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Lst>
  <p:sldSz cy="5143500" cx="9144000"/>
  <p:notesSz cx="6858000" cy="9144000"/>
  <p:embeddedFontLst>
    <p:embeddedFont>
      <p:font typeface="Century Gothic"/>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FC1E143-DD25-49F7-9392-B06EEE9D6B5C}">
  <a:tblStyle styleId="{5FC1E143-DD25-49F7-9392-B06EEE9D6B5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CenturyGothic-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CenturyGothic-regular.fntdata"/><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CenturyGothic-italic.fntdata"/><Relationship Id="rId14" Type="http://schemas.openxmlformats.org/officeDocument/2006/relationships/slide" Target="slides/slide9.xml"/><Relationship Id="rId58" Type="http://schemas.openxmlformats.org/officeDocument/2006/relationships/font" Target="fonts/CenturyGothic-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schools.com/jsref/met_document_createelement.asp" TargetMode="External"/><Relationship Id="rId3" Type="http://schemas.openxmlformats.org/officeDocument/2006/relationships/hyperlink" Target="https://www.w3schools.com/jsref/met_node_appendchild.asp" TargetMode="External"/><Relationship Id="rId4" Type="http://schemas.openxmlformats.org/officeDocument/2006/relationships/hyperlink" Target="https://www.w3schools.com/jsref/met_node_appendchild.asp" TargetMode="External"/><Relationship Id="rId5" Type="http://schemas.openxmlformats.org/officeDocument/2006/relationships/hyperlink" Target="https://www.w3schools.com/jsref/met_node_insertbefore.asp" TargetMode="External"/><Relationship Id="rId6" Type="http://schemas.openxmlformats.org/officeDocument/2006/relationships/hyperlink" Target="https://www.w3schools.com/jsref/met_node_insertbefore.asp"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200" u="none" cap="none" strike="noStrike">
              <a:solidFill>
                <a:schemeClr val="dk1"/>
              </a:solidFill>
              <a:latin typeface="Calibri"/>
              <a:ea typeface="Calibri"/>
              <a:cs typeface="Calibri"/>
              <a:sym typeface="Calibri"/>
            </a:endParaRPr>
          </a:p>
        </p:txBody>
      </p:sp>
      <p:sp>
        <p:nvSpPr>
          <p:cNvPr id="479" name="Google Shape;47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8" name="Google Shape;558;p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US" sz="1400"/>
              <a:t>An ID should be unique within a page. However, if more than one element with the specified ID exists, the </a:t>
            </a:r>
            <a:r>
              <a:rPr i="1" lang="en-US" sz="1400"/>
              <a:t>getElementById()</a:t>
            </a:r>
            <a:r>
              <a:rPr lang="en-US" sz="1400"/>
              <a:t> method returns the first element in the source code.</a:t>
            </a:r>
            <a:endParaRPr sz="1400"/>
          </a:p>
          <a:p>
            <a:pPr indent="0" lvl="0" marL="45720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en-US" sz="1400"/>
              <a:t>This is the simplest and most common way to select elements. If your script is going to manipulate a specific set of document elements, give those elements id attributes, and look up the element objects using that ID.</a:t>
            </a:r>
            <a:endParaRPr sz="1400"/>
          </a:p>
        </p:txBody>
      </p:sp>
      <p:sp>
        <p:nvSpPr>
          <p:cNvPr id="559" name="Google Shape;559;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8" name="Google Shape;568;p1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400"/>
              <a:buNone/>
            </a:pPr>
            <a:r>
              <a:rPr lang="en-US"/>
              <a:t>Like the ID attribute, </a:t>
            </a:r>
            <a:r>
              <a:rPr i="1" lang="en-US"/>
              <a:t>Name</a:t>
            </a:r>
            <a:r>
              <a:rPr lang="en-US"/>
              <a:t> assigns a name to an element; however, unlike ID, the value of a name attribute does not have to be unique.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i="0" lang="en-US" sz="1200" u="none" cap="none" strike="noStrike">
                <a:solidFill>
                  <a:schemeClr val="dk1"/>
                </a:solidFill>
              </a:rPr>
              <a:t>If there is only a single element with a given name, the value of the automatically created document property is the element itself. If there is more than one element, then the value of the property is a NodeList object that acts as an array of element.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This is common in the case of radio buttons and checkboxes ins forms.</a:t>
            </a:r>
            <a:endParaRPr/>
          </a:p>
        </p:txBody>
      </p:sp>
      <p:sp>
        <p:nvSpPr>
          <p:cNvPr id="569" name="Google Shape;569;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8" name="Google Shape;578;p1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HTML tags are case-insensitive, and when getElementsByTagName() is used on an HTML document, it performs a case-insensitive tag name comparison.</a:t>
            </a:r>
            <a:endParaRPr/>
          </a:p>
          <a:p>
            <a:pPr indent="0" lvl="0" marL="0" rtl="0" algn="l">
              <a:lnSpc>
                <a:spcPct val="100000"/>
              </a:lnSpc>
              <a:spcBef>
                <a:spcPts val="0"/>
              </a:spcBef>
              <a:spcAft>
                <a:spcPts val="0"/>
              </a:spcAft>
              <a:buSzPts val="1400"/>
              <a:buNone/>
            </a:pPr>
            <a:r>
              <a:rPr lang="en-US"/>
              <a:t>You can obtain a NodeList that represents all elements in a document by passing the wildcard argument “*” to getElementsByTagName()</a:t>
            </a:r>
            <a:endParaRPr/>
          </a:p>
        </p:txBody>
      </p:sp>
      <p:sp>
        <p:nvSpPr>
          <p:cNvPr id="579" name="Google Shape;579;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8" name="Google Shape;588;p1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89" name="Google Shape;589;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8" name="Google Shape;598;p1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US">
                <a:solidFill>
                  <a:srgbClr val="FF9900"/>
                </a:solidFill>
              </a:rPr>
              <a:t>getElementsByTagName()</a:t>
            </a:r>
            <a:r>
              <a:rPr lang="en-US">
                <a:solidFill>
                  <a:srgbClr val="0E5580"/>
                </a:solidFill>
              </a:rPr>
              <a:t>, </a:t>
            </a:r>
            <a:r>
              <a:rPr lang="en-US">
                <a:solidFill>
                  <a:srgbClr val="FF9900"/>
                </a:solidFill>
              </a:rPr>
              <a:t>getElementsByClassName(</a:t>
            </a:r>
            <a:r>
              <a:rPr lang="en-US">
                <a:solidFill>
                  <a:srgbClr val="FFC000"/>
                </a:solidFill>
              </a:rPr>
              <a:t>)</a:t>
            </a:r>
            <a:r>
              <a:rPr lang="en-US">
                <a:solidFill>
                  <a:srgbClr val="0E5580"/>
                </a:solidFill>
              </a:rPr>
              <a:t> </a:t>
            </a:r>
            <a:r>
              <a:rPr lang="en-US"/>
              <a:t>can be invoked  on  both HTML documents and HTML elements, and it returns a live </a:t>
            </a:r>
            <a:r>
              <a:rPr lang="en-US">
                <a:solidFill>
                  <a:srgbClr val="FF9900"/>
                </a:solidFill>
              </a:rPr>
              <a:t>NodeList</a:t>
            </a:r>
            <a:r>
              <a:rPr lang="en-US">
                <a:solidFill>
                  <a:srgbClr val="0E5580"/>
                </a:solidFill>
              </a:rPr>
              <a:t> </a:t>
            </a:r>
            <a:r>
              <a:rPr lang="en-US"/>
              <a:t>containing all matching descendants of the document or element. </a:t>
            </a:r>
            <a:endParaRPr/>
          </a:p>
          <a:p>
            <a:pPr indent="-317500" lvl="0" marL="457200" rtl="0" algn="l">
              <a:spcBef>
                <a:spcPts val="0"/>
              </a:spcBef>
              <a:spcAft>
                <a:spcPts val="0"/>
              </a:spcAft>
              <a:buSzPts val="1400"/>
              <a:buChar char="●"/>
            </a:pPr>
            <a:r>
              <a:rPr lang="en-US">
                <a:solidFill>
                  <a:srgbClr val="FF9900"/>
                </a:solidFill>
              </a:rPr>
              <a:t>getElementsByClassName() </a:t>
            </a:r>
            <a:r>
              <a:rPr lang="en-US"/>
              <a:t>takes a single string argument, but the string may specify multiple space-separated identifiers. </a:t>
            </a:r>
            <a:r>
              <a:rPr lang="en-US" u="sng"/>
              <a:t>Only elements that include all of the specified identifiers in their class attribute are matched</a:t>
            </a:r>
            <a:r>
              <a:rPr lang="en-US"/>
              <a:t>. </a:t>
            </a:r>
            <a:endParaRPr>
              <a:solidFill>
                <a:srgbClr val="0E5580"/>
              </a:solidFill>
            </a:endParaRPr>
          </a:p>
          <a:p>
            <a:pPr indent="-317500" lvl="0" marL="457200" rtl="0" algn="l">
              <a:lnSpc>
                <a:spcPct val="100000"/>
              </a:lnSpc>
              <a:spcBef>
                <a:spcPts val="0"/>
              </a:spcBef>
              <a:spcAft>
                <a:spcPts val="0"/>
              </a:spcAft>
              <a:buClr>
                <a:schemeClr val="dk1"/>
              </a:buClr>
              <a:buSzPts val="1400"/>
              <a:buChar char="●"/>
            </a:pPr>
            <a:r>
              <a:rPr i="0" lang="en-US" u="none" cap="none" strike="noStrike">
                <a:solidFill>
                  <a:schemeClr val="dk1"/>
                </a:solidFill>
              </a:rPr>
              <a:t>The order of the identifiers does not matter. Note that both the class attribute and the getElementsByClassName() methods separate class identifiers with spaces, not with commas. </a:t>
            </a:r>
            <a:endParaRPr/>
          </a:p>
        </p:txBody>
      </p:sp>
      <p:sp>
        <p:nvSpPr>
          <p:cNvPr id="599" name="Google Shape;599;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8" name="Google Shape;608;p1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09" name="Google Shape;609;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8" name="Google Shape;618;p1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19" name="Google Shape;619;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8" name="Google Shape;628;p1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29" name="Google Shape;629;p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8" name="Google Shape;638;p1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39" name="Google Shape;639;p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8" name="Google Shape;648;p1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49" name="Google Shape;649;p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098da356da_0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2098da356da_0_10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g2098da356da_0_10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c1726b1493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c1726b1493_0_3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gc1726b1493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7" name="Google Shape;667;p1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68" name="Google Shape;668;p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5" name="Google Shape;675;p2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76" name="Google Shape;676;p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4" name="Google Shape;684;p2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139700" rtl="0" algn="l">
              <a:spcBef>
                <a:spcPts val="0"/>
              </a:spcBef>
              <a:spcAft>
                <a:spcPts val="0"/>
              </a:spcAft>
              <a:buClr>
                <a:srgbClr val="FF9900"/>
              </a:buClr>
              <a:buSzPts val="1400"/>
              <a:buFont typeface="Arial"/>
              <a:buNone/>
            </a:pPr>
            <a:r>
              <a:rPr lang="en-US" sz="1300">
                <a:solidFill>
                  <a:srgbClr val="0E5580"/>
                </a:solidFill>
                <a:latin typeface="Century Gothic"/>
                <a:ea typeface="Century Gothic"/>
                <a:cs typeface="Century Gothic"/>
                <a:sym typeface="Century Gothic"/>
              </a:rPr>
              <a:t>The children of a node are the nodes that are one level below it. Any nodes beyond one level of nesting are usually referred to as </a:t>
            </a:r>
            <a:r>
              <a:rPr lang="en-US" sz="1300">
                <a:solidFill>
                  <a:srgbClr val="FF9900"/>
                </a:solidFill>
                <a:latin typeface="Century Gothic"/>
                <a:ea typeface="Century Gothic"/>
                <a:cs typeface="Century Gothic"/>
                <a:sym typeface="Century Gothic"/>
              </a:rPr>
              <a:t>descendants</a:t>
            </a:r>
            <a:r>
              <a:rPr lang="en-US" sz="1300">
                <a:solidFill>
                  <a:srgbClr val="0E5580"/>
                </a:solidFill>
                <a:latin typeface="Century Gothic"/>
                <a:ea typeface="Century Gothic"/>
                <a:cs typeface="Century Gothic"/>
                <a:sym typeface="Century Gothic"/>
              </a:rPr>
              <a:t>. The </a:t>
            </a:r>
            <a:r>
              <a:rPr lang="en-US" sz="1300">
                <a:solidFill>
                  <a:srgbClr val="FF9900"/>
                </a:solidFill>
                <a:latin typeface="Century Gothic"/>
                <a:ea typeface="Century Gothic"/>
                <a:cs typeface="Century Gothic"/>
                <a:sym typeface="Century Gothic"/>
              </a:rPr>
              <a:t>childNodes</a:t>
            </a:r>
            <a:r>
              <a:rPr lang="en-US" sz="1300">
                <a:solidFill>
                  <a:srgbClr val="0E5580"/>
                </a:solidFill>
                <a:latin typeface="Century Gothic"/>
                <a:ea typeface="Century Gothic"/>
                <a:cs typeface="Century Gothic"/>
                <a:sym typeface="Century Gothic"/>
              </a:rPr>
              <a:t> property will return a list of every child of a node.</a:t>
            </a:r>
            <a:endParaRPr sz="900"/>
          </a:p>
        </p:txBody>
      </p:sp>
      <p:sp>
        <p:nvSpPr>
          <p:cNvPr id="685" name="Google Shape;685;p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3" name="Google Shape;693;p2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94" name="Google Shape;694;p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3" name="Google Shape;703;p2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04" name="Google Shape;704;p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c17c232070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c17c232070_1_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gc17c232070_1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2" name="Google Shape;722;p2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In order to add a new item to the end of the to-do list, we have to create the element and add text to it first, as we did in the "Creating New Nodes" section above.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We can add it to the beginning of the list using insertBefore(). This method takes two arguments — the first is the new child node to be added, and the second is the sibling node that will immediately follow the new node. In other words, you're inserting the new node before the next sibling node.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Like insertBefore(), replaceChild() takes two arguments — the new node, and the node to be replaced</a:t>
            </a:r>
            <a:endParaRPr/>
          </a:p>
          <a:p>
            <a:pPr indent="0" lvl="0" marL="0" rtl="0" algn="l">
              <a:lnSpc>
                <a:spcPct val="100000"/>
              </a:lnSpc>
              <a:spcBef>
                <a:spcPts val="0"/>
              </a:spcBef>
              <a:spcAft>
                <a:spcPts val="0"/>
              </a:spcAft>
              <a:buSzPts val="1400"/>
              <a:buNone/>
            </a:pPr>
            <a:r>
              <a:t/>
            </a:r>
            <a:endParaRPr/>
          </a:p>
          <a:p>
            <a:pPr indent="0" lvl="0" marL="0" rtl="0" algn="l">
              <a:spcBef>
                <a:spcPts val="0"/>
              </a:spcBef>
              <a:spcAft>
                <a:spcPts val="0"/>
              </a:spcAft>
              <a:buClr>
                <a:schemeClr val="dk1"/>
              </a:buClr>
              <a:buFont typeface="Arial"/>
              <a:buNone/>
            </a:pPr>
            <a:r>
              <a:rPr lang="en-US"/>
              <a:t>Note: If you call appendChild() or insertBefore() to insert a node that is already in the document, that node will automatically be removed from its current position and reinserted at its new position: there is no need to explicitly remove the node. </a:t>
            </a:r>
            <a:endParaRPr/>
          </a:p>
          <a:p>
            <a:pPr indent="0" lvl="0" marL="0" rtl="0" algn="l">
              <a:lnSpc>
                <a:spcPct val="100000"/>
              </a:lnSpc>
              <a:spcBef>
                <a:spcPts val="0"/>
              </a:spcBef>
              <a:spcAft>
                <a:spcPts val="0"/>
              </a:spcAft>
              <a:buSzPts val="1400"/>
              <a:buNone/>
            </a:pPr>
            <a:r>
              <a:t/>
            </a:r>
            <a:endParaRPr/>
          </a:p>
        </p:txBody>
      </p:sp>
      <p:sp>
        <p:nvSpPr>
          <p:cNvPr id="723" name="Google Shape;723;p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1" name="Google Shape;731;p2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US" sz="1150">
                <a:highlight>
                  <a:srgbClr val="FFFFFF"/>
                </a:highlight>
                <a:latin typeface="Verdana"/>
                <a:ea typeface="Verdana"/>
                <a:cs typeface="Verdana"/>
                <a:sym typeface="Verdana"/>
              </a:rPr>
              <a:t>T</a:t>
            </a:r>
            <a:r>
              <a:rPr lang="en-US" sz="1150">
                <a:highlight>
                  <a:srgbClr val="FFFFFF"/>
                </a:highlight>
                <a:latin typeface="Verdana"/>
                <a:ea typeface="Verdana"/>
                <a:cs typeface="Verdana"/>
                <a:sym typeface="Verdana"/>
              </a:rPr>
              <a:t>he createTextNode() method creates a Text Node with the specified text. The </a:t>
            </a:r>
            <a:r>
              <a:rPr lang="en-US" sz="1150" u="sng">
                <a:solidFill>
                  <a:schemeClr val="hlink"/>
                </a:solidFill>
                <a:highlight>
                  <a:srgbClr val="FFFFFF"/>
                </a:highlight>
                <a:latin typeface="Verdana"/>
                <a:ea typeface="Verdana"/>
                <a:cs typeface="Verdana"/>
                <a:sym typeface="Verdana"/>
                <a:hlinkClick r:id="rId2"/>
              </a:rPr>
              <a:t>createElement()</a:t>
            </a:r>
            <a:r>
              <a:rPr lang="en-US" sz="1150">
                <a:highlight>
                  <a:srgbClr val="FFFFFF"/>
                </a:highlight>
                <a:latin typeface="Verdana"/>
                <a:ea typeface="Verdana"/>
                <a:cs typeface="Verdana"/>
                <a:sym typeface="Verdana"/>
              </a:rPr>
              <a:t> method to create an Element Node with the specified name.</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US" sz="1150">
                <a:highlight>
                  <a:srgbClr val="FFFFFF"/>
                </a:highlight>
                <a:latin typeface="Verdana"/>
                <a:ea typeface="Verdana"/>
                <a:cs typeface="Verdana"/>
                <a:sym typeface="Verdana"/>
              </a:rPr>
              <a:t>After the Text Node is created, use the </a:t>
            </a:r>
            <a:r>
              <a:rPr i="1" lang="en-US" sz="1150" u="sng">
                <a:solidFill>
                  <a:schemeClr val="hlink"/>
                </a:solidFill>
                <a:highlight>
                  <a:srgbClr val="FFFFFF"/>
                </a:highlight>
                <a:latin typeface="Verdana"/>
                <a:ea typeface="Verdana"/>
                <a:cs typeface="Verdana"/>
                <a:sym typeface="Verdana"/>
                <a:hlinkClick r:id="rId3"/>
              </a:rPr>
              <a:t>element</a:t>
            </a:r>
            <a:r>
              <a:rPr lang="en-US" sz="1150" u="sng">
                <a:solidFill>
                  <a:schemeClr val="hlink"/>
                </a:solidFill>
                <a:highlight>
                  <a:srgbClr val="FFFFFF"/>
                </a:highlight>
                <a:latin typeface="Verdana"/>
                <a:ea typeface="Verdana"/>
                <a:cs typeface="Verdana"/>
                <a:sym typeface="Verdana"/>
                <a:hlinkClick r:id="rId4"/>
              </a:rPr>
              <a:t>.appendChild()</a:t>
            </a:r>
            <a:r>
              <a:rPr lang="en-US" sz="1150">
                <a:highlight>
                  <a:srgbClr val="FFFFFF"/>
                </a:highlight>
                <a:latin typeface="Verdana"/>
                <a:ea typeface="Verdana"/>
                <a:cs typeface="Verdana"/>
                <a:sym typeface="Verdana"/>
              </a:rPr>
              <a:t> or </a:t>
            </a:r>
            <a:r>
              <a:rPr i="1" lang="en-US" sz="1150" u="sng">
                <a:solidFill>
                  <a:schemeClr val="hlink"/>
                </a:solidFill>
                <a:highlight>
                  <a:srgbClr val="FFFFFF"/>
                </a:highlight>
                <a:latin typeface="Verdana"/>
                <a:ea typeface="Verdana"/>
                <a:cs typeface="Verdana"/>
                <a:sym typeface="Verdana"/>
                <a:hlinkClick r:id="rId5"/>
              </a:rPr>
              <a:t>element</a:t>
            </a:r>
            <a:r>
              <a:rPr lang="en-US" sz="1150" u="sng">
                <a:solidFill>
                  <a:schemeClr val="hlink"/>
                </a:solidFill>
                <a:highlight>
                  <a:srgbClr val="FFFFFF"/>
                </a:highlight>
                <a:latin typeface="Verdana"/>
                <a:ea typeface="Verdana"/>
                <a:cs typeface="Verdana"/>
                <a:sym typeface="Verdana"/>
                <a:hlinkClick r:id="rId6"/>
              </a:rPr>
              <a:t>.insertBefore()</a:t>
            </a:r>
            <a:r>
              <a:rPr lang="en-US" sz="1150">
                <a:highlight>
                  <a:srgbClr val="FFFFFF"/>
                </a:highlight>
                <a:latin typeface="Verdana"/>
                <a:ea typeface="Verdana"/>
                <a:cs typeface="Verdana"/>
                <a:sym typeface="Verdana"/>
              </a:rPr>
              <a:t> method to append it to an element.</a:t>
            </a:r>
            <a:endParaRPr sz="1150">
              <a:highlight>
                <a:srgbClr val="FFFFFF"/>
              </a:highlight>
              <a:latin typeface="Verdana"/>
              <a:ea typeface="Verdana"/>
              <a:cs typeface="Verdana"/>
              <a:sym typeface="Verdana"/>
            </a:endParaRPr>
          </a:p>
          <a:p>
            <a:pPr indent="0" lvl="0" marL="139700" rtl="0" algn="l">
              <a:spcBef>
                <a:spcPts val="1400"/>
              </a:spcBef>
              <a:spcAft>
                <a:spcPts val="0"/>
              </a:spcAft>
              <a:buClr>
                <a:srgbClr val="FF9900"/>
              </a:buClr>
              <a:buSzPts val="1400"/>
              <a:buFont typeface="Arial"/>
              <a:buNone/>
            </a:pPr>
            <a:r>
              <a:t/>
            </a:r>
            <a:endParaRPr sz="1150">
              <a:highlight>
                <a:srgbClr val="FFFFFF"/>
              </a:highlight>
              <a:latin typeface="Verdana"/>
              <a:ea typeface="Verdana"/>
              <a:cs typeface="Verdana"/>
              <a:sym typeface="Verdana"/>
            </a:endParaRPr>
          </a:p>
        </p:txBody>
      </p:sp>
      <p:sp>
        <p:nvSpPr>
          <p:cNvPr id="732" name="Google Shape;732;p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0" name="Google Shape;740;p2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139700" rtl="0" algn="l">
              <a:spcBef>
                <a:spcPts val="0"/>
              </a:spcBef>
              <a:spcAft>
                <a:spcPts val="0"/>
              </a:spcAft>
              <a:buClr>
                <a:srgbClr val="FF9900"/>
              </a:buClr>
              <a:buSzPts val="1400"/>
              <a:buFont typeface="Arial"/>
              <a:buNone/>
            </a:pPr>
            <a:r>
              <a:rPr lang="en-US" sz="1600" u="sng"/>
              <a:t>Be careful, however; this method is not invoked on the node to be removed but on the parent of that node. </a:t>
            </a:r>
            <a:endParaRPr sz="2000"/>
          </a:p>
          <a:p>
            <a:pPr indent="0" lvl="0" marL="0" rtl="0" algn="l">
              <a:lnSpc>
                <a:spcPct val="100000"/>
              </a:lnSpc>
              <a:spcBef>
                <a:spcPts val="0"/>
              </a:spcBef>
              <a:spcAft>
                <a:spcPts val="0"/>
              </a:spcAft>
              <a:buSzPts val="1400"/>
              <a:buNone/>
            </a:pPr>
            <a:r>
              <a:t/>
            </a:r>
            <a:endParaRPr/>
          </a:p>
        </p:txBody>
      </p:sp>
      <p:sp>
        <p:nvSpPr>
          <p:cNvPr id="741" name="Google Shape;741;p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ada56ad06c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1ada56ad06c_0_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g1ada56ad06c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9" name="Google Shape;749;p3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sz="1300"/>
              <a:t>If many stylistic changes are to be applied to an element, the best course of action is to apply the styles to a class and add a new class. However, there are some cases in which modifying the inline style attribute will be necessary or more straightforward.</a:t>
            </a:r>
            <a:endParaRPr sz="1300"/>
          </a:p>
          <a:p>
            <a:pPr indent="0" lvl="0" marL="0" rtl="0" algn="l">
              <a:spcBef>
                <a:spcPts val="0"/>
              </a:spcBef>
              <a:spcAft>
                <a:spcPts val="0"/>
              </a:spcAft>
              <a:buSzPts val="1400"/>
              <a:buNone/>
            </a:pPr>
            <a:r>
              <a:t/>
            </a:r>
            <a:endParaRPr/>
          </a:p>
          <a:p>
            <a:pPr indent="0" lvl="0" marL="0" rtl="0" algn="l">
              <a:spcBef>
                <a:spcPts val="0"/>
              </a:spcBef>
              <a:spcAft>
                <a:spcPts val="0"/>
              </a:spcAft>
              <a:buClr>
                <a:srgbClr val="FF9900"/>
              </a:buClr>
              <a:buSzPts val="1400"/>
              <a:buFont typeface="Arial"/>
              <a:buNone/>
            </a:pPr>
            <a:r>
              <a:rPr lang="en-US" sz="1300"/>
              <a:t>CSS properties are written in </a:t>
            </a:r>
            <a:r>
              <a:rPr b="1" lang="en-US" sz="1300"/>
              <a:t>kebab-case</a:t>
            </a:r>
            <a:r>
              <a:rPr lang="en-US" sz="1300"/>
              <a:t>, which is lowercase words separated by dashes. This cannot be used on the JavaScript style property. Instead, </a:t>
            </a:r>
            <a:r>
              <a:rPr i="1" lang="en-US" sz="1300"/>
              <a:t>camelCase </a:t>
            </a:r>
            <a:r>
              <a:rPr lang="en-US" sz="1300"/>
              <a:t>equivalents are used, which is when the first word is lowercase, and all subsequent words are capitalized. So instead of "text-align, " we use "</a:t>
            </a:r>
            <a:r>
              <a:rPr i="1" lang="en-US" sz="1300"/>
              <a:t>textAlign</a:t>
            </a:r>
            <a:r>
              <a:rPr lang="en-US" sz="1300"/>
              <a:t>" for the JavaScript style property.</a:t>
            </a:r>
            <a:endParaRPr sz="1700"/>
          </a:p>
          <a:p>
            <a:pPr indent="0" lvl="0" marL="0" rtl="0" algn="l">
              <a:lnSpc>
                <a:spcPct val="100000"/>
              </a:lnSpc>
              <a:spcBef>
                <a:spcPts val="0"/>
              </a:spcBef>
              <a:spcAft>
                <a:spcPts val="0"/>
              </a:spcAft>
              <a:buSzPts val="1400"/>
              <a:buNone/>
            </a:pPr>
            <a:r>
              <a:t/>
            </a:r>
            <a:endParaRPr sz="900"/>
          </a:p>
        </p:txBody>
      </p:sp>
      <p:sp>
        <p:nvSpPr>
          <p:cNvPr id="750" name="Google Shape;750;p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2098da356da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2098da356da_0_3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g2098da356da_0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5" name="Google Shape;765;p3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sz="1400">
                <a:solidFill>
                  <a:srgbClr val="0E5580"/>
                </a:solidFill>
              </a:rPr>
              <a:t>So</a:t>
            </a:r>
            <a:r>
              <a:rPr lang="en-US" sz="1400">
                <a:solidFill>
                  <a:srgbClr val="0E5580"/>
                </a:solidFill>
              </a:rPr>
              <a:t>me examples of common events that can happen on a website include pages that finish loading; users clicking a button, hovering over a dropdown menu, or submitting a form, or users pressing a key on the keyboard.</a:t>
            </a:r>
            <a:endParaRPr sz="900"/>
          </a:p>
        </p:txBody>
      </p:sp>
      <p:sp>
        <p:nvSpPr>
          <p:cNvPr id="766" name="Google Shape;766;p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5" name="Google Shape;775;p3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76" name="Google Shape;776;p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3" name="Google Shape;783;p3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500">
                <a:solidFill>
                  <a:srgbClr val="0E5580"/>
                </a:solidFill>
                <a:latin typeface="Century Gothic"/>
                <a:ea typeface="Century Gothic"/>
                <a:cs typeface="Century Gothic"/>
                <a:sym typeface="Century Gothic"/>
              </a:rPr>
              <a:t>Not all event types may be bound to all elements. </a:t>
            </a:r>
            <a:endParaRPr sz="1500">
              <a:solidFill>
                <a:srgbClr val="0E5580"/>
              </a:solidFill>
              <a:latin typeface="Century Gothic"/>
              <a:ea typeface="Century Gothic"/>
              <a:cs typeface="Century Gothic"/>
              <a:sym typeface="Century Gothic"/>
            </a:endParaRPr>
          </a:p>
          <a:p>
            <a:pPr indent="0" lvl="0" marL="0" rtl="0" algn="l">
              <a:lnSpc>
                <a:spcPct val="100000"/>
              </a:lnSpc>
              <a:spcBef>
                <a:spcPts val="1000"/>
              </a:spcBef>
              <a:spcAft>
                <a:spcPts val="0"/>
              </a:spcAft>
              <a:buSzPts val="1400"/>
              <a:buNone/>
            </a:pPr>
            <a:r>
              <a:t/>
            </a:r>
            <a:endParaRPr/>
          </a:p>
        </p:txBody>
      </p:sp>
      <p:sp>
        <p:nvSpPr>
          <p:cNvPr id="784" name="Google Shape;784;p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2" name="Google Shape;792;p3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 	q</a:t>
            </a:r>
            <a:endParaRPr/>
          </a:p>
        </p:txBody>
      </p:sp>
      <p:sp>
        <p:nvSpPr>
          <p:cNvPr id="793" name="Google Shape;793;p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e525fe4f2d_4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e525fe4f2d_4_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ge525fe4f2d_4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9" name="Google Shape;809;p3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US"/>
              <a:t>Notice that with the first two methods, a click event was referred to as onclick, but with event listeners it is referred to as click. Every event listener drops the on from the word. In the next section, we will look at more examples of other types of events.</a:t>
            </a:r>
            <a:endParaRPr/>
          </a:p>
          <a:p>
            <a:pPr indent="-304800" lvl="0" marL="457200" marR="0" rtl="0" algn="l">
              <a:lnSpc>
                <a:spcPct val="100000"/>
              </a:lnSpc>
              <a:spcBef>
                <a:spcPts val="0"/>
              </a:spcBef>
              <a:spcAft>
                <a:spcPts val="0"/>
              </a:spcAft>
              <a:buClr>
                <a:schemeClr val="dk1"/>
              </a:buClr>
              <a:buSzPts val="1200"/>
              <a:buFont typeface="Calibri"/>
              <a:buChar char="●"/>
            </a:pPr>
            <a:r>
              <a:rPr lang="en-US" sz="1200"/>
              <a:t>It is also possible to use the removeEventListener() function to remove one or all events from an element.</a:t>
            </a:r>
            <a:endParaRPr/>
          </a:p>
          <a:p>
            <a:pPr indent="-317500" lvl="0" marL="457200" rtl="0" algn="l">
              <a:lnSpc>
                <a:spcPct val="100000"/>
              </a:lnSpc>
              <a:spcBef>
                <a:spcPts val="0"/>
              </a:spcBef>
              <a:spcAft>
                <a:spcPts val="0"/>
              </a:spcAft>
              <a:buSzPts val="1400"/>
              <a:buChar char="●"/>
            </a:pPr>
            <a:r>
              <a:rPr lang="en-US"/>
              <a:t>Furthermore, you can use addEventListener() on the document and window object.</a:t>
            </a:r>
            <a:endParaRPr/>
          </a:p>
          <a:p>
            <a:pPr indent="-317500" lvl="0" marL="457200" rtl="0" algn="l">
              <a:spcBef>
                <a:spcPts val="0"/>
              </a:spcBef>
              <a:spcAft>
                <a:spcPts val="0"/>
              </a:spcAft>
              <a:buSzPts val="1400"/>
              <a:buChar char="●"/>
            </a:pPr>
            <a:r>
              <a:rPr lang="en-US"/>
              <a:t>Unlike with event handler properties, multiple listeners can be added to the same event and element by using the addEventListener() method.</a:t>
            </a:r>
            <a:endParaRPr/>
          </a:p>
          <a:p>
            <a:pPr indent="0" lvl="0" marL="457200" rtl="0" algn="l">
              <a:lnSpc>
                <a:spcPct val="100000"/>
              </a:lnSpc>
              <a:spcBef>
                <a:spcPts val="0"/>
              </a:spcBef>
              <a:spcAft>
                <a:spcPts val="0"/>
              </a:spcAft>
              <a:buNone/>
            </a:pPr>
            <a:r>
              <a:t/>
            </a:r>
            <a:endParaRPr/>
          </a:p>
        </p:txBody>
      </p:sp>
      <p:sp>
        <p:nvSpPr>
          <p:cNvPr id="810" name="Google Shape;810;p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8" name="Google Shape;818;p3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19" name="Google Shape;819;p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gc1726b1493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c1726b1493_0_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gc1726b1493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2098da356da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2098da356da_0_2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g2098da356da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c1726b1493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c1726b1493_0_1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gc1726b1493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4" name="Google Shape;844;p3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 </a:t>
            </a:r>
            <a:r>
              <a:rPr lang="en-US" sz="1400"/>
              <a:t>The advantage of using JavaScript to send forms is that it does not require a page reload to submit the form, and JavaScript can be used to validate required input fields.</a:t>
            </a:r>
            <a:endParaRPr sz="1800"/>
          </a:p>
          <a:p>
            <a:pPr indent="0" lvl="0" marL="0" rtl="0" algn="l">
              <a:lnSpc>
                <a:spcPct val="100000"/>
              </a:lnSpc>
              <a:spcBef>
                <a:spcPts val="0"/>
              </a:spcBef>
              <a:spcAft>
                <a:spcPts val="0"/>
              </a:spcAft>
              <a:buSzPts val="1400"/>
              <a:buNone/>
            </a:pPr>
            <a:r>
              <a:t/>
            </a:r>
            <a:endParaRPr/>
          </a:p>
        </p:txBody>
      </p:sp>
      <p:sp>
        <p:nvSpPr>
          <p:cNvPr id="845" name="Google Shape;845;p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2098da356da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4" name="Google Shape;854;g2098da356da_0_8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 </a:t>
            </a:r>
            <a:r>
              <a:rPr lang="en-US" sz="1400"/>
              <a:t>The advantage of using JavaScript to send forms is that it does not require a page reload to submit the form, and JavaScript can be used to validate required input fields.</a:t>
            </a:r>
            <a:endParaRPr sz="1800"/>
          </a:p>
          <a:p>
            <a:pPr indent="0" lvl="0" marL="0" rtl="0" algn="l">
              <a:lnSpc>
                <a:spcPct val="100000"/>
              </a:lnSpc>
              <a:spcBef>
                <a:spcPts val="0"/>
              </a:spcBef>
              <a:spcAft>
                <a:spcPts val="0"/>
              </a:spcAft>
              <a:buSzPts val="1400"/>
              <a:buNone/>
            </a:pPr>
            <a:r>
              <a:t/>
            </a:r>
            <a:endParaRPr/>
          </a:p>
        </p:txBody>
      </p:sp>
      <p:sp>
        <p:nvSpPr>
          <p:cNvPr id="855" name="Google Shape;855;g2098da356da_0_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c1726b1493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c1726b1493_0_2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gc1726b1493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c1726b1493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c1726b1493_0_5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gc1726b1493_0_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1" name="Google Shape;881;p3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 	q</a:t>
            </a:r>
            <a:endParaRPr/>
          </a:p>
        </p:txBody>
      </p:sp>
      <p:sp>
        <p:nvSpPr>
          <p:cNvPr id="882" name="Google Shape;882;p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0" name="Google Shape;890;p3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91" name="Google Shape;891;p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0" name="Google Shape;900;p4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901" name="Google Shape;901;p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1" name="Google Shape;911;p4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 </a:t>
            </a:r>
            <a:r>
              <a:rPr lang="en-US" sz="1400"/>
              <a:t>I</a:t>
            </a:r>
            <a:r>
              <a:rPr lang="en-US" sz="1400"/>
              <a:t>nform the learners that this is an </a:t>
            </a:r>
            <a:r>
              <a:rPr b="1" lang="en-US" sz="1400"/>
              <a:t>optional exercise</a:t>
            </a:r>
            <a:r>
              <a:rPr lang="en-US" sz="1400"/>
              <a:t>.</a:t>
            </a:r>
            <a:endParaRPr sz="1400"/>
          </a:p>
        </p:txBody>
      </p:sp>
      <p:sp>
        <p:nvSpPr>
          <p:cNvPr id="912" name="Google Shape;912;p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1701b79e562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9" name="Google Shape;919;g1701b79e562_0_9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920" name="Google Shape;920;g1701b79e562_0_9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8" name="Google Shape;508;p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The Document Object Model, or DOM, is the fundamental API for representing and manipulating the content of HTML and XML documents. The API is not particularly complicated, but there are a number of architectural details you need to understand. </a:t>
            </a:r>
            <a:endParaRPr/>
          </a:p>
        </p:txBody>
      </p:sp>
      <p:sp>
        <p:nvSpPr>
          <p:cNvPr id="509" name="Google Shape;509;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1701b79e562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1701b79e562_0_9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g1701b79e562_0_9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5" name="Google Shape;935;p4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936" name="Google Shape;936;p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8" name="Google Shape;518;p4: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SzPts val="1400"/>
              <a:buNone/>
            </a:pPr>
            <a:r>
              <a:rPr b="0" i="0" lang="en-US" u="none" cap="none" strike="noStrike">
                <a:solidFill>
                  <a:srgbClr val="3F3F3F"/>
                </a:solidFill>
                <a:latin typeface="Century Gothic"/>
                <a:ea typeface="Century Gothic"/>
                <a:cs typeface="Century Gothic"/>
                <a:sym typeface="Century Gothic"/>
              </a:rPr>
              <a:t>The elements of a page are nested into a tree-like structure of objects</a:t>
            </a:r>
            <a:r>
              <a:rPr lang="en-US">
                <a:solidFill>
                  <a:srgbClr val="3F3F3F"/>
                </a:solidFill>
                <a:latin typeface="Century Gothic"/>
                <a:ea typeface="Century Gothic"/>
                <a:cs typeface="Century Gothic"/>
                <a:sym typeface="Century Gothic"/>
              </a:rPr>
              <a:t>. </a:t>
            </a:r>
            <a:r>
              <a:rPr b="0" i="0" lang="en-US" u="none" cap="none" strike="noStrike">
                <a:solidFill>
                  <a:srgbClr val="3F3F3F"/>
                </a:solidFill>
                <a:latin typeface="Century Gothic"/>
                <a:ea typeface="Century Gothic"/>
                <a:cs typeface="Century Gothic"/>
                <a:sym typeface="Century Gothic"/>
              </a:rPr>
              <a:t>DOM has properties and methods for traversing this tree.</a:t>
            </a:r>
            <a:endParaRPr sz="600"/>
          </a:p>
          <a:p>
            <a:pPr indent="0" lvl="0" marL="228600" marR="0" rtl="0" algn="l">
              <a:lnSpc>
                <a:spcPct val="100000"/>
              </a:lnSpc>
              <a:spcBef>
                <a:spcPts val="0"/>
              </a:spcBef>
              <a:spcAft>
                <a:spcPts val="0"/>
              </a:spcAft>
              <a:buSzPts val="1400"/>
              <a:buNone/>
            </a:pPr>
            <a:r>
              <a:t/>
            </a:r>
            <a:endParaRPr b="0" i="0" u="none" cap="none" strike="noStrike">
              <a:solidFill>
                <a:srgbClr val="3F3F3F"/>
              </a:solidFill>
              <a:latin typeface="Century Gothic"/>
              <a:ea typeface="Century Gothic"/>
              <a:cs typeface="Century Gothic"/>
              <a:sym typeface="Century Gothic"/>
            </a:endParaRPr>
          </a:p>
          <a:p>
            <a:pPr indent="-228600" lvl="0" marL="457200" marR="0" rtl="0" algn="l">
              <a:lnSpc>
                <a:spcPct val="100000"/>
              </a:lnSpc>
              <a:spcBef>
                <a:spcPts val="0"/>
              </a:spcBef>
              <a:spcAft>
                <a:spcPts val="0"/>
              </a:spcAft>
              <a:buSzPts val="1400"/>
              <a:buNone/>
            </a:pPr>
            <a:r>
              <a:rPr b="0" i="0" lang="en-US" u="none" cap="none" strike="noStrike">
                <a:solidFill>
                  <a:srgbClr val="3F3F3F"/>
                </a:solidFill>
                <a:latin typeface="Century Gothic"/>
                <a:ea typeface="Century Gothic"/>
                <a:cs typeface="Century Gothic"/>
                <a:sym typeface="Century Gothic"/>
              </a:rPr>
              <a:t>If you are not already familiar with tree structures in computer programming, it is helpful to know that they borrow terminology from family trees. The node directly above a node is the parent of that node. The nodes on the level directly below another node are the </a:t>
            </a:r>
            <a:r>
              <a:rPr b="0" i="1" lang="en-US" u="none" cap="none" strike="noStrike">
                <a:solidFill>
                  <a:srgbClr val="3F3F3F"/>
                </a:solidFill>
                <a:latin typeface="Century Gothic"/>
                <a:ea typeface="Century Gothic"/>
                <a:cs typeface="Century Gothic"/>
                <a:sym typeface="Century Gothic"/>
              </a:rPr>
              <a:t>children</a:t>
            </a:r>
            <a:r>
              <a:rPr b="0" i="0" lang="en-US" u="none" cap="none" strike="noStrike">
                <a:solidFill>
                  <a:srgbClr val="3F3F3F"/>
                </a:solidFill>
                <a:latin typeface="Century Gothic"/>
                <a:ea typeface="Century Gothic"/>
                <a:cs typeface="Century Gothic"/>
                <a:sym typeface="Century Gothic"/>
              </a:rPr>
              <a:t> of that node. Nodes at the same level, and with the same parent, are siblings. The set of nodes any number of levels below another node are the descendants of that node. And the parent, grandparent, and all other nodes above a node are the ancestors of that node.</a:t>
            </a:r>
            <a:endParaRPr sz="600"/>
          </a:p>
          <a:p>
            <a:pPr indent="-228600" lvl="0" marL="457200" marR="0" rtl="0" algn="l">
              <a:lnSpc>
                <a:spcPct val="100000"/>
              </a:lnSpc>
              <a:spcBef>
                <a:spcPts val="0"/>
              </a:spcBef>
              <a:spcAft>
                <a:spcPts val="0"/>
              </a:spcAft>
              <a:buSzPts val="1400"/>
              <a:buNone/>
            </a:pPr>
            <a:r>
              <a:t/>
            </a:r>
            <a:endParaRPr b="0" i="0" u="none" cap="none" strike="noStrike">
              <a:solidFill>
                <a:srgbClr val="3F3F3F"/>
              </a:solidFill>
              <a:latin typeface="Century Gothic"/>
              <a:ea typeface="Century Gothic"/>
              <a:cs typeface="Century Gothic"/>
              <a:sym typeface="Century Gothic"/>
            </a:endParaRPr>
          </a:p>
        </p:txBody>
      </p:sp>
      <p:sp>
        <p:nvSpPr>
          <p:cNvPr id="519" name="Google Shape;51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0" name="Google Shape;530;p5: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SzPts val="1400"/>
              <a:buNone/>
            </a:pPr>
            <a:r>
              <a:rPr lang="en-US"/>
              <a:t>At the root of the tree is the Document node that represents the entire document. The nodes that represent HTML elements are Element nodes, and the nodes that represent text are Text nodes. The Document, Element, and Text are subclasses of Node and have their own entries in the reference section. Document and Element are the two most important DOM classes</a:t>
            </a:r>
            <a:endParaRPr/>
          </a:p>
        </p:txBody>
      </p:sp>
      <p:sp>
        <p:nvSpPr>
          <p:cNvPr id="531" name="Google Shape;53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0" name="Google Shape;540;p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41" name="Google Shape;541;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0" name="Google Shape;550;p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51" name="Google Shape;551;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5.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5.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5.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5.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5.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5.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5.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5.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noFill/>
      </p:bgPr>
    </p:bg>
    <p:spTree>
      <p:nvGrpSpPr>
        <p:cNvPr id="42" name="Shape 42"/>
        <p:cNvGrpSpPr/>
        <p:nvPr/>
      </p:nvGrpSpPr>
      <p:grpSpPr>
        <a:xfrm>
          <a:off x="0" y="0"/>
          <a:ext cx="0" cy="0"/>
          <a:chOff x="0" y="0"/>
          <a:chExt cx="0" cy="0"/>
        </a:xfrm>
      </p:grpSpPr>
      <p:sp>
        <p:nvSpPr>
          <p:cNvPr id="43" name="Google Shape;43;p2"/>
          <p:cNvSpPr/>
          <p:nvPr/>
        </p:nvSpPr>
        <p:spPr>
          <a:xfrm>
            <a:off x="0" y="1179625"/>
            <a:ext cx="9144000" cy="3095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txBox="1"/>
          <p:nvPr>
            <p:ph type="title"/>
          </p:nvPr>
        </p:nvSpPr>
        <p:spPr>
          <a:xfrm>
            <a:off x="791213" y="1727625"/>
            <a:ext cx="7561500" cy="14382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FEC14F"/>
              </a:buClr>
              <a:buSzPts val="2900"/>
              <a:buFont typeface="Century Gothic"/>
              <a:buNone/>
              <a:defRPr b="1" sz="2900">
                <a:solidFill>
                  <a:srgbClr val="FEC14F"/>
                </a:solidFill>
                <a:latin typeface="Century Gothic"/>
                <a:ea typeface="Century Gothic"/>
                <a:cs typeface="Century Gothic"/>
                <a:sym typeface="Century Gothic"/>
              </a:defRPr>
            </a:lvl1pPr>
            <a:lvl2pPr lvl="1" algn="ctr">
              <a:spcBef>
                <a:spcPts val="0"/>
              </a:spcBef>
              <a:spcAft>
                <a:spcPts val="0"/>
              </a:spcAft>
              <a:buClr>
                <a:srgbClr val="FEC14F"/>
              </a:buClr>
              <a:buSzPts val="3600"/>
              <a:buNone/>
              <a:defRPr sz="3600">
                <a:solidFill>
                  <a:srgbClr val="FEC14F"/>
                </a:solidFill>
              </a:defRPr>
            </a:lvl2pPr>
            <a:lvl3pPr lvl="2" algn="ctr">
              <a:spcBef>
                <a:spcPts val="0"/>
              </a:spcBef>
              <a:spcAft>
                <a:spcPts val="0"/>
              </a:spcAft>
              <a:buClr>
                <a:srgbClr val="FEC14F"/>
              </a:buClr>
              <a:buSzPts val="3600"/>
              <a:buNone/>
              <a:defRPr sz="3600">
                <a:solidFill>
                  <a:srgbClr val="FEC14F"/>
                </a:solidFill>
              </a:defRPr>
            </a:lvl3pPr>
            <a:lvl4pPr lvl="3" algn="ctr">
              <a:spcBef>
                <a:spcPts val="0"/>
              </a:spcBef>
              <a:spcAft>
                <a:spcPts val="0"/>
              </a:spcAft>
              <a:buClr>
                <a:srgbClr val="FEC14F"/>
              </a:buClr>
              <a:buSzPts val="3600"/>
              <a:buNone/>
              <a:defRPr sz="3600">
                <a:solidFill>
                  <a:srgbClr val="FEC14F"/>
                </a:solidFill>
              </a:defRPr>
            </a:lvl4pPr>
            <a:lvl5pPr lvl="4" algn="ctr">
              <a:spcBef>
                <a:spcPts val="0"/>
              </a:spcBef>
              <a:spcAft>
                <a:spcPts val="0"/>
              </a:spcAft>
              <a:buClr>
                <a:srgbClr val="FEC14F"/>
              </a:buClr>
              <a:buSzPts val="3600"/>
              <a:buNone/>
              <a:defRPr sz="3600">
                <a:solidFill>
                  <a:srgbClr val="FEC14F"/>
                </a:solidFill>
              </a:defRPr>
            </a:lvl5pPr>
            <a:lvl6pPr lvl="5" algn="ctr">
              <a:spcBef>
                <a:spcPts val="0"/>
              </a:spcBef>
              <a:spcAft>
                <a:spcPts val="0"/>
              </a:spcAft>
              <a:buClr>
                <a:srgbClr val="FEC14F"/>
              </a:buClr>
              <a:buSzPts val="3600"/>
              <a:buNone/>
              <a:defRPr sz="3600">
                <a:solidFill>
                  <a:srgbClr val="FEC14F"/>
                </a:solidFill>
              </a:defRPr>
            </a:lvl6pPr>
            <a:lvl7pPr lvl="6" algn="ctr">
              <a:spcBef>
                <a:spcPts val="0"/>
              </a:spcBef>
              <a:spcAft>
                <a:spcPts val="0"/>
              </a:spcAft>
              <a:buClr>
                <a:srgbClr val="FEC14F"/>
              </a:buClr>
              <a:buSzPts val="3600"/>
              <a:buNone/>
              <a:defRPr sz="3600">
                <a:solidFill>
                  <a:srgbClr val="FEC14F"/>
                </a:solidFill>
              </a:defRPr>
            </a:lvl7pPr>
            <a:lvl8pPr lvl="7" algn="ctr">
              <a:spcBef>
                <a:spcPts val="0"/>
              </a:spcBef>
              <a:spcAft>
                <a:spcPts val="0"/>
              </a:spcAft>
              <a:buClr>
                <a:srgbClr val="FEC14F"/>
              </a:buClr>
              <a:buSzPts val="3600"/>
              <a:buNone/>
              <a:defRPr sz="3600">
                <a:solidFill>
                  <a:srgbClr val="FEC14F"/>
                </a:solidFill>
              </a:defRPr>
            </a:lvl8pPr>
            <a:lvl9pPr lvl="8" algn="ctr">
              <a:spcBef>
                <a:spcPts val="0"/>
              </a:spcBef>
              <a:spcAft>
                <a:spcPts val="0"/>
              </a:spcAft>
              <a:buClr>
                <a:srgbClr val="FEC14F"/>
              </a:buClr>
              <a:buSzPts val="3600"/>
              <a:buNone/>
              <a:defRPr sz="3600">
                <a:solidFill>
                  <a:srgbClr val="FEC14F"/>
                </a:solidFill>
              </a:defRPr>
            </a:lvl9pPr>
          </a:lstStyle>
          <a:p/>
        </p:txBody>
      </p:sp>
      <p:sp>
        <p:nvSpPr>
          <p:cNvPr id="45" name="Google Shape;45;p2"/>
          <p:cNvSpPr/>
          <p:nvPr/>
        </p:nvSpPr>
        <p:spPr>
          <a:xfrm rot="10800000">
            <a:off x="2671975" y="3196945"/>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p:cSld name="CUSTOM_3">
    <p:spTree>
      <p:nvGrpSpPr>
        <p:cNvPr id="95" name="Shape 95"/>
        <p:cNvGrpSpPr/>
        <p:nvPr/>
      </p:nvGrpSpPr>
      <p:grpSpPr>
        <a:xfrm>
          <a:off x="0" y="0"/>
          <a:ext cx="0" cy="0"/>
          <a:chOff x="0" y="0"/>
          <a:chExt cx="0" cy="0"/>
        </a:xfrm>
      </p:grpSpPr>
      <p:sp>
        <p:nvSpPr>
          <p:cNvPr id="96" name="Google Shape;96;p11"/>
          <p:cNvSpPr txBox="1"/>
          <p:nvPr>
            <p:ph type="title"/>
          </p:nvPr>
        </p:nvSpPr>
        <p:spPr>
          <a:xfrm>
            <a:off x="485575" y="6749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500"/>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1"/>
          <p:cNvSpPr/>
          <p:nvPr/>
        </p:nvSpPr>
        <p:spPr>
          <a:xfrm>
            <a:off x="485575" y="1477825"/>
            <a:ext cx="2393100" cy="2832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p:nvPr/>
        </p:nvSpPr>
        <p:spPr>
          <a:xfrm>
            <a:off x="3094175" y="1477825"/>
            <a:ext cx="5541900" cy="2832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1"/>
          <p:cNvSpPr/>
          <p:nvPr>
            <p:ph idx="2" type="pic"/>
          </p:nvPr>
        </p:nvSpPr>
        <p:spPr>
          <a:xfrm>
            <a:off x="862050" y="1816475"/>
            <a:ext cx="1693500" cy="2139900"/>
          </a:xfrm>
          <a:prstGeom prst="roundRect">
            <a:avLst>
              <a:gd fmla="val 16667" name="adj"/>
            </a:avLst>
          </a:prstGeom>
          <a:noFill/>
          <a:ln>
            <a:noFill/>
          </a:ln>
        </p:spPr>
      </p:sp>
      <p:sp>
        <p:nvSpPr>
          <p:cNvPr id="100" name="Google Shape;100;p11"/>
          <p:cNvSpPr txBox="1"/>
          <p:nvPr>
            <p:ph idx="1" type="body"/>
          </p:nvPr>
        </p:nvSpPr>
        <p:spPr>
          <a:xfrm>
            <a:off x="3402050" y="1816475"/>
            <a:ext cx="4972200" cy="2262900"/>
          </a:xfrm>
          <a:prstGeom prst="rect">
            <a:avLst/>
          </a:prstGeom>
        </p:spPr>
        <p:txBody>
          <a:bodyPr anchorCtr="0" anchor="t" bIns="91425" lIns="91425" spcFirstLastPara="1" rIns="91425" wrap="square" tIns="91425">
            <a:normAutofit/>
          </a:bodyPr>
          <a:lstStyle>
            <a:lvl1pPr indent="-330200" lvl="0" marL="457200">
              <a:spcBef>
                <a:spcPts val="0"/>
              </a:spcBef>
              <a:spcAft>
                <a:spcPts val="0"/>
              </a:spcAft>
              <a:buClr>
                <a:schemeClr val="lt1"/>
              </a:buClr>
              <a:buSzPts val="16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101" name="Google Shape;101;p11"/>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3" name="Shape 103"/>
        <p:cNvGrpSpPr/>
        <p:nvPr/>
      </p:nvGrpSpPr>
      <p:grpSpPr>
        <a:xfrm>
          <a:off x="0" y="0"/>
          <a:ext cx="0" cy="0"/>
          <a:chOff x="0" y="0"/>
          <a:chExt cx="0" cy="0"/>
        </a:xfrm>
      </p:grpSpPr>
      <p:sp>
        <p:nvSpPr>
          <p:cNvPr id="104" name="Google Shape;104;p12"/>
          <p:cNvSpPr txBox="1"/>
          <p:nvPr>
            <p:ph type="title"/>
          </p:nvPr>
        </p:nvSpPr>
        <p:spPr>
          <a:xfrm>
            <a:off x="490250" y="450150"/>
            <a:ext cx="8415600" cy="4090800"/>
          </a:xfrm>
          <a:prstGeom prst="rect">
            <a:avLst/>
          </a:prstGeom>
        </p:spPr>
        <p:txBody>
          <a:bodyPr anchorCtr="0" anchor="ctr" bIns="91425" lIns="91425" spcFirstLastPara="1" rIns="91425" wrap="square" tIns="91425">
            <a:spAutoFit/>
          </a:bodyPr>
          <a:lstStyle>
            <a:lvl1pPr lvl="0">
              <a:spcBef>
                <a:spcPts val="0"/>
              </a:spcBef>
              <a:spcAft>
                <a:spcPts val="0"/>
              </a:spcAft>
              <a:buClr>
                <a:srgbClr val="0079C0"/>
              </a:buClr>
              <a:buSzPts val="4700"/>
              <a:buChar char="●"/>
              <a:defRPr b="1" sz="4700">
                <a:solidFill>
                  <a:srgbClr val="0079C0"/>
                </a:solidFill>
              </a:defRPr>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p:txBody>
      </p:sp>
      <p:sp>
        <p:nvSpPr>
          <p:cNvPr id="105" name="Google Shape;105;p12"/>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7" name="Shape 107"/>
        <p:cNvGrpSpPr/>
        <p:nvPr/>
      </p:nvGrpSpPr>
      <p:grpSpPr>
        <a:xfrm>
          <a:off x="0" y="0"/>
          <a:ext cx="0" cy="0"/>
          <a:chOff x="0" y="0"/>
          <a:chExt cx="0" cy="0"/>
        </a:xfrm>
      </p:grpSpPr>
      <p:sp>
        <p:nvSpPr>
          <p:cNvPr id="108" name="Google Shape;108;p13"/>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1">
    <p:bg>
      <p:bgPr>
        <a:blipFill>
          <a:blip r:embed="rId2">
            <a:alphaModFix/>
          </a:blip>
          <a:stretch>
            <a:fillRect/>
          </a:stretch>
        </a:blipFill>
      </p:bgPr>
    </p:bg>
    <p:spTree>
      <p:nvGrpSpPr>
        <p:cNvPr id="110" name="Shape 110"/>
        <p:cNvGrpSpPr/>
        <p:nvPr/>
      </p:nvGrpSpPr>
      <p:grpSpPr>
        <a:xfrm>
          <a:off x="0" y="0"/>
          <a:ext cx="0" cy="0"/>
          <a:chOff x="0" y="0"/>
          <a:chExt cx="0" cy="0"/>
        </a:xfrm>
      </p:grpSpPr>
      <p:pic>
        <p:nvPicPr>
          <p:cNvPr descr="Celestia-R1---OverlayTitleHD.png" id="111" name="Google Shape;111;p14"/>
          <p:cNvPicPr preferRelativeResize="0"/>
          <p:nvPr/>
        </p:nvPicPr>
        <p:blipFill rotWithShape="1">
          <a:blip r:embed="rId3">
            <a:alphaModFix/>
          </a:blip>
          <a:srcRect b="0" l="0" r="0" t="0"/>
          <a:stretch/>
        </p:blipFill>
        <p:spPr>
          <a:xfrm>
            <a:off x="1" y="0"/>
            <a:ext cx="9140885" cy="5141788"/>
          </a:xfrm>
          <a:prstGeom prst="rect">
            <a:avLst/>
          </a:prstGeom>
          <a:noFill/>
          <a:ln>
            <a:noFill/>
          </a:ln>
        </p:spPr>
      </p:pic>
      <p:sp>
        <p:nvSpPr>
          <p:cNvPr id="112" name="Google Shape;112;p14"/>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9pPr>
          </a:lstStyle>
          <a:p/>
        </p:txBody>
      </p:sp>
      <p:sp>
        <p:nvSpPr>
          <p:cNvPr id="113" name="Google Shape;113;p14"/>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114" name="Google Shape;114;p14"/>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115" name="Google Shape;115;p14"/>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116" name="Google Shape;116;p14"/>
          <p:cNvSpPr txBox="1"/>
          <p:nvPr>
            <p:ph idx="12" type="sldNum"/>
          </p:nvPr>
        </p:nvSpPr>
        <p:spPr>
          <a:xfrm>
            <a:off x="7956718"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_HEADER_1">
    <p:spTree>
      <p:nvGrpSpPr>
        <p:cNvPr id="117" name="Shape 117"/>
        <p:cNvGrpSpPr/>
        <p:nvPr/>
      </p:nvGrpSpPr>
      <p:grpSpPr>
        <a:xfrm>
          <a:off x="0" y="0"/>
          <a:ext cx="0" cy="0"/>
          <a:chOff x="0" y="0"/>
          <a:chExt cx="0" cy="0"/>
        </a:xfrm>
      </p:grpSpPr>
      <p:grpSp>
        <p:nvGrpSpPr>
          <p:cNvPr id="118" name="Google Shape;118;p15"/>
          <p:cNvGrpSpPr/>
          <p:nvPr/>
        </p:nvGrpSpPr>
        <p:grpSpPr>
          <a:xfrm>
            <a:off x="0" y="-1780"/>
            <a:ext cx="9144000" cy="5150957"/>
            <a:chOff x="0" y="-2373"/>
            <a:chExt cx="12192000" cy="6867027"/>
          </a:xfrm>
        </p:grpSpPr>
        <p:sp>
          <p:nvSpPr>
            <p:cNvPr id="119" name="Google Shape;119;p1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0" name="Google Shape;120;p1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1" name="Google Shape;121;p1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2" name="Google Shape;122;p1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3" name="Google Shape;123;p1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4" name="Google Shape;124;p1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5" name="Google Shape;125;p15"/>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6" name="Google Shape;126;p1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7" name="Google Shape;127;p1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28" name="Google Shape;128;p1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29" name="Google Shape;129;p15"/>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30" name="Google Shape;130;p15"/>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131" name="Google Shape;131;p15"/>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32" name="Google Shape;132;p15"/>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33" name="Google Shape;133;p15"/>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34" name="Google Shape;134;p15"/>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5" name="Shape 135"/>
        <p:cNvGrpSpPr/>
        <p:nvPr/>
      </p:nvGrpSpPr>
      <p:grpSpPr>
        <a:xfrm>
          <a:off x="0" y="0"/>
          <a:ext cx="0" cy="0"/>
          <a:chOff x="0" y="0"/>
          <a:chExt cx="0" cy="0"/>
        </a:xfrm>
      </p:grpSpPr>
      <p:sp>
        <p:nvSpPr>
          <p:cNvPr id="136" name="Google Shape;136;p16"/>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SzPts val="2300"/>
              <a:buNone/>
              <a:defRPr b="1" i="0" sz="2300" u="none" cap="none" strike="noStrike"/>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37" name="Google Shape;137;p16"/>
          <p:cNvSpPr txBox="1"/>
          <p:nvPr>
            <p:ph idx="1" type="body"/>
          </p:nvPr>
        </p:nvSpPr>
        <p:spPr>
          <a:xfrm>
            <a:off x="523875" y="1290600"/>
            <a:ext cx="8186700" cy="3395400"/>
          </a:xfrm>
          <a:prstGeom prst="rect">
            <a:avLst/>
          </a:prstGeom>
          <a:noFill/>
          <a:ln>
            <a:noFill/>
          </a:ln>
        </p:spPr>
        <p:txBody>
          <a:bodyPr anchorCtr="0" anchor="t" bIns="68575" lIns="68575" spcFirstLastPara="1" rIns="68575" wrap="square" tIns="68575">
            <a:normAutofit/>
          </a:bodyPr>
          <a:lstStyle>
            <a:lvl1pPr indent="-298450" lvl="0" marL="457200" marR="0" rtl="0" algn="l">
              <a:lnSpc>
                <a:spcPct val="100000"/>
              </a:lnSpc>
              <a:spcBef>
                <a:spcPts val="800"/>
              </a:spcBef>
              <a:spcAft>
                <a:spcPts val="0"/>
              </a:spcAft>
              <a:buClr>
                <a:srgbClr val="FF9900"/>
              </a:buClr>
              <a:buSzPts val="1100"/>
              <a:buChar char="❑"/>
              <a:defRPr i="0" sz="1400" u="none" cap="none" strike="noStrike">
                <a:solidFill>
                  <a:srgbClr val="222222"/>
                </a:solidFill>
              </a:defRPr>
            </a:lvl1pPr>
            <a:lvl2pPr indent="-292100" lvl="1" marL="914400" marR="0" rtl="0" algn="l">
              <a:lnSpc>
                <a:spcPct val="100000"/>
              </a:lnSpc>
              <a:spcBef>
                <a:spcPts val="800"/>
              </a:spcBef>
              <a:spcAft>
                <a:spcPts val="0"/>
              </a:spcAft>
              <a:buClr>
                <a:srgbClr val="E69138"/>
              </a:buClr>
              <a:buSzPts val="1000"/>
              <a:buChar char="➢"/>
              <a:defRPr i="0" sz="1200" u="none" cap="none" strike="noStrike">
                <a:solidFill>
                  <a:srgbClr val="222222"/>
                </a:solidFill>
              </a:defRPr>
            </a:lvl2pPr>
            <a:lvl3pPr indent="-279400" lvl="2" marL="1371600" marR="0" rtl="0" algn="l">
              <a:lnSpc>
                <a:spcPct val="100000"/>
              </a:lnSpc>
              <a:spcBef>
                <a:spcPts val="800"/>
              </a:spcBef>
              <a:spcAft>
                <a:spcPts val="0"/>
              </a:spcAft>
              <a:buClr>
                <a:srgbClr val="E69138"/>
              </a:buClr>
              <a:buSzPts val="800"/>
              <a:buChar char="▶"/>
              <a:defRPr i="0" sz="1100" u="none" cap="none" strike="noStrike">
                <a:solidFill>
                  <a:srgbClr val="222222"/>
                </a:solidFill>
              </a:defRPr>
            </a:lvl3pPr>
            <a:lvl4pPr indent="-279400" lvl="3" marL="1828800" marR="0" rtl="0" algn="l">
              <a:lnSpc>
                <a:spcPct val="100000"/>
              </a:lnSpc>
              <a:spcBef>
                <a:spcPts val="800"/>
              </a:spcBef>
              <a:spcAft>
                <a:spcPts val="0"/>
              </a:spcAft>
              <a:buClr>
                <a:srgbClr val="B45F06"/>
              </a:buClr>
              <a:buSzPts val="800"/>
              <a:buChar char="▶"/>
              <a:defRPr i="0" sz="900" u="none" cap="none" strike="noStrike">
                <a:solidFill>
                  <a:srgbClr val="222222"/>
                </a:solidFill>
              </a:defRPr>
            </a:lvl4pPr>
            <a:lvl5pPr indent="-279400" lvl="4" marL="2286000" marR="0" rtl="0" algn="l">
              <a:lnSpc>
                <a:spcPct val="100000"/>
              </a:lnSpc>
              <a:spcBef>
                <a:spcPts val="800"/>
              </a:spcBef>
              <a:spcAft>
                <a:spcPts val="0"/>
              </a:spcAft>
              <a:buClr>
                <a:srgbClr val="222222"/>
              </a:buClr>
              <a:buSzPts val="800"/>
              <a:buChar char="▶"/>
              <a:defRPr i="0" sz="900" u="none" cap="none" strike="noStrike">
                <a:solidFill>
                  <a:srgbClr val="222222"/>
                </a:solidFill>
              </a:defRPr>
            </a:lvl5pPr>
            <a:lvl6pPr indent="-279400" lvl="5" marL="2743200" marR="0" rtl="0" algn="l">
              <a:lnSpc>
                <a:spcPct val="100000"/>
              </a:lnSpc>
              <a:spcBef>
                <a:spcPts val="800"/>
              </a:spcBef>
              <a:spcAft>
                <a:spcPts val="0"/>
              </a:spcAft>
              <a:buClr>
                <a:srgbClr val="222222"/>
              </a:buClr>
              <a:buSzPts val="800"/>
              <a:buChar char="▶"/>
              <a:defRPr i="0" sz="900" u="none" cap="none" strike="noStrike">
                <a:solidFill>
                  <a:srgbClr val="222222"/>
                </a:solidFill>
              </a:defRPr>
            </a:lvl6pPr>
            <a:lvl7pPr indent="-279400" lvl="6" marL="3200400" marR="0" rtl="0" algn="l">
              <a:lnSpc>
                <a:spcPct val="100000"/>
              </a:lnSpc>
              <a:spcBef>
                <a:spcPts val="800"/>
              </a:spcBef>
              <a:spcAft>
                <a:spcPts val="0"/>
              </a:spcAft>
              <a:buClr>
                <a:srgbClr val="222222"/>
              </a:buClr>
              <a:buSzPts val="800"/>
              <a:buChar char="▶"/>
              <a:defRPr i="0" sz="900" u="none" cap="none" strike="noStrike">
                <a:solidFill>
                  <a:srgbClr val="222222"/>
                </a:solidFill>
              </a:defRPr>
            </a:lvl7pPr>
            <a:lvl8pPr indent="-279400" lvl="7" marL="3657600" marR="0" rtl="0" algn="l">
              <a:lnSpc>
                <a:spcPct val="100000"/>
              </a:lnSpc>
              <a:spcBef>
                <a:spcPts val="800"/>
              </a:spcBef>
              <a:spcAft>
                <a:spcPts val="0"/>
              </a:spcAft>
              <a:buClr>
                <a:srgbClr val="222222"/>
              </a:buClr>
              <a:buSzPts val="800"/>
              <a:buChar char="▶"/>
              <a:defRPr i="0" sz="900" u="none" cap="none" strike="noStrike">
                <a:solidFill>
                  <a:srgbClr val="222222"/>
                </a:solidFill>
              </a:defRPr>
            </a:lvl8pPr>
            <a:lvl9pPr indent="-279400" lvl="8" marL="4114800" marR="0" rtl="0" algn="l">
              <a:lnSpc>
                <a:spcPct val="100000"/>
              </a:lnSpc>
              <a:spcBef>
                <a:spcPts val="800"/>
              </a:spcBef>
              <a:spcAft>
                <a:spcPts val="0"/>
              </a:spcAft>
              <a:buClr>
                <a:srgbClr val="222222"/>
              </a:buClr>
              <a:buSzPts val="800"/>
              <a:buChar char="▶"/>
              <a:defRPr i="0" sz="900" u="none" cap="none" strike="noStrike">
                <a:solidFill>
                  <a:srgbClr val="222222"/>
                </a:solidFill>
              </a:defRPr>
            </a:lvl9pPr>
          </a:lstStyle>
          <a:p/>
        </p:txBody>
      </p:sp>
      <p:sp>
        <p:nvSpPr>
          <p:cNvPr id="138" name="Google Shape;138;p16"/>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txBox="1"/>
          <p:nvPr>
            <p:ph idx="12" type="sldNum"/>
          </p:nvPr>
        </p:nvSpPr>
        <p:spPr>
          <a:xfrm>
            <a:off x="8504981" y="4686113"/>
            <a:ext cx="583200" cy="4056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1pPr>
            <a:lvl2pPr indent="0" lvl="1"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2pPr>
            <a:lvl3pPr indent="0" lvl="2"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3pPr>
            <a:lvl4pPr indent="0" lvl="3"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4pPr>
            <a:lvl5pPr indent="0" lvl="4"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5pPr>
            <a:lvl6pPr indent="0" lvl="5"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6pPr>
            <a:lvl7pPr indent="0" lvl="6"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7pPr>
            <a:lvl8pPr indent="0" lvl="7"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8pPr>
            <a:lvl9pPr indent="0" lvl="8"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2">
    <p:spTree>
      <p:nvGrpSpPr>
        <p:cNvPr id="140" name="Shape 140"/>
        <p:cNvGrpSpPr/>
        <p:nvPr/>
      </p:nvGrpSpPr>
      <p:grpSpPr>
        <a:xfrm>
          <a:off x="0" y="0"/>
          <a:ext cx="0" cy="0"/>
          <a:chOff x="0" y="0"/>
          <a:chExt cx="0" cy="0"/>
        </a:xfrm>
      </p:grpSpPr>
      <p:sp>
        <p:nvSpPr>
          <p:cNvPr id="141" name="Google Shape;141;p17"/>
          <p:cNvSpPr txBox="1"/>
          <p:nvPr>
            <p:ph type="ctrTitle"/>
          </p:nvPr>
        </p:nvSpPr>
        <p:spPr>
          <a:xfrm>
            <a:off x="1143000" y="841772"/>
            <a:ext cx="6858300" cy="1790700"/>
          </a:xfrm>
          <a:prstGeom prst="rect">
            <a:avLst/>
          </a:prstGeom>
          <a:noFill/>
          <a:ln>
            <a:noFill/>
          </a:ln>
        </p:spPr>
        <p:txBody>
          <a:bodyPr anchorCtr="0" anchor="b" bIns="68575" lIns="68575" spcFirstLastPara="1" rIns="68575" wrap="square" tIns="68575">
            <a:noAutofit/>
          </a:bodyPr>
          <a:lstStyle>
            <a:lvl1pPr lvl="0" rtl="0" algn="ctr">
              <a:lnSpc>
                <a:spcPct val="100000"/>
              </a:lnSpc>
              <a:spcBef>
                <a:spcPts val="0"/>
              </a:spcBef>
              <a:spcAft>
                <a:spcPts val="0"/>
              </a:spcAft>
              <a:buSzPts val="1100"/>
              <a:buChar char="●"/>
              <a:defRPr sz="4500"/>
            </a:lvl1pPr>
            <a:lvl2pPr lvl="1" rtl="0" algn="l">
              <a:lnSpc>
                <a:spcPct val="100000"/>
              </a:lnSpc>
              <a:spcBef>
                <a:spcPts val="0"/>
              </a:spcBef>
              <a:spcAft>
                <a:spcPts val="0"/>
              </a:spcAft>
              <a:buSzPts val="1100"/>
              <a:buChar char="○"/>
              <a:defRPr/>
            </a:lvl2pPr>
            <a:lvl3pPr lvl="2" rtl="0" algn="l">
              <a:lnSpc>
                <a:spcPct val="100000"/>
              </a:lnSpc>
              <a:spcBef>
                <a:spcPts val="0"/>
              </a:spcBef>
              <a:spcAft>
                <a:spcPts val="0"/>
              </a:spcAft>
              <a:buSzPts val="1100"/>
              <a:buChar char="■"/>
              <a:defRPr/>
            </a:lvl3pPr>
            <a:lvl4pPr lvl="3" rtl="0" algn="l">
              <a:lnSpc>
                <a:spcPct val="100000"/>
              </a:lnSpc>
              <a:spcBef>
                <a:spcPts val="0"/>
              </a:spcBef>
              <a:spcAft>
                <a:spcPts val="0"/>
              </a:spcAft>
              <a:buSzPts val="1100"/>
              <a:buChar char="●"/>
              <a:defRPr/>
            </a:lvl4pPr>
            <a:lvl5pPr lvl="4" rtl="0" algn="l">
              <a:lnSpc>
                <a:spcPct val="100000"/>
              </a:lnSpc>
              <a:spcBef>
                <a:spcPts val="0"/>
              </a:spcBef>
              <a:spcAft>
                <a:spcPts val="0"/>
              </a:spcAft>
              <a:buSzPts val="1100"/>
              <a:buChar char="○"/>
              <a:defRPr/>
            </a:lvl5pPr>
            <a:lvl6pPr lvl="5" rtl="0" algn="l">
              <a:lnSpc>
                <a:spcPct val="100000"/>
              </a:lnSpc>
              <a:spcBef>
                <a:spcPts val="0"/>
              </a:spcBef>
              <a:spcAft>
                <a:spcPts val="0"/>
              </a:spcAft>
              <a:buSzPts val="1100"/>
              <a:buChar char="■"/>
              <a:defRPr/>
            </a:lvl6pPr>
            <a:lvl7pPr lvl="6" rtl="0" algn="l">
              <a:lnSpc>
                <a:spcPct val="100000"/>
              </a:lnSpc>
              <a:spcBef>
                <a:spcPts val="0"/>
              </a:spcBef>
              <a:spcAft>
                <a:spcPts val="0"/>
              </a:spcAft>
              <a:buSzPts val="1100"/>
              <a:buChar char="●"/>
              <a:defRPr/>
            </a:lvl7pPr>
            <a:lvl8pPr lvl="7" rtl="0" algn="l">
              <a:lnSpc>
                <a:spcPct val="100000"/>
              </a:lnSpc>
              <a:spcBef>
                <a:spcPts val="0"/>
              </a:spcBef>
              <a:spcAft>
                <a:spcPts val="0"/>
              </a:spcAft>
              <a:buSzPts val="1100"/>
              <a:buChar char="○"/>
              <a:defRPr/>
            </a:lvl8pPr>
            <a:lvl9pPr lvl="8" rtl="0" algn="l">
              <a:lnSpc>
                <a:spcPct val="100000"/>
              </a:lnSpc>
              <a:spcBef>
                <a:spcPts val="0"/>
              </a:spcBef>
              <a:spcAft>
                <a:spcPts val="0"/>
              </a:spcAft>
              <a:buSzPts val="1100"/>
              <a:buChar char="■"/>
              <a:defRPr/>
            </a:lvl9pPr>
          </a:lstStyle>
          <a:p/>
        </p:txBody>
      </p:sp>
      <p:sp>
        <p:nvSpPr>
          <p:cNvPr id="142" name="Google Shape;142;p17"/>
          <p:cNvSpPr txBox="1"/>
          <p:nvPr>
            <p:ph idx="1" type="subTitle"/>
          </p:nvPr>
        </p:nvSpPr>
        <p:spPr>
          <a:xfrm>
            <a:off x="1143000" y="2701528"/>
            <a:ext cx="6858300" cy="1241700"/>
          </a:xfrm>
          <a:prstGeom prst="rect">
            <a:avLst/>
          </a:prstGeom>
          <a:noFill/>
          <a:ln>
            <a:noFill/>
          </a:ln>
        </p:spPr>
        <p:txBody>
          <a:bodyPr anchorCtr="0" anchor="ctr" bIns="68575" lIns="68575" spcFirstLastPara="1" rIns="68575" wrap="square" tIns="68575">
            <a:normAutofit/>
          </a:bodyPr>
          <a:lstStyle>
            <a:lvl1pPr lvl="0" rtl="0" algn="ctr">
              <a:lnSpc>
                <a:spcPct val="100000"/>
              </a:lnSpc>
              <a:spcBef>
                <a:spcPts val="0"/>
              </a:spcBef>
              <a:spcAft>
                <a:spcPts val="0"/>
              </a:spcAft>
              <a:buSzPts val="1400"/>
              <a:buNone/>
              <a:defRPr sz="1800"/>
            </a:lvl1pPr>
            <a:lvl2pPr lvl="1" rtl="0" algn="ctr">
              <a:lnSpc>
                <a:spcPct val="100000"/>
              </a:lnSpc>
              <a:spcBef>
                <a:spcPts val="800"/>
              </a:spcBef>
              <a:spcAft>
                <a:spcPts val="0"/>
              </a:spcAft>
              <a:buSzPts val="1200"/>
              <a:buNone/>
              <a:defRPr sz="1600"/>
            </a:lvl2pPr>
            <a:lvl3pPr lvl="2" rtl="0" algn="ctr">
              <a:lnSpc>
                <a:spcPct val="100000"/>
              </a:lnSpc>
              <a:spcBef>
                <a:spcPts val="800"/>
              </a:spcBef>
              <a:spcAft>
                <a:spcPts val="0"/>
              </a:spcAft>
              <a:buSzPts val="1100"/>
              <a:buNone/>
              <a:defRPr sz="1400"/>
            </a:lvl3pPr>
            <a:lvl4pPr lvl="3" rtl="0" algn="ctr">
              <a:lnSpc>
                <a:spcPct val="100000"/>
              </a:lnSpc>
              <a:spcBef>
                <a:spcPts val="800"/>
              </a:spcBef>
              <a:spcAft>
                <a:spcPts val="0"/>
              </a:spcAft>
              <a:buSzPts val="900"/>
              <a:buNone/>
              <a:defRPr sz="1200"/>
            </a:lvl4pPr>
            <a:lvl5pPr lvl="4" rtl="0" algn="ctr">
              <a:lnSpc>
                <a:spcPct val="100000"/>
              </a:lnSpc>
              <a:spcBef>
                <a:spcPts val="800"/>
              </a:spcBef>
              <a:spcAft>
                <a:spcPts val="0"/>
              </a:spcAft>
              <a:buSzPts val="900"/>
              <a:buNone/>
              <a:defRPr sz="1200"/>
            </a:lvl5pPr>
            <a:lvl6pPr lvl="5" rtl="0" algn="ctr">
              <a:lnSpc>
                <a:spcPct val="100000"/>
              </a:lnSpc>
              <a:spcBef>
                <a:spcPts val="800"/>
              </a:spcBef>
              <a:spcAft>
                <a:spcPts val="0"/>
              </a:spcAft>
              <a:buSzPts val="900"/>
              <a:buNone/>
              <a:defRPr sz="1200"/>
            </a:lvl6pPr>
            <a:lvl7pPr lvl="6" rtl="0" algn="ctr">
              <a:lnSpc>
                <a:spcPct val="100000"/>
              </a:lnSpc>
              <a:spcBef>
                <a:spcPts val="800"/>
              </a:spcBef>
              <a:spcAft>
                <a:spcPts val="0"/>
              </a:spcAft>
              <a:buSzPts val="900"/>
              <a:buNone/>
              <a:defRPr sz="1200"/>
            </a:lvl7pPr>
            <a:lvl8pPr lvl="7" rtl="0" algn="ctr">
              <a:lnSpc>
                <a:spcPct val="100000"/>
              </a:lnSpc>
              <a:spcBef>
                <a:spcPts val="800"/>
              </a:spcBef>
              <a:spcAft>
                <a:spcPts val="0"/>
              </a:spcAft>
              <a:buSzPts val="900"/>
              <a:buNone/>
              <a:defRPr sz="1200"/>
            </a:lvl8pPr>
            <a:lvl9pPr lvl="8" rtl="0" algn="ctr">
              <a:lnSpc>
                <a:spcPct val="100000"/>
              </a:lnSpc>
              <a:spcBef>
                <a:spcPts val="800"/>
              </a:spcBef>
              <a:spcAft>
                <a:spcPts val="800"/>
              </a:spcAft>
              <a:buSzPts val="900"/>
              <a:buNone/>
              <a:defRPr sz="1200"/>
            </a:lvl9pPr>
          </a:lstStyle>
          <a:p/>
        </p:txBody>
      </p:sp>
      <p:sp>
        <p:nvSpPr>
          <p:cNvPr id="143" name="Google Shape;143;p17"/>
          <p:cNvSpPr txBox="1"/>
          <p:nvPr>
            <p:ph idx="10" type="dt"/>
          </p:nvPr>
        </p:nvSpPr>
        <p:spPr>
          <a:xfrm>
            <a:off x="6442245" y="4402931"/>
            <a:ext cx="1200300" cy="283200"/>
          </a:xfrm>
          <a:prstGeom prst="rect">
            <a:avLst/>
          </a:prstGeom>
          <a:noFill/>
          <a:ln>
            <a:noFill/>
          </a:ln>
        </p:spPr>
        <p:txBody>
          <a:bodyPr anchorCtr="0" anchor="ctr" bIns="68575" lIns="68575" spcFirstLastPara="1" rIns="68575" wrap="square" tIns="68575">
            <a:noAutofit/>
          </a:bodyPr>
          <a:lstStyle>
            <a:lvl1pPr lvl="0" rtl="0" algn="r">
              <a:lnSpc>
                <a:spcPct val="100000"/>
              </a:lnSpc>
              <a:spcBef>
                <a:spcPts val="0"/>
              </a:spcBef>
              <a:spcAft>
                <a:spcPts val="0"/>
              </a:spcAft>
              <a:buSzPts val="1100"/>
              <a:buChar char="●"/>
              <a:defRPr sz="1100"/>
            </a:lvl1pPr>
            <a:lvl2pPr lvl="1" rtl="0" algn="l">
              <a:lnSpc>
                <a:spcPct val="100000"/>
              </a:lnSpc>
              <a:spcBef>
                <a:spcPts val="0"/>
              </a:spcBef>
              <a:spcAft>
                <a:spcPts val="0"/>
              </a:spcAft>
              <a:buSzPts val="1100"/>
              <a:buChar char="○"/>
              <a:defRPr sz="1100"/>
            </a:lvl2pPr>
            <a:lvl3pPr lvl="2" rtl="0" algn="l">
              <a:lnSpc>
                <a:spcPct val="100000"/>
              </a:lnSpc>
              <a:spcBef>
                <a:spcPts val="0"/>
              </a:spcBef>
              <a:spcAft>
                <a:spcPts val="0"/>
              </a:spcAft>
              <a:buSzPts val="1100"/>
              <a:buChar char="■"/>
              <a:defRPr sz="1100"/>
            </a:lvl3pPr>
            <a:lvl4pPr lvl="3" rtl="0" algn="l">
              <a:lnSpc>
                <a:spcPct val="100000"/>
              </a:lnSpc>
              <a:spcBef>
                <a:spcPts val="0"/>
              </a:spcBef>
              <a:spcAft>
                <a:spcPts val="0"/>
              </a:spcAft>
              <a:buSzPts val="1100"/>
              <a:buChar char="●"/>
              <a:defRPr sz="1100"/>
            </a:lvl4pPr>
            <a:lvl5pPr lvl="4" rtl="0" algn="l">
              <a:lnSpc>
                <a:spcPct val="100000"/>
              </a:lnSpc>
              <a:spcBef>
                <a:spcPts val="0"/>
              </a:spcBef>
              <a:spcAft>
                <a:spcPts val="0"/>
              </a:spcAft>
              <a:buSzPts val="1100"/>
              <a:buChar char="○"/>
              <a:defRPr sz="1100"/>
            </a:lvl5pPr>
            <a:lvl6pPr lvl="5" rtl="0" algn="l">
              <a:lnSpc>
                <a:spcPct val="100000"/>
              </a:lnSpc>
              <a:spcBef>
                <a:spcPts val="0"/>
              </a:spcBef>
              <a:spcAft>
                <a:spcPts val="0"/>
              </a:spcAft>
              <a:buSzPts val="1100"/>
              <a:buChar char="■"/>
              <a:defRPr sz="1100"/>
            </a:lvl6pPr>
            <a:lvl7pPr lvl="6" rtl="0" algn="l">
              <a:lnSpc>
                <a:spcPct val="100000"/>
              </a:lnSpc>
              <a:spcBef>
                <a:spcPts val="0"/>
              </a:spcBef>
              <a:spcAft>
                <a:spcPts val="0"/>
              </a:spcAft>
              <a:buSzPts val="1100"/>
              <a:buChar char="●"/>
              <a:defRPr sz="1100"/>
            </a:lvl7pPr>
            <a:lvl8pPr lvl="7" rtl="0" algn="l">
              <a:lnSpc>
                <a:spcPct val="100000"/>
              </a:lnSpc>
              <a:spcBef>
                <a:spcPts val="0"/>
              </a:spcBef>
              <a:spcAft>
                <a:spcPts val="0"/>
              </a:spcAft>
              <a:buSzPts val="1100"/>
              <a:buChar char="○"/>
              <a:defRPr sz="1100"/>
            </a:lvl8pPr>
            <a:lvl9pPr lvl="8" rtl="0" algn="l">
              <a:lnSpc>
                <a:spcPct val="100000"/>
              </a:lnSpc>
              <a:spcBef>
                <a:spcPts val="0"/>
              </a:spcBef>
              <a:spcAft>
                <a:spcPts val="0"/>
              </a:spcAft>
              <a:buSzPts val="1100"/>
              <a:buChar char="■"/>
              <a:defRPr sz="1100"/>
            </a:lvl9pPr>
          </a:lstStyle>
          <a:p/>
        </p:txBody>
      </p:sp>
      <p:sp>
        <p:nvSpPr>
          <p:cNvPr id="144" name="Google Shape;144;p17"/>
          <p:cNvSpPr txBox="1"/>
          <p:nvPr>
            <p:ph idx="11" type="ftr"/>
          </p:nvPr>
        </p:nvSpPr>
        <p:spPr>
          <a:xfrm>
            <a:off x="514350" y="4402931"/>
            <a:ext cx="5870400" cy="283200"/>
          </a:xfrm>
          <a:prstGeom prst="rect">
            <a:avLst/>
          </a:prstGeom>
          <a:noFill/>
          <a:ln>
            <a:noFill/>
          </a:ln>
        </p:spPr>
        <p:txBody>
          <a:bodyPr anchorCtr="0" anchor="ctr" bIns="68575" lIns="68575" spcFirstLastPara="1" rIns="68575" wrap="square" tIns="68575">
            <a:noAutofit/>
          </a:bodyPr>
          <a:lstStyle>
            <a:lvl1pPr lvl="0" rtl="0" algn="l">
              <a:lnSpc>
                <a:spcPct val="100000"/>
              </a:lnSpc>
              <a:spcBef>
                <a:spcPts val="0"/>
              </a:spcBef>
              <a:spcAft>
                <a:spcPts val="0"/>
              </a:spcAft>
              <a:buSzPts val="1100"/>
              <a:buChar char="●"/>
              <a:defRPr sz="1100"/>
            </a:lvl1pPr>
            <a:lvl2pPr lvl="1" rtl="0" algn="l">
              <a:lnSpc>
                <a:spcPct val="100000"/>
              </a:lnSpc>
              <a:spcBef>
                <a:spcPts val="0"/>
              </a:spcBef>
              <a:spcAft>
                <a:spcPts val="0"/>
              </a:spcAft>
              <a:buSzPts val="1100"/>
              <a:buChar char="○"/>
              <a:defRPr sz="1100"/>
            </a:lvl2pPr>
            <a:lvl3pPr lvl="2" rtl="0" algn="l">
              <a:lnSpc>
                <a:spcPct val="100000"/>
              </a:lnSpc>
              <a:spcBef>
                <a:spcPts val="0"/>
              </a:spcBef>
              <a:spcAft>
                <a:spcPts val="0"/>
              </a:spcAft>
              <a:buSzPts val="1100"/>
              <a:buChar char="■"/>
              <a:defRPr sz="1100"/>
            </a:lvl3pPr>
            <a:lvl4pPr lvl="3" rtl="0" algn="l">
              <a:lnSpc>
                <a:spcPct val="100000"/>
              </a:lnSpc>
              <a:spcBef>
                <a:spcPts val="0"/>
              </a:spcBef>
              <a:spcAft>
                <a:spcPts val="0"/>
              </a:spcAft>
              <a:buSzPts val="1100"/>
              <a:buChar char="●"/>
              <a:defRPr sz="1100"/>
            </a:lvl4pPr>
            <a:lvl5pPr lvl="4" rtl="0" algn="l">
              <a:lnSpc>
                <a:spcPct val="100000"/>
              </a:lnSpc>
              <a:spcBef>
                <a:spcPts val="0"/>
              </a:spcBef>
              <a:spcAft>
                <a:spcPts val="0"/>
              </a:spcAft>
              <a:buSzPts val="1100"/>
              <a:buChar char="○"/>
              <a:defRPr sz="1100"/>
            </a:lvl5pPr>
            <a:lvl6pPr lvl="5" rtl="0" algn="l">
              <a:lnSpc>
                <a:spcPct val="100000"/>
              </a:lnSpc>
              <a:spcBef>
                <a:spcPts val="0"/>
              </a:spcBef>
              <a:spcAft>
                <a:spcPts val="0"/>
              </a:spcAft>
              <a:buSzPts val="1100"/>
              <a:buChar char="■"/>
              <a:defRPr sz="1100"/>
            </a:lvl6pPr>
            <a:lvl7pPr lvl="6" rtl="0" algn="l">
              <a:lnSpc>
                <a:spcPct val="100000"/>
              </a:lnSpc>
              <a:spcBef>
                <a:spcPts val="0"/>
              </a:spcBef>
              <a:spcAft>
                <a:spcPts val="0"/>
              </a:spcAft>
              <a:buSzPts val="1100"/>
              <a:buChar char="●"/>
              <a:defRPr sz="1100"/>
            </a:lvl7pPr>
            <a:lvl8pPr lvl="7" rtl="0" algn="l">
              <a:lnSpc>
                <a:spcPct val="100000"/>
              </a:lnSpc>
              <a:spcBef>
                <a:spcPts val="0"/>
              </a:spcBef>
              <a:spcAft>
                <a:spcPts val="0"/>
              </a:spcAft>
              <a:buSzPts val="1100"/>
              <a:buChar char="○"/>
              <a:defRPr sz="1100"/>
            </a:lvl8pPr>
            <a:lvl9pPr lvl="8" rtl="0" algn="l">
              <a:lnSpc>
                <a:spcPct val="100000"/>
              </a:lnSpc>
              <a:spcBef>
                <a:spcPts val="0"/>
              </a:spcBef>
              <a:spcAft>
                <a:spcPts val="0"/>
              </a:spcAft>
              <a:buSzPts val="1100"/>
              <a:buChar char="■"/>
              <a:defRPr sz="1100"/>
            </a:lvl9pPr>
          </a:lstStyle>
          <a:p/>
        </p:txBody>
      </p:sp>
      <p:sp>
        <p:nvSpPr>
          <p:cNvPr id="145" name="Google Shape;145;p17"/>
          <p:cNvSpPr txBox="1"/>
          <p:nvPr>
            <p:ph idx="12" type="sldNum"/>
          </p:nvPr>
        </p:nvSpPr>
        <p:spPr>
          <a:xfrm>
            <a:off x="7699546"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a:lvl1pPr>
            <a:lvl2pPr indent="0" lvl="1" marL="0" marR="0" rtl="0" algn="r">
              <a:lnSpc>
                <a:spcPct val="100000"/>
              </a:lnSpc>
              <a:spcBef>
                <a:spcPts val="0"/>
              </a:spcBef>
              <a:spcAft>
                <a:spcPts val="0"/>
              </a:spcAft>
              <a:buClr>
                <a:srgbClr val="000000"/>
              </a:buClr>
              <a:buSzPts val="800"/>
              <a:buFont typeface="Arial"/>
              <a:buNone/>
              <a:defRPr/>
            </a:lvl2pPr>
            <a:lvl3pPr indent="0" lvl="2" marL="0" marR="0" rtl="0" algn="r">
              <a:lnSpc>
                <a:spcPct val="100000"/>
              </a:lnSpc>
              <a:spcBef>
                <a:spcPts val="0"/>
              </a:spcBef>
              <a:spcAft>
                <a:spcPts val="0"/>
              </a:spcAft>
              <a:buClr>
                <a:srgbClr val="000000"/>
              </a:buClr>
              <a:buSzPts val="800"/>
              <a:buFont typeface="Arial"/>
              <a:buNone/>
              <a:defRPr/>
            </a:lvl3pPr>
            <a:lvl4pPr indent="0" lvl="3" marL="0" marR="0" rtl="0" algn="r">
              <a:lnSpc>
                <a:spcPct val="100000"/>
              </a:lnSpc>
              <a:spcBef>
                <a:spcPts val="0"/>
              </a:spcBef>
              <a:spcAft>
                <a:spcPts val="0"/>
              </a:spcAft>
              <a:buClr>
                <a:srgbClr val="000000"/>
              </a:buClr>
              <a:buSzPts val="800"/>
              <a:buFont typeface="Arial"/>
              <a:buNone/>
              <a:defRPr/>
            </a:lvl4pPr>
            <a:lvl5pPr indent="0" lvl="4" marL="0" marR="0" rtl="0" algn="r">
              <a:lnSpc>
                <a:spcPct val="100000"/>
              </a:lnSpc>
              <a:spcBef>
                <a:spcPts val="0"/>
              </a:spcBef>
              <a:spcAft>
                <a:spcPts val="0"/>
              </a:spcAft>
              <a:buClr>
                <a:srgbClr val="000000"/>
              </a:buClr>
              <a:buSzPts val="800"/>
              <a:buFont typeface="Arial"/>
              <a:buNone/>
              <a:defRPr/>
            </a:lvl5pPr>
            <a:lvl6pPr indent="0" lvl="5" marL="0" marR="0" rtl="0" algn="r">
              <a:lnSpc>
                <a:spcPct val="100000"/>
              </a:lnSpc>
              <a:spcBef>
                <a:spcPts val="0"/>
              </a:spcBef>
              <a:spcAft>
                <a:spcPts val="0"/>
              </a:spcAft>
              <a:buClr>
                <a:srgbClr val="000000"/>
              </a:buClr>
              <a:buSzPts val="800"/>
              <a:buFont typeface="Arial"/>
              <a:buNone/>
              <a:defRPr/>
            </a:lvl6pPr>
            <a:lvl7pPr indent="0" lvl="6" marL="0" marR="0" rtl="0" algn="r">
              <a:lnSpc>
                <a:spcPct val="100000"/>
              </a:lnSpc>
              <a:spcBef>
                <a:spcPts val="0"/>
              </a:spcBef>
              <a:spcAft>
                <a:spcPts val="0"/>
              </a:spcAft>
              <a:buClr>
                <a:srgbClr val="000000"/>
              </a:buClr>
              <a:buSzPts val="800"/>
              <a:buFont typeface="Arial"/>
              <a:buNone/>
              <a:defRPr/>
            </a:lvl7pPr>
            <a:lvl8pPr indent="0" lvl="7" marL="0" marR="0" rtl="0" algn="r">
              <a:lnSpc>
                <a:spcPct val="100000"/>
              </a:lnSpc>
              <a:spcBef>
                <a:spcPts val="0"/>
              </a:spcBef>
              <a:spcAft>
                <a:spcPts val="0"/>
              </a:spcAft>
              <a:buClr>
                <a:srgbClr val="000000"/>
              </a:buClr>
              <a:buSzPts val="800"/>
              <a:buFont typeface="Arial"/>
              <a:buNone/>
              <a:defRPr/>
            </a:lvl8pPr>
            <a:lvl9pPr indent="0" lvl="8" marL="0" marR="0" rtl="0" algn="r">
              <a:lnSpc>
                <a:spcPct val="100000"/>
              </a:lnSpc>
              <a:spcBef>
                <a:spcPts val="0"/>
              </a:spcBef>
              <a:spcAft>
                <a:spcPts val="0"/>
              </a:spcAft>
              <a:buClr>
                <a:srgbClr val="000000"/>
              </a:buClr>
              <a:buSzPts val="8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showMasterSp="0">
  <p:cSld name="SECTION_HEADER_2">
    <p:spTree>
      <p:nvGrpSpPr>
        <p:cNvPr id="146" name="Shape 146"/>
        <p:cNvGrpSpPr/>
        <p:nvPr/>
      </p:nvGrpSpPr>
      <p:grpSpPr>
        <a:xfrm>
          <a:off x="0" y="0"/>
          <a:ext cx="0" cy="0"/>
          <a:chOff x="0" y="0"/>
          <a:chExt cx="0" cy="0"/>
        </a:xfrm>
      </p:grpSpPr>
      <p:grpSp>
        <p:nvGrpSpPr>
          <p:cNvPr id="147" name="Google Shape;147;p18"/>
          <p:cNvGrpSpPr/>
          <p:nvPr/>
        </p:nvGrpSpPr>
        <p:grpSpPr>
          <a:xfrm>
            <a:off x="0" y="-1780"/>
            <a:ext cx="9144000" cy="5150957"/>
            <a:chOff x="0" y="-2373"/>
            <a:chExt cx="12192000" cy="6867027"/>
          </a:xfrm>
        </p:grpSpPr>
        <p:sp>
          <p:nvSpPr>
            <p:cNvPr id="148" name="Google Shape;148;p1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49" name="Google Shape;149;p1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0" name="Google Shape;150;p1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1" name="Google Shape;151;p1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2" name="Google Shape;152;p1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3" name="Google Shape;153;p1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4" name="Google Shape;154;p18"/>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5" name="Google Shape;155;p18"/>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6" name="Google Shape;156;p18"/>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57" name="Google Shape;157;p18"/>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58" name="Google Shape;158;p18"/>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59" name="Google Shape;159;p18"/>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160" name="Google Shape;160;p18"/>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61" name="Google Shape;161;p18"/>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62" name="Google Shape;162;p18"/>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63" name="Google Shape;163;p18"/>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p:cSld name="Questions Slide">
    <p:spTree>
      <p:nvGrpSpPr>
        <p:cNvPr id="164" name="Shape 164"/>
        <p:cNvGrpSpPr/>
        <p:nvPr/>
      </p:nvGrpSpPr>
      <p:grpSpPr>
        <a:xfrm>
          <a:off x="0" y="0"/>
          <a:ext cx="0" cy="0"/>
          <a:chOff x="0" y="0"/>
          <a:chExt cx="0" cy="0"/>
        </a:xfrm>
      </p:grpSpPr>
      <p:sp>
        <p:nvSpPr>
          <p:cNvPr id="165" name="Google Shape;165;p19"/>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166" name="Google Shape;166;p19"/>
          <p:cNvSpPr txBox="1"/>
          <p:nvPr/>
        </p:nvSpPr>
        <p:spPr>
          <a:xfrm>
            <a:off x="255374" y="797569"/>
            <a:ext cx="73992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Clr>
                <a:srgbClr val="EBEBEB"/>
              </a:buClr>
              <a:buSzPts val="2700"/>
              <a:buFont typeface="Century Gothic"/>
              <a:buNone/>
            </a:pPr>
            <a:r>
              <a:rPr lang="en-US" sz="2300">
                <a:solidFill>
                  <a:schemeClr val="dk1"/>
                </a:solidFill>
              </a:rPr>
              <a:t>Questions?</a:t>
            </a:r>
            <a:endParaRPr sz="2300">
              <a:solidFill>
                <a:schemeClr val="dk1"/>
              </a:solidFill>
            </a:endParaRPr>
          </a:p>
        </p:txBody>
      </p:sp>
      <p:pic>
        <p:nvPicPr>
          <p:cNvPr id="167" name="Google Shape;167;p19"/>
          <p:cNvPicPr preferRelativeResize="0"/>
          <p:nvPr/>
        </p:nvPicPr>
        <p:blipFill rotWithShape="1">
          <a:blip r:embed="rId2">
            <a:alphaModFix/>
          </a:blip>
          <a:srcRect b="0" l="0" r="0" t="0"/>
          <a:stretch/>
        </p:blipFill>
        <p:spPr>
          <a:xfrm>
            <a:off x="2768145" y="1671607"/>
            <a:ext cx="2652770" cy="265277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3">
    <p:bg>
      <p:bgPr>
        <a:blipFill>
          <a:blip r:embed="rId2">
            <a:alphaModFix/>
          </a:blip>
          <a:stretch>
            <a:fillRect/>
          </a:stretch>
        </a:blipFill>
      </p:bgPr>
    </p:bg>
    <p:spTree>
      <p:nvGrpSpPr>
        <p:cNvPr id="168" name="Shape 168"/>
        <p:cNvGrpSpPr/>
        <p:nvPr/>
      </p:nvGrpSpPr>
      <p:grpSpPr>
        <a:xfrm>
          <a:off x="0" y="0"/>
          <a:ext cx="0" cy="0"/>
          <a:chOff x="0" y="0"/>
          <a:chExt cx="0" cy="0"/>
        </a:xfrm>
      </p:grpSpPr>
      <p:pic>
        <p:nvPicPr>
          <p:cNvPr descr="Celestia-R1---OverlayTitleHD.png" id="169" name="Google Shape;169;p20"/>
          <p:cNvPicPr preferRelativeResize="0"/>
          <p:nvPr/>
        </p:nvPicPr>
        <p:blipFill rotWithShape="1">
          <a:blip r:embed="rId3">
            <a:alphaModFix/>
          </a:blip>
          <a:srcRect b="0" l="0" r="0" t="0"/>
          <a:stretch/>
        </p:blipFill>
        <p:spPr>
          <a:xfrm>
            <a:off x="1" y="0"/>
            <a:ext cx="9140885" cy="5141788"/>
          </a:xfrm>
          <a:prstGeom prst="rect">
            <a:avLst/>
          </a:prstGeom>
          <a:noFill/>
          <a:ln>
            <a:noFill/>
          </a:ln>
        </p:spPr>
      </p:pic>
      <p:sp>
        <p:nvSpPr>
          <p:cNvPr id="170" name="Google Shape;170;p20"/>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171" name="Google Shape;171;p20"/>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172" name="Google Shape;172;p20"/>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173" name="Google Shape;173;p20"/>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174" name="Google Shape;174;p20"/>
          <p:cNvSpPr txBox="1"/>
          <p:nvPr>
            <p:ph idx="12" type="sldNum"/>
          </p:nvPr>
        </p:nvSpPr>
        <p:spPr>
          <a:xfrm>
            <a:off x="7956718"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sp>
        <p:nvSpPr>
          <p:cNvPr id="47" name="Google Shape;47;p3"/>
          <p:cNvSpPr txBox="1"/>
          <p:nvPr>
            <p:ph type="title"/>
          </p:nvPr>
        </p:nvSpPr>
        <p:spPr>
          <a:xfrm>
            <a:off x="-37225" y="2099725"/>
            <a:ext cx="9144000" cy="6486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E69138"/>
              </a:buClr>
              <a:buSzPts val="3500"/>
              <a:buFont typeface="Avenir"/>
              <a:buNone/>
              <a:defRPr sz="3500">
                <a:solidFill>
                  <a:srgbClr val="E69138"/>
                </a:solidFill>
                <a:latin typeface="Avenir"/>
                <a:ea typeface="Avenir"/>
                <a:cs typeface="Avenir"/>
                <a:sym typeface="Avenir"/>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48" name="Google Shape;48;p3"/>
          <p:cNvGrpSpPr/>
          <p:nvPr/>
        </p:nvGrpSpPr>
        <p:grpSpPr>
          <a:xfrm>
            <a:off x="92087" y="1772839"/>
            <a:ext cx="7992414" cy="1597301"/>
            <a:chOff x="1032650" y="1735501"/>
            <a:chExt cx="2458221" cy="2138575"/>
          </a:xfrm>
        </p:grpSpPr>
        <p:sp>
          <p:nvSpPr>
            <p:cNvPr id="49" name="Google Shape;49;p3"/>
            <p:cNvSpPr/>
            <p:nvPr/>
          </p:nvSpPr>
          <p:spPr>
            <a:xfrm>
              <a:off x="1487148" y="1877758"/>
              <a:ext cx="1854040" cy="1854040"/>
            </a:xfrm>
            <a:custGeom>
              <a:rect b="b" l="l" r="r" t="t"/>
              <a:pathLst>
                <a:path extrusionOk="0" fill="none" h="4813" w="4813">
                  <a:moveTo>
                    <a:pt x="0" y="0"/>
                  </a:moveTo>
                  <a:lnTo>
                    <a:pt x="4812" y="0"/>
                  </a:lnTo>
                  <a:lnTo>
                    <a:pt x="4812" y="4812"/>
                  </a:lnTo>
                  <a:lnTo>
                    <a:pt x="0" y="4812"/>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1344890" y="1735501"/>
              <a:ext cx="2145981" cy="2138575"/>
            </a:xfrm>
            <a:custGeom>
              <a:rect b="b" l="l" r="r" t="t"/>
              <a:pathLst>
                <a:path extrusionOk="0" fill="none" h="7219" w="7244">
                  <a:moveTo>
                    <a:pt x="0" y="0"/>
                  </a:moveTo>
                  <a:lnTo>
                    <a:pt x="7243" y="0"/>
                  </a:lnTo>
                  <a:lnTo>
                    <a:pt x="7243" y="7218"/>
                  </a:lnTo>
                  <a:lnTo>
                    <a:pt x="0" y="7218"/>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1114412" y="3017876"/>
              <a:ext cx="230477" cy="296"/>
            </a:xfrm>
            <a:custGeom>
              <a:rect b="b" l="l" r="r" t="t"/>
              <a:pathLst>
                <a:path extrusionOk="0" fill="none" h="1" w="778">
                  <a:moveTo>
                    <a:pt x="778"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1144037" y="2439021"/>
              <a:ext cx="200852" cy="296"/>
            </a:xfrm>
            <a:custGeom>
              <a:rect b="b" l="l" r="r" t="t"/>
              <a:pathLst>
                <a:path extrusionOk="0" fill="none" h="1" w="678">
                  <a:moveTo>
                    <a:pt x="678" y="0"/>
                  </a:moveTo>
                  <a:lnTo>
                    <a:pt x="1" y="0"/>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1032650" y="2025910"/>
              <a:ext cx="312240" cy="296"/>
            </a:xfrm>
            <a:custGeom>
              <a:rect b="b" l="l" r="r" t="t"/>
              <a:pathLst>
                <a:path extrusionOk="0" fill="none" h="1" w="1054">
                  <a:moveTo>
                    <a:pt x="1054"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sp>
        <p:nvSpPr>
          <p:cNvPr id="54" name="Google Shape;54;p3"/>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showMasterSp="0">
  <p:cSld name="SECTION_HEADER_3">
    <p:spTree>
      <p:nvGrpSpPr>
        <p:cNvPr id="175" name="Shape 175"/>
        <p:cNvGrpSpPr/>
        <p:nvPr/>
      </p:nvGrpSpPr>
      <p:grpSpPr>
        <a:xfrm>
          <a:off x="0" y="0"/>
          <a:ext cx="0" cy="0"/>
          <a:chOff x="0" y="0"/>
          <a:chExt cx="0" cy="0"/>
        </a:xfrm>
      </p:grpSpPr>
      <p:grpSp>
        <p:nvGrpSpPr>
          <p:cNvPr id="176" name="Google Shape;176;p21"/>
          <p:cNvGrpSpPr/>
          <p:nvPr/>
        </p:nvGrpSpPr>
        <p:grpSpPr>
          <a:xfrm>
            <a:off x="0" y="-1780"/>
            <a:ext cx="9144000" cy="5150957"/>
            <a:chOff x="0" y="-2373"/>
            <a:chExt cx="12192000" cy="6867027"/>
          </a:xfrm>
        </p:grpSpPr>
        <p:sp>
          <p:nvSpPr>
            <p:cNvPr id="177" name="Google Shape;177;p2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8" name="Google Shape;178;p21"/>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9" name="Google Shape;179;p21"/>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0" name="Google Shape;180;p21"/>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1" name="Google Shape;181;p21"/>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2" name="Google Shape;182;p21"/>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3" name="Google Shape;183;p21"/>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4" name="Google Shape;184;p21"/>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5" name="Google Shape;185;p21"/>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86" name="Google Shape;186;p21"/>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87" name="Google Shape;187;p21"/>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88" name="Google Shape;188;p21"/>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189" name="Google Shape;189;p21"/>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90" name="Google Shape;190;p21"/>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91" name="Google Shape;191;p21"/>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2" name="Google Shape;192;p21"/>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AND_BODY_2">
    <p:spTree>
      <p:nvGrpSpPr>
        <p:cNvPr id="193" name="Shape 193"/>
        <p:cNvGrpSpPr/>
        <p:nvPr/>
      </p:nvGrpSpPr>
      <p:grpSpPr>
        <a:xfrm>
          <a:off x="0" y="0"/>
          <a:ext cx="0" cy="0"/>
          <a:chOff x="0" y="0"/>
          <a:chExt cx="0" cy="0"/>
        </a:xfrm>
      </p:grpSpPr>
      <p:sp>
        <p:nvSpPr>
          <p:cNvPr id="194" name="Google Shape;194;p22"/>
          <p:cNvSpPr txBox="1"/>
          <p:nvPr>
            <p:ph type="title"/>
          </p:nvPr>
        </p:nvSpPr>
        <p:spPr>
          <a:xfrm>
            <a:off x="457172" y="205067"/>
            <a:ext cx="82290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7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5" name="Google Shape;195;p22"/>
          <p:cNvSpPr txBox="1"/>
          <p:nvPr>
            <p:ph idx="1" type="subTitle"/>
          </p:nvPr>
        </p:nvSpPr>
        <p:spPr>
          <a:xfrm>
            <a:off x="457172" y="1203299"/>
            <a:ext cx="82290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700"/>
              <a:buChar char="●"/>
              <a:defRPr/>
            </a:lvl1pPr>
            <a:lvl2pPr lvl="1" rtl="0" algn="l">
              <a:lnSpc>
                <a:spcPct val="90000"/>
              </a:lnSpc>
              <a:spcBef>
                <a:spcPts val="1200"/>
              </a:spcBef>
              <a:spcAft>
                <a:spcPts val="0"/>
              </a:spcAft>
              <a:buClr>
                <a:schemeClr val="dk1"/>
              </a:buClr>
              <a:buSzPts val="1700"/>
              <a:buChar char="○"/>
              <a:defRPr/>
            </a:lvl2pPr>
            <a:lvl3pPr lvl="2" rtl="0" algn="l">
              <a:lnSpc>
                <a:spcPct val="90000"/>
              </a:lnSpc>
              <a:spcBef>
                <a:spcPts val="1200"/>
              </a:spcBef>
              <a:spcAft>
                <a:spcPts val="0"/>
              </a:spcAft>
              <a:buClr>
                <a:schemeClr val="dk1"/>
              </a:buClr>
              <a:buSzPts val="1700"/>
              <a:buChar char="■"/>
              <a:defRPr/>
            </a:lvl3pPr>
            <a:lvl4pPr lvl="3" rtl="0" algn="l">
              <a:lnSpc>
                <a:spcPct val="90000"/>
              </a:lnSpc>
              <a:spcBef>
                <a:spcPts val="1200"/>
              </a:spcBef>
              <a:spcAft>
                <a:spcPts val="0"/>
              </a:spcAft>
              <a:buClr>
                <a:schemeClr val="dk1"/>
              </a:buClr>
              <a:buSzPts val="1700"/>
              <a:buChar char="●"/>
              <a:defRPr/>
            </a:lvl4pPr>
            <a:lvl5pPr lvl="4" rtl="0" algn="l">
              <a:lnSpc>
                <a:spcPct val="90000"/>
              </a:lnSpc>
              <a:spcBef>
                <a:spcPts val="1200"/>
              </a:spcBef>
              <a:spcAft>
                <a:spcPts val="0"/>
              </a:spcAft>
              <a:buClr>
                <a:schemeClr val="dk1"/>
              </a:buClr>
              <a:buSzPts val="1700"/>
              <a:buChar char="○"/>
              <a:defRPr/>
            </a:lvl5pPr>
            <a:lvl6pPr lvl="5" rtl="0" algn="l">
              <a:lnSpc>
                <a:spcPct val="90000"/>
              </a:lnSpc>
              <a:spcBef>
                <a:spcPts val="1200"/>
              </a:spcBef>
              <a:spcAft>
                <a:spcPts val="0"/>
              </a:spcAft>
              <a:buClr>
                <a:schemeClr val="dk1"/>
              </a:buClr>
              <a:buSzPts val="1700"/>
              <a:buChar char="■"/>
              <a:defRPr/>
            </a:lvl6pPr>
            <a:lvl7pPr lvl="6" rtl="0" algn="l">
              <a:lnSpc>
                <a:spcPct val="90000"/>
              </a:lnSpc>
              <a:spcBef>
                <a:spcPts val="1200"/>
              </a:spcBef>
              <a:spcAft>
                <a:spcPts val="0"/>
              </a:spcAft>
              <a:buClr>
                <a:schemeClr val="dk1"/>
              </a:buClr>
              <a:buSzPts val="1700"/>
              <a:buChar char="●"/>
              <a:defRPr/>
            </a:lvl7pPr>
            <a:lvl8pPr lvl="7" rtl="0" algn="l">
              <a:lnSpc>
                <a:spcPct val="90000"/>
              </a:lnSpc>
              <a:spcBef>
                <a:spcPts val="1200"/>
              </a:spcBef>
              <a:spcAft>
                <a:spcPts val="0"/>
              </a:spcAft>
              <a:buClr>
                <a:schemeClr val="dk1"/>
              </a:buClr>
              <a:buSzPts val="1700"/>
              <a:buChar char="○"/>
              <a:defRPr/>
            </a:lvl8pPr>
            <a:lvl9pPr lvl="8" rtl="0" algn="l">
              <a:lnSpc>
                <a:spcPct val="90000"/>
              </a:lnSpc>
              <a:spcBef>
                <a:spcPts val="1200"/>
              </a:spcBef>
              <a:spcAft>
                <a:spcPts val="1200"/>
              </a:spcAft>
              <a:buClr>
                <a:schemeClr val="dk1"/>
              </a:buClr>
              <a:buSzPts val="17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showMasterSp="0">
  <p:cSld name="SECTION_HEADER_4">
    <p:spTree>
      <p:nvGrpSpPr>
        <p:cNvPr id="196" name="Shape 196"/>
        <p:cNvGrpSpPr/>
        <p:nvPr/>
      </p:nvGrpSpPr>
      <p:grpSpPr>
        <a:xfrm>
          <a:off x="0" y="0"/>
          <a:ext cx="0" cy="0"/>
          <a:chOff x="0" y="0"/>
          <a:chExt cx="0" cy="0"/>
        </a:xfrm>
      </p:grpSpPr>
      <p:grpSp>
        <p:nvGrpSpPr>
          <p:cNvPr id="197" name="Google Shape;197;p23"/>
          <p:cNvGrpSpPr/>
          <p:nvPr/>
        </p:nvGrpSpPr>
        <p:grpSpPr>
          <a:xfrm>
            <a:off x="0" y="-1780"/>
            <a:ext cx="9144000" cy="5150957"/>
            <a:chOff x="0" y="-2373"/>
            <a:chExt cx="12192000" cy="6867027"/>
          </a:xfrm>
        </p:grpSpPr>
        <p:sp>
          <p:nvSpPr>
            <p:cNvPr id="198" name="Google Shape;198;p2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9" name="Google Shape;199;p23"/>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0" name="Google Shape;200;p23"/>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1" name="Google Shape;201;p23"/>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2" name="Google Shape;202;p23"/>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3" name="Google Shape;203;p23"/>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4" name="Google Shape;204;p23"/>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5" name="Google Shape;205;p23"/>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6" name="Google Shape;206;p23"/>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07" name="Google Shape;207;p23"/>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08" name="Google Shape;208;p23"/>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209" name="Google Shape;209;p23"/>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210" name="Google Shape;210;p23"/>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11" name="Google Shape;211;p23"/>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12" name="Google Shape;212;p23"/>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13" name="Google Shape;213;p23"/>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AND_BODY_3">
    <p:spTree>
      <p:nvGrpSpPr>
        <p:cNvPr id="214" name="Shape 214"/>
        <p:cNvGrpSpPr/>
        <p:nvPr/>
      </p:nvGrpSpPr>
      <p:grpSpPr>
        <a:xfrm>
          <a:off x="0" y="0"/>
          <a:ext cx="0" cy="0"/>
          <a:chOff x="0" y="0"/>
          <a:chExt cx="0" cy="0"/>
        </a:xfrm>
      </p:grpSpPr>
      <p:sp>
        <p:nvSpPr>
          <p:cNvPr id="215" name="Google Shape;215;p24"/>
          <p:cNvSpPr txBox="1"/>
          <p:nvPr>
            <p:ph type="title"/>
          </p:nvPr>
        </p:nvSpPr>
        <p:spPr>
          <a:xfrm>
            <a:off x="457172" y="205067"/>
            <a:ext cx="82290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7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6" name="Google Shape;216;p24"/>
          <p:cNvSpPr txBox="1"/>
          <p:nvPr>
            <p:ph idx="1" type="subTitle"/>
          </p:nvPr>
        </p:nvSpPr>
        <p:spPr>
          <a:xfrm>
            <a:off x="457172" y="1203299"/>
            <a:ext cx="82290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700"/>
              <a:buChar char="●"/>
              <a:defRPr/>
            </a:lvl1pPr>
            <a:lvl2pPr lvl="1" rtl="0" algn="l">
              <a:lnSpc>
                <a:spcPct val="90000"/>
              </a:lnSpc>
              <a:spcBef>
                <a:spcPts val="1200"/>
              </a:spcBef>
              <a:spcAft>
                <a:spcPts val="0"/>
              </a:spcAft>
              <a:buClr>
                <a:schemeClr val="dk1"/>
              </a:buClr>
              <a:buSzPts val="1700"/>
              <a:buChar char="○"/>
              <a:defRPr/>
            </a:lvl2pPr>
            <a:lvl3pPr lvl="2" rtl="0" algn="l">
              <a:lnSpc>
                <a:spcPct val="90000"/>
              </a:lnSpc>
              <a:spcBef>
                <a:spcPts val="1200"/>
              </a:spcBef>
              <a:spcAft>
                <a:spcPts val="0"/>
              </a:spcAft>
              <a:buClr>
                <a:schemeClr val="dk1"/>
              </a:buClr>
              <a:buSzPts val="1700"/>
              <a:buChar char="■"/>
              <a:defRPr/>
            </a:lvl3pPr>
            <a:lvl4pPr lvl="3" rtl="0" algn="l">
              <a:lnSpc>
                <a:spcPct val="90000"/>
              </a:lnSpc>
              <a:spcBef>
                <a:spcPts val="1200"/>
              </a:spcBef>
              <a:spcAft>
                <a:spcPts val="0"/>
              </a:spcAft>
              <a:buClr>
                <a:schemeClr val="dk1"/>
              </a:buClr>
              <a:buSzPts val="1700"/>
              <a:buChar char="●"/>
              <a:defRPr/>
            </a:lvl4pPr>
            <a:lvl5pPr lvl="4" rtl="0" algn="l">
              <a:lnSpc>
                <a:spcPct val="90000"/>
              </a:lnSpc>
              <a:spcBef>
                <a:spcPts val="1200"/>
              </a:spcBef>
              <a:spcAft>
                <a:spcPts val="0"/>
              </a:spcAft>
              <a:buClr>
                <a:schemeClr val="dk1"/>
              </a:buClr>
              <a:buSzPts val="1700"/>
              <a:buChar char="○"/>
              <a:defRPr/>
            </a:lvl5pPr>
            <a:lvl6pPr lvl="5" rtl="0" algn="l">
              <a:lnSpc>
                <a:spcPct val="90000"/>
              </a:lnSpc>
              <a:spcBef>
                <a:spcPts val="1200"/>
              </a:spcBef>
              <a:spcAft>
                <a:spcPts val="0"/>
              </a:spcAft>
              <a:buClr>
                <a:schemeClr val="dk1"/>
              </a:buClr>
              <a:buSzPts val="1700"/>
              <a:buChar char="■"/>
              <a:defRPr/>
            </a:lvl6pPr>
            <a:lvl7pPr lvl="6" rtl="0" algn="l">
              <a:lnSpc>
                <a:spcPct val="90000"/>
              </a:lnSpc>
              <a:spcBef>
                <a:spcPts val="1200"/>
              </a:spcBef>
              <a:spcAft>
                <a:spcPts val="0"/>
              </a:spcAft>
              <a:buClr>
                <a:schemeClr val="dk1"/>
              </a:buClr>
              <a:buSzPts val="1700"/>
              <a:buChar char="●"/>
              <a:defRPr/>
            </a:lvl7pPr>
            <a:lvl8pPr lvl="7" rtl="0" algn="l">
              <a:lnSpc>
                <a:spcPct val="90000"/>
              </a:lnSpc>
              <a:spcBef>
                <a:spcPts val="1200"/>
              </a:spcBef>
              <a:spcAft>
                <a:spcPts val="0"/>
              </a:spcAft>
              <a:buClr>
                <a:schemeClr val="dk1"/>
              </a:buClr>
              <a:buSzPts val="1700"/>
              <a:buChar char="○"/>
              <a:defRPr/>
            </a:lvl8pPr>
            <a:lvl9pPr lvl="8" rtl="0" algn="l">
              <a:lnSpc>
                <a:spcPct val="90000"/>
              </a:lnSpc>
              <a:spcBef>
                <a:spcPts val="1200"/>
              </a:spcBef>
              <a:spcAft>
                <a:spcPts val="1200"/>
              </a:spcAft>
              <a:buClr>
                <a:schemeClr val="dk1"/>
              </a:buClr>
              <a:buSzPts val="1700"/>
              <a:buChar char="■"/>
              <a:defRPr/>
            </a:lvl9pPr>
          </a:lstStyle>
          <a:p/>
        </p:txBody>
      </p:sp>
      <p:pic>
        <p:nvPicPr>
          <p:cNvPr id="217" name="Google Shape;217;p24"/>
          <p:cNvPicPr preferRelativeResize="0"/>
          <p:nvPr/>
        </p:nvPicPr>
        <p:blipFill>
          <a:blip r:embed="rId2">
            <a:alphaModFix/>
          </a:blip>
          <a:stretch>
            <a:fillRect/>
          </a:stretch>
        </p:blipFill>
        <p:spPr>
          <a:xfrm>
            <a:off x="109871" y="103019"/>
            <a:ext cx="2190552" cy="315939"/>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showMasterSp="0">
  <p:cSld name="SECTION_HEADER_5">
    <p:spTree>
      <p:nvGrpSpPr>
        <p:cNvPr id="218" name="Shape 218"/>
        <p:cNvGrpSpPr/>
        <p:nvPr/>
      </p:nvGrpSpPr>
      <p:grpSpPr>
        <a:xfrm>
          <a:off x="0" y="0"/>
          <a:ext cx="0" cy="0"/>
          <a:chOff x="0" y="0"/>
          <a:chExt cx="0" cy="0"/>
        </a:xfrm>
      </p:grpSpPr>
      <p:grpSp>
        <p:nvGrpSpPr>
          <p:cNvPr id="219" name="Google Shape;219;p25"/>
          <p:cNvGrpSpPr/>
          <p:nvPr/>
        </p:nvGrpSpPr>
        <p:grpSpPr>
          <a:xfrm>
            <a:off x="0" y="-1780"/>
            <a:ext cx="9144000" cy="5150957"/>
            <a:chOff x="0" y="-2373"/>
            <a:chExt cx="12192000" cy="6867027"/>
          </a:xfrm>
        </p:grpSpPr>
        <p:sp>
          <p:nvSpPr>
            <p:cNvPr id="220" name="Google Shape;220;p2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1" name="Google Shape;221;p2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2" name="Google Shape;222;p2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3" name="Google Shape;223;p2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4" name="Google Shape;224;p2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5" name="Google Shape;225;p2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6" name="Google Shape;226;p25"/>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7" name="Google Shape;227;p2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8" name="Google Shape;228;p2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29" name="Google Shape;229;p2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30" name="Google Shape;230;p25"/>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231" name="Google Shape;231;p25"/>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232" name="Google Shape;232;p25"/>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33" name="Google Shape;233;p25"/>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34" name="Google Shape;234;p25"/>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35" name="Google Shape;235;p25"/>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TITLE_AND_BODY_4">
    <p:spTree>
      <p:nvGrpSpPr>
        <p:cNvPr id="236" name="Shape 236"/>
        <p:cNvGrpSpPr/>
        <p:nvPr/>
      </p:nvGrpSpPr>
      <p:grpSpPr>
        <a:xfrm>
          <a:off x="0" y="0"/>
          <a:ext cx="0" cy="0"/>
          <a:chOff x="0" y="0"/>
          <a:chExt cx="0" cy="0"/>
        </a:xfrm>
      </p:grpSpPr>
      <p:sp>
        <p:nvSpPr>
          <p:cNvPr id="237" name="Google Shape;237;p26"/>
          <p:cNvSpPr txBox="1"/>
          <p:nvPr>
            <p:ph type="title"/>
          </p:nvPr>
        </p:nvSpPr>
        <p:spPr>
          <a:xfrm>
            <a:off x="457172" y="205067"/>
            <a:ext cx="82290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7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8" name="Google Shape;238;p26"/>
          <p:cNvSpPr txBox="1"/>
          <p:nvPr>
            <p:ph idx="1" type="subTitle"/>
          </p:nvPr>
        </p:nvSpPr>
        <p:spPr>
          <a:xfrm>
            <a:off x="457172" y="1203299"/>
            <a:ext cx="82290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700"/>
              <a:buChar char="●"/>
              <a:defRPr/>
            </a:lvl1pPr>
            <a:lvl2pPr lvl="1" rtl="0" algn="l">
              <a:lnSpc>
                <a:spcPct val="90000"/>
              </a:lnSpc>
              <a:spcBef>
                <a:spcPts val="1200"/>
              </a:spcBef>
              <a:spcAft>
                <a:spcPts val="0"/>
              </a:spcAft>
              <a:buClr>
                <a:schemeClr val="dk1"/>
              </a:buClr>
              <a:buSzPts val="1700"/>
              <a:buChar char="○"/>
              <a:defRPr/>
            </a:lvl2pPr>
            <a:lvl3pPr lvl="2" rtl="0" algn="l">
              <a:lnSpc>
                <a:spcPct val="90000"/>
              </a:lnSpc>
              <a:spcBef>
                <a:spcPts val="1200"/>
              </a:spcBef>
              <a:spcAft>
                <a:spcPts val="0"/>
              </a:spcAft>
              <a:buClr>
                <a:schemeClr val="dk1"/>
              </a:buClr>
              <a:buSzPts val="1700"/>
              <a:buChar char="■"/>
              <a:defRPr/>
            </a:lvl3pPr>
            <a:lvl4pPr lvl="3" rtl="0" algn="l">
              <a:lnSpc>
                <a:spcPct val="90000"/>
              </a:lnSpc>
              <a:spcBef>
                <a:spcPts val="1200"/>
              </a:spcBef>
              <a:spcAft>
                <a:spcPts val="0"/>
              </a:spcAft>
              <a:buClr>
                <a:schemeClr val="dk1"/>
              </a:buClr>
              <a:buSzPts val="1700"/>
              <a:buChar char="●"/>
              <a:defRPr/>
            </a:lvl4pPr>
            <a:lvl5pPr lvl="4" rtl="0" algn="l">
              <a:lnSpc>
                <a:spcPct val="90000"/>
              </a:lnSpc>
              <a:spcBef>
                <a:spcPts val="1200"/>
              </a:spcBef>
              <a:spcAft>
                <a:spcPts val="0"/>
              </a:spcAft>
              <a:buClr>
                <a:schemeClr val="dk1"/>
              </a:buClr>
              <a:buSzPts val="1700"/>
              <a:buChar char="○"/>
              <a:defRPr/>
            </a:lvl5pPr>
            <a:lvl6pPr lvl="5" rtl="0" algn="l">
              <a:lnSpc>
                <a:spcPct val="90000"/>
              </a:lnSpc>
              <a:spcBef>
                <a:spcPts val="1200"/>
              </a:spcBef>
              <a:spcAft>
                <a:spcPts val="0"/>
              </a:spcAft>
              <a:buClr>
                <a:schemeClr val="dk1"/>
              </a:buClr>
              <a:buSzPts val="1700"/>
              <a:buChar char="■"/>
              <a:defRPr/>
            </a:lvl6pPr>
            <a:lvl7pPr lvl="6" rtl="0" algn="l">
              <a:lnSpc>
                <a:spcPct val="90000"/>
              </a:lnSpc>
              <a:spcBef>
                <a:spcPts val="1200"/>
              </a:spcBef>
              <a:spcAft>
                <a:spcPts val="0"/>
              </a:spcAft>
              <a:buClr>
                <a:schemeClr val="dk1"/>
              </a:buClr>
              <a:buSzPts val="1700"/>
              <a:buChar char="●"/>
              <a:defRPr/>
            </a:lvl7pPr>
            <a:lvl8pPr lvl="7" rtl="0" algn="l">
              <a:lnSpc>
                <a:spcPct val="90000"/>
              </a:lnSpc>
              <a:spcBef>
                <a:spcPts val="1200"/>
              </a:spcBef>
              <a:spcAft>
                <a:spcPts val="0"/>
              </a:spcAft>
              <a:buClr>
                <a:schemeClr val="dk1"/>
              </a:buClr>
              <a:buSzPts val="1700"/>
              <a:buChar char="○"/>
              <a:defRPr/>
            </a:lvl8pPr>
            <a:lvl9pPr lvl="8" rtl="0" algn="l">
              <a:lnSpc>
                <a:spcPct val="90000"/>
              </a:lnSpc>
              <a:spcBef>
                <a:spcPts val="1200"/>
              </a:spcBef>
              <a:spcAft>
                <a:spcPts val="1200"/>
              </a:spcAft>
              <a:buClr>
                <a:schemeClr val="dk1"/>
              </a:buClr>
              <a:buSzPts val="17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showMasterSp="0">
  <p:cSld name="SECTION_HEADER_6">
    <p:spTree>
      <p:nvGrpSpPr>
        <p:cNvPr id="239" name="Shape 239"/>
        <p:cNvGrpSpPr/>
        <p:nvPr/>
      </p:nvGrpSpPr>
      <p:grpSpPr>
        <a:xfrm>
          <a:off x="0" y="0"/>
          <a:ext cx="0" cy="0"/>
          <a:chOff x="0" y="0"/>
          <a:chExt cx="0" cy="0"/>
        </a:xfrm>
      </p:grpSpPr>
      <p:grpSp>
        <p:nvGrpSpPr>
          <p:cNvPr id="240" name="Google Shape;240;p27"/>
          <p:cNvGrpSpPr/>
          <p:nvPr/>
        </p:nvGrpSpPr>
        <p:grpSpPr>
          <a:xfrm>
            <a:off x="0" y="-1780"/>
            <a:ext cx="9144000" cy="5150957"/>
            <a:chOff x="0" y="-2373"/>
            <a:chExt cx="12192000" cy="6867027"/>
          </a:xfrm>
        </p:grpSpPr>
        <p:sp>
          <p:nvSpPr>
            <p:cNvPr id="241" name="Google Shape;241;p2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2" name="Google Shape;242;p27"/>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3" name="Google Shape;243;p27"/>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4" name="Google Shape;244;p27"/>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5" name="Google Shape;245;p27"/>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6" name="Google Shape;246;p27"/>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7" name="Google Shape;247;p27"/>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8" name="Google Shape;248;p27"/>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9" name="Google Shape;249;p27"/>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50" name="Google Shape;250;p27"/>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51" name="Google Shape;251;p27"/>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252" name="Google Shape;252;p27"/>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253" name="Google Shape;253;p27"/>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54" name="Google Shape;254;p27"/>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55" name="Google Shape;255;p27"/>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56" name="Google Shape;256;p27"/>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6">
  <p:cSld name="TITLE_4">
    <p:bg>
      <p:bgPr>
        <a:blipFill>
          <a:blip r:embed="rId2">
            <a:alphaModFix/>
          </a:blip>
          <a:stretch>
            <a:fillRect/>
          </a:stretch>
        </a:blipFill>
      </p:bgPr>
    </p:bg>
    <p:spTree>
      <p:nvGrpSpPr>
        <p:cNvPr id="257" name="Shape 257"/>
        <p:cNvGrpSpPr/>
        <p:nvPr/>
      </p:nvGrpSpPr>
      <p:grpSpPr>
        <a:xfrm>
          <a:off x="0" y="0"/>
          <a:ext cx="0" cy="0"/>
          <a:chOff x="0" y="0"/>
          <a:chExt cx="0" cy="0"/>
        </a:xfrm>
      </p:grpSpPr>
      <p:pic>
        <p:nvPicPr>
          <p:cNvPr descr="Celestia-R1---OverlayTitleHD.png" id="258" name="Google Shape;258;p28"/>
          <p:cNvPicPr preferRelativeResize="0"/>
          <p:nvPr/>
        </p:nvPicPr>
        <p:blipFill rotWithShape="1">
          <a:blip r:embed="rId3">
            <a:alphaModFix/>
          </a:blip>
          <a:srcRect b="0" l="0" r="0" t="0"/>
          <a:stretch/>
        </p:blipFill>
        <p:spPr>
          <a:xfrm>
            <a:off x="1" y="0"/>
            <a:ext cx="9141202" cy="5141969"/>
          </a:xfrm>
          <a:prstGeom prst="rect">
            <a:avLst/>
          </a:prstGeom>
          <a:noFill/>
          <a:ln>
            <a:noFill/>
          </a:ln>
        </p:spPr>
      </p:pic>
      <p:sp>
        <p:nvSpPr>
          <p:cNvPr id="259" name="Google Shape;259;p28"/>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260" name="Google Shape;260;p28"/>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261" name="Google Shape;261;p28"/>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262" name="Google Shape;262;p28"/>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263" name="Google Shape;263;p28"/>
          <p:cNvSpPr txBox="1"/>
          <p:nvPr>
            <p:ph idx="12" type="sldNum"/>
          </p:nvPr>
        </p:nvSpPr>
        <p:spPr>
          <a:xfrm>
            <a:off x="7956719"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showMasterSp="0">
  <p:cSld name="SECTION_HEADER_7">
    <p:spTree>
      <p:nvGrpSpPr>
        <p:cNvPr id="264" name="Shape 264"/>
        <p:cNvGrpSpPr/>
        <p:nvPr/>
      </p:nvGrpSpPr>
      <p:grpSpPr>
        <a:xfrm>
          <a:off x="0" y="0"/>
          <a:ext cx="0" cy="0"/>
          <a:chOff x="0" y="0"/>
          <a:chExt cx="0" cy="0"/>
        </a:xfrm>
      </p:grpSpPr>
      <p:grpSp>
        <p:nvGrpSpPr>
          <p:cNvPr id="265" name="Google Shape;265;p29"/>
          <p:cNvGrpSpPr/>
          <p:nvPr/>
        </p:nvGrpSpPr>
        <p:grpSpPr>
          <a:xfrm>
            <a:off x="0" y="-1780"/>
            <a:ext cx="9144000" cy="5150957"/>
            <a:chOff x="0" y="-2373"/>
            <a:chExt cx="12192000" cy="6867027"/>
          </a:xfrm>
        </p:grpSpPr>
        <p:sp>
          <p:nvSpPr>
            <p:cNvPr id="266" name="Google Shape;266;p2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7" name="Google Shape;267;p29"/>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8" name="Google Shape;268;p29"/>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9" name="Google Shape;269;p29"/>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0" name="Google Shape;270;p29"/>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1" name="Google Shape;271;p29"/>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2" name="Google Shape;272;p29"/>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3" name="Google Shape;273;p29"/>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4" name="Google Shape;274;p29"/>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75" name="Google Shape;275;p29"/>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76" name="Google Shape;276;p29"/>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277" name="Google Shape;277;p29"/>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278" name="Google Shape;278;p29"/>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79" name="Google Shape;279;p29"/>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80" name="Google Shape;280;p29"/>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1" name="Google Shape;281;p29"/>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7">
  <p:cSld name="TITLE_AND_BODY_5">
    <p:spTree>
      <p:nvGrpSpPr>
        <p:cNvPr id="282" name="Shape 282"/>
        <p:cNvGrpSpPr/>
        <p:nvPr/>
      </p:nvGrpSpPr>
      <p:grpSpPr>
        <a:xfrm>
          <a:off x="0" y="0"/>
          <a:ext cx="0" cy="0"/>
          <a:chOff x="0" y="0"/>
          <a:chExt cx="0" cy="0"/>
        </a:xfrm>
      </p:grpSpPr>
      <p:sp>
        <p:nvSpPr>
          <p:cNvPr id="283" name="Google Shape;283;p30"/>
          <p:cNvSpPr txBox="1"/>
          <p:nvPr>
            <p:ph type="title"/>
          </p:nvPr>
        </p:nvSpPr>
        <p:spPr>
          <a:xfrm>
            <a:off x="457172" y="205067"/>
            <a:ext cx="82290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7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4" name="Google Shape;284;p30"/>
          <p:cNvSpPr txBox="1"/>
          <p:nvPr>
            <p:ph idx="1" type="subTitle"/>
          </p:nvPr>
        </p:nvSpPr>
        <p:spPr>
          <a:xfrm>
            <a:off x="457172" y="1203299"/>
            <a:ext cx="82290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700"/>
              <a:buChar char="●"/>
              <a:defRPr/>
            </a:lvl1pPr>
            <a:lvl2pPr lvl="1" rtl="0" algn="l">
              <a:lnSpc>
                <a:spcPct val="90000"/>
              </a:lnSpc>
              <a:spcBef>
                <a:spcPts val="1200"/>
              </a:spcBef>
              <a:spcAft>
                <a:spcPts val="0"/>
              </a:spcAft>
              <a:buClr>
                <a:schemeClr val="dk1"/>
              </a:buClr>
              <a:buSzPts val="1700"/>
              <a:buChar char="○"/>
              <a:defRPr/>
            </a:lvl2pPr>
            <a:lvl3pPr lvl="2" rtl="0" algn="l">
              <a:lnSpc>
                <a:spcPct val="90000"/>
              </a:lnSpc>
              <a:spcBef>
                <a:spcPts val="1200"/>
              </a:spcBef>
              <a:spcAft>
                <a:spcPts val="0"/>
              </a:spcAft>
              <a:buClr>
                <a:schemeClr val="dk1"/>
              </a:buClr>
              <a:buSzPts val="1700"/>
              <a:buChar char="■"/>
              <a:defRPr/>
            </a:lvl3pPr>
            <a:lvl4pPr lvl="3" rtl="0" algn="l">
              <a:lnSpc>
                <a:spcPct val="90000"/>
              </a:lnSpc>
              <a:spcBef>
                <a:spcPts val="1200"/>
              </a:spcBef>
              <a:spcAft>
                <a:spcPts val="0"/>
              </a:spcAft>
              <a:buClr>
                <a:schemeClr val="dk1"/>
              </a:buClr>
              <a:buSzPts val="1700"/>
              <a:buChar char="●"/>
              <a:defRPr/>
            </a:lvl4pPr>
            <a:lvl5pPr lvl="4" rtl="0" algn="l">
              <a:lnSpc>
                <a:spcPct val="90000"/>
              </a:lnSpc>
              <a:spcBef>
                <a:spcPts val="1200"/>
              </a:spcBef>
              <a:spcAft>
                <a:spcPts val="0"/>
              </a:spcAft>
              <a:buClr>
                <a:schemeClr val="dk1"/>
              </a:buClr>
              <a:buSzPts val="1700"/>
              <a:buChar char="○"/>
              <a:defRPr/>
            </a:lvl5pPr>
            <a:lvl6pPr lvl="5" rtl="0" algn="l">
              <a:lnSpc>
                <a:spcPct val="90000"/>
              </a:lnSpc>
              <a:spcBef>
                <a:spcPts val="1200"/>
              </a:spcBef>
              <a:spcAft>
                <a:spcPts val="0"/>
              </a:spcAft>
              <a:buClr>
                <a:schemeClr val="dk1"/>
              </a:buClr>
              <a:buSzPts val="1700"/>
              <a:buChar char="■"/>
              <a:defRPr/>
            </a:lvl6pPr>
            <a:lvl7pPr lvl="6" rtl="0" algn="l">
              <a:lnSpc>
                <a:spcPct val="90000"/>
              </a:lnSpc>
              <a:spcBef>
                <a:spcPts val="1200"/>
              </a:spcBef>
              <a:spcAft>
                <a:spcPts val="0"/>
              </a:spcAft>
              <a:buClr>
                <a:schemeClr val="dk1"/>
              </a:buClr>
              <a:buSzPts val="1700"/>
              <a:buChar char="●"/>
              <a:defRPr/>
            </a:lvl7pPr>
            <a:lvl8pPr lvl="7" rtl="0" algn="l">
              <a:lnSpc>
                <a:spcPct val="90000"/>
              </a:lnSpc>
              <a:spcBef>
                <a:spcPts val="1200"/>
              </a:spcBef>
              <a:spcAft>
                <a:spcPts val="0"/>
              </a:spcAft>
              <a:buClr>
                <a:schemeClr val="dk1"/>
              </a:buClr>
              <a:buSzPts val="1700"/>
              <a:buChar char="○"/>
              <a:defRPr/>
            </a:lvl8pPr>
            <a:lvl9pPr lvl="8" rtl="0" algn="l">
              <a:lnSpc>
                <a:spcPct val="90000"/>
              </a:lnSpc>
              <a:spcBef>
                <a:spcPts val="1200"/>
              </a:spcBef>
              <a:spcAft>
                <a:spcPts val="1200"/>
              </a:spcAft>
              <a:buClr>
                <a:schemeClr val="dk1"/>
              </a:buClr>
              <a:buSzPts val="17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56" name="Shape 56"/>
        <p:cNvGrpSpPr/>
        <p:nvPr/>
      </p:nvGrpSpPr>
      <p:grpSpPr>
        <a:xfrm>
          <a:off x="0" y="0"/>
          <a:ext cx="0" cy="0"/>
          <a:chOff x="0" y="0"/>
          <a:chExt cx="0" cy="0"/>
        </a:xfrm>
      </p:grpSpPr>
      <p:sp>
        <p:nvSpPr>
          <p:cNvPr id="57" name="Google Shape;57;p4"/>
          <p:cNvSpPr/>
          <p:nvPr/>
        </p:nvSpPr>
        <p:spPr>
          <a:xfrm>
            <a:off x="0" y="654600"/>
            <a:ext cx="4365900" cy="4489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285293"/>
              </a:solidFill>
            </a:endParaRPr>
          </a:p>
        </p:txBody>
      </p:sp>
      <p:sp>
        <p:nvSpPr>
          <p:cNvPr id="58" name="Google Shape;58;p4"/>
          <p:cNvSpPr txBox="1"/>
          <p:nvPr/>
        </p:nvSpPr>
        <p:spPr>
          <a:xfrm>
            <a:off x="4415700" y="898775"/>
            <a:ext cx="416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9" name="Google Shape;59;p4"/>
          <p:cNvSpPr txBox="1"/>
          <p:nvPr>
            <p:ph idx="1" type="body"/>
          </p:nvPr>
        </p:nvSpPr>
        <p:spPr>
          <a:xfrm>
            <a:off x="4474300" y="1347525"/>
            <a:ext cx="4103100" cy="3654300"/>
          </a:xfrm>
          <a:prstGeom prst="rect">
            <a:avLst/>
          </a:prstGeom>
        </p:spPr>
        <p:txBody>
          <a:bodyPr anchorCtr="0" anchor="t" bIns="91425" lIns="91425" spcFirstLastPara="1" rIns="91425" wrap="square" tIns="91425">
            <a:normAutofit/>
          </a:bodyPr>
          <a:lstStyle>
            <a:lvl1pPr indent="-330200" lvl="0" marL="457200">
              <a:spcBef>
                <a:spcPts val="0"/>
              </a:spcBef>
              <a:spcAft>
                <a:spcPts val="0"/>
              </a:spcAft>
              <a:buClr>
                <a:srgbClr val="F98C61"/>
              </a:buClr>
              <a:buSzPts val="1600"/>
              <a:buChar char="●"/>
              <a:defRPr>
                <a:solidFill>
                  <a:srgbClr val="000000"/>
                </a:solidFill>
              </a:defRPr>
            </a:lvl1pPr>
            <a:lvl2pPr indent="-317500" lvl="1" marL="914400">
              <a:spcBef>
                <a:spcPts val="0"/>
              </a:spcBef>
              <a:spcAft>
                <a:spcPts val="0"/>
              </a:spcAft>
              <a:buClr>
                <a:srgbClr val="F98C61"/>
              </a:buClr>
              <a:buSzPts val="1400"/>
              <a:buChar char="○"/>
              <a:defRPr>
                <a:solidFill>
                  <a:srgbClr val="000000"/>
                </a:solidFill>
              </a:defRPr>
            </a:lvl2pPr>
            <a:lvl3pPr indent="-317500" lvl="2" marL="1371600">
              <a:spcBef>
                <a:spcPts val="0"/>
              </a:spcBef>
              <a:spcAft>
                <a:spcPts val="0"/>
              </a:spcAft>
              <a:buClr>
                <a:srgbClr val="E69138"/>
              </a:buClr>
              <a:buSzPts val="1400"/>
              <a:buChar char="■"/>
              <a:defRPr>
                <a:solidFill>
                  <a:srgbClr val="000000"/>
                </a:solidFill>
              </a:defRPr>
            </a:lvl3pPr>
            <a:lvl4pPr indent="-317500" lvl="3" marL="1828800">
              <a:spcBef>
                <a:spcPts val="0"/>
              </a:spcBef>
              <a:spcAft>
                <a:spcPts val="0"/>
              </a:spcAft>
              <a:buClr>
                <a:srgbClr val="000000"/>
              </a:buClr>
              <a:buSzPts val="1400"/>
              <a:buChar char="●"/>
              <a:defRPr>
                <a:solidFill>
                  <a:srgbClr val="000000"/>
                </a:solidFill>
              </a:defRPr>
            </a:lvl4pPr>
            <a:lvl5pPr indent="-330200" lvl="4" marL="2286000">
              <a:spcBef>
                <a:spcPts val="0"/>
              </a:spcBef>
              <a:spcAft>
                <a:spcPts val="0"/>
              </a:spcAft>
              <a:buClr>
                <a:srgbClr val="000000"/>
              </a:buClr>
              <a:buSzPts val="1600"/>
              <a:buChar char="○"/>
              <a:defRPr sz="1600">
                <a:solidFill>
                  <a:srgbClr val="000000"/>
                </a:solidFill>
              </a:defRPr>
            </a:lvl5pPr>
            <a:lvl6pPr indent="-317500" lvl="5" marL="2743200">
              <a:spcBef>
                <a:spcPts val="0"/>
              </a:spcBef>
              <a:spcAft>
                <a:spcPts val="0"/>
              </a:spcAft>
              <a:buClr>
                <a:srgbClr val="000000"/>
              </a:buClr>
              <a:buSzPts val="1400"/>
              <a:buChar char="■"/>
              <a:defRPr>
                <a:solidFill>
                  <a:srgbClr val="000000"/>
                </a:solidFill>
              </a:defRPr>
            </a:lvl6pPr>
            <a:lvl7pPr indent="-317500" lvl="6" marL="3200400">
              <a:spcBef>
                <a:spcPts val="0"/>
              </a:spcBef>
              <a:spcAft>
                <a:spcPts val="0"/>
              </a:spcAft>
              <a:buClr>
                <a:srgbClr val="000000"/>
              </a:buClr>
              <a:buSzPts val="1400"/>
              <a:buChar char="●"/>
              <a:defRPr>
                <a:solidFill>
                  <a:srgbClr val="000000"/>
                </a:solidFill>
              </a:defRPr>
            </a:lvl7pPr>
            <a:lvl8pPr indent="-317500" lvl="7" marL="3657600">
              <a:spcBef>
                <a:spcPts val="0"/>
              </a:spcBef>
              <a:spcAft>
                <a:spcPts val="0"/>
              </a:spcAft>
              <a:buClr>
                <a:srgbClr val="000000"/>
              </a:buClr>
              <a:buSzPts val="1400"/>
              <a:buChar char="○"/>
              <a:defRPr>
                <a:solidFill>
                  <a:srgbClr val="000000"/>
                </a:solidFill>
              </a:defRPr>
            </a:lvl8pPr>
            <a:lvl9pPr indent="-317500" lvl="8" marL="4114800">
              <a:spcBef>
                <a:spcPts val="0"/>
              </a:spcBef>
              <a:spcAft>
                <a:spcPts val="0"/>
              </a:spcAft>
              <a:buClr>
                <a:srgbClr val="000000"/>
              </a:buClr>
              <a:buSzPts val="1400"/>
              <a:buChar char="■"/>
              <a:defRPr>
                <a:solidFill>
                  <a:srgbClr val="000000"/>
                </a:solidFill>
              </a:defRPr>
            </a:lvl9pPr>
          </a:lstStyle>
          <a:p/>
        </p:txBody>
      </p:sp>
      <p:sp>
        <p:nvSpPr>
          <p:cNvPr id="60" name="Google Shape;60;p4"/>
          <p:cNvSpPr txBox="1"/>
          <p:nvPr/>
        </p:nvSpPr>
        <p:spPr>
          <a:xfrm>
            <a:off x="365125" y="2285475"/>
            <a:ext cx="3595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4000">
              <a:solidFill>
                <a:schemeClr val="lt1"/>
              </a:solidFill>
              <a:latin typeface="Avenir"/>
              <a:ea typeface="Avenir"/>
              <a:cs typeface="Avenir"/>
              <a:sym typeface="Avenir"/>
            </a:endParaRPr>
          </a:p>
        </p:txBody>
      </p:sp>
      <p:sp>
        <p:nvSpPr>
          <p:cNvPr id="61" name="Google Shape;61;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7" showMasterSp="0">
  <p:cSld name="SECTION_HEADER_8">
    <p:spTree>
      <p:nvGrpSpPr>
        <p:cNvPr id="285" name="Shape 285"/>
        <p:cNvGrpSpPr/>
        <p:nvPr/>
      </p:nvGrpSpPr>
      <p:grpSpPr>
        <a:xfrm>
          <a:off x="0" y="0"/>
          <a:ext cx="0" cy="0"/>
          <a:chOff x="0" y="0"/>
          <a:chExt cx="0" cy="0"/>
        </a:xfrm>
      </p:grpSpPr>
      <p:grpSp>
        <p:nvGrpSpPr>
          <p:cNvPr id="286" name="Google Shape;286;p31"/>
          <p:cNvGrpSpPr/>
          <p:nvPr/>
        </p:nvGrpSpPr>
        <p:grpSpPr>
          <a:xfrm>
            <a:off x="0" y="-1780"/>
            <a:ext cx="9144000" cy="5150957"/>
            <a:chOff x="0" y="-2373"/>
            <a:chExt cx="12192000" cy="6867027"/>
          </a:xfrm>
        </p:grpSpPr>
        <p:sp>
          <p:nvSpPr>
            <p:cNvPr id="287" name="Google Shape;287;p3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8" name="Google Shape;288;p31"/>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9" name="Google Shape;289;p31"/>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0" name="Google Shape;290;p31"/>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1" name="Google Shape;291;p31"/>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2" name="Google Shape;292;p31"/>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3" name="Google Shape;293;p31"/>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4" name="Google Shape;294;p31"/>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5" name="Google Shape;295;p31"/>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96" name="Google Shape;296;p31"/>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97" name="Google Shape;297;p31"/>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298" name="Google Shape;298;p31"/>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299" name="Google Shape;299;p31"/>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00" name="Google Shape;300;p31"/>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01" name="Google Shape;301;p31"/>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2" name="Google Shape;302;p31"/>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8">
  <p:cSld name="TITLE_5">
    <p:bg>
      <p:bgPr>
        <a:blipFill>
          <a:blip r:embed="rId2">
            <a:alphaModFix/>
          </a:blip>
          <a:stretch>
            <a:fillRect/>
          </a:stretch>
        </a:blipFill>
      </p:bgPr>
    </p:bg>
    <p:spTree>
      <p:nvGrpSpPr>
        <p:cNvPr id="303" name="Shape 303"/>
        <p:cNvGrpSpPr/>
        <p:nvPr/>
      </p:nvGrpSpPr>
      <p:grpSpPr>
        <a:xfrm>
          <a:off x="0" y="0"/>
          <a:ext cx="0" cy="0"/>
          <a:chOff x="0" y="0"/>
          <a:chExt cx="0" cy="0"/>
        </a:xfrm>
      </p:grpSpPr>
      <p:pic>
        <p:nvPicPr>
          <p:cNvPr descr="Celestia-R1---OverlayTitleHD.png" id="304" name="Google Shape;304;p32"/>
          <p:cNvPicPr preferRelativeResize="0"/>
          <p:nvPr/>
        </p:nvPicPr>
        <p:blipFill rotWithShape="1">
          <a:blip r:embed="rId3">
            <a:alphaModFix/>
          </a:blip>
          <a:srcRect b="0" l="0" r="0" t="0"/>
          <a:stretch/>
        </p:blipFill>
        <p:spPr>
          <a:xfrm>
            <a:off x="1" y="0"/>
            <a:ext cx="9141202" cy="5141969"/>
          </a:xfrm>
          <a:prstGeom prst="rect">
            <a:avLst/>
          </a:prstGeom>
          <a:noFill/>
          <a:ln>
            <a:noFill/>
          </a:ln>
        </p:spPr>
      </p:pic>
      <p:sp>
        <p:nvSpPr>
          <p:cNvPr id="305" name="Google Shape;305;p32"/>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306" name="Google Shape;306;p32"/>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307" name="Google Shape;307;p32"/>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08" name="Google Shape;308;p32"/>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09" name="Google Shape;309;p32"/>
          <p:cNvSpPr txBox="1"/>
          <p:nvPr>
            <p:ph idx="12" type="sldNum"/>
          </p:nvPr>
        </p:nvSpPr>
        <p:spPr>
          <a:xfrm>
            <a:off x="7956719"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8" showMasterSp="0">
  <p:cSld name="SECTION_HEADER_9">
    <p:spTree>
      <p:nvGrpSpPr>
        <p:cNvPr id="310" name="Shape 310"/>
        <p:cNvGrpSpPr/>
        <p:nvPr/>
      </p:nvGrpSpPr>
      <p:grpSpPr>
        <a:xfrm>
          <a:off x="0" y="0"/>
          <a:ext cx="0" cy="0"/>
          <a:chOff x="0" y="0"/>
          <a:chExt cx="0" cy="0"/>
        </a:xfrm>
      </p:grpSpPr>
      <p:grpSp>
        <p:nvGrpSpPr>
          <p:cNvPr id="311" name="Google Shape;311;p33"/>
          <p:cNvGrpSpPr/>
          <p:nvPr/>
        </p:nvGrpSpPr>
        <p:grpSpPr>
          <a:xfrm>
            <a:off x="0" y="-1780"/>
            <a:ext cx="9144000" cy="5150957"/>
            <a:chOff x="0" y="-2373"/>
            <a:chExt cx="12192000" cy="6867027"/>
          </a:xfrm>
        </p:grpSpPr>
        <p:sp>
          <p:nvSpPr>
            <p:cNvPr id="312" name="Google Shape;312;p3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3" name="Google Shape;313;p33"/>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4" name="Google Shape;314;p33"/>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5" name="Google Shape;315;p33"/>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6" name="Google Shape;316;p33"/>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7" name="Google Shape;317;p33"/>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8" name="Google Shape;318;p33"/>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9" name="Google Shape;319;p33"/>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0" name="Google Shape;320;p33"/>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21" name="Google Shape;321;p33"/>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22" name="Google Shape;322;p33"/>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323" name="Google Shape;323;p33"/>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324" name="Google Shape;324;p33"/>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25" name="Google Shape;325;p33"/>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26" name="Google Shape;326;p33"/>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7" name="Google Shape;327;p33"/>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9">
  <p:cSld name="TITLE_6">
    <p:bg>
      <p:bgPr>
        <a:blipFill>
          <a:blip r:embed="rId2">
            <a:alphaModFix/>
          </a:blip>
          <a:stretch>
            <a:fillRect/>
          </a:stretch>
        </a:blipFill>
      </p:bgPr>
    </p:bg>
    <p:spTree>
      <p:nvGrpSpPr>
        <p:cNvPr id="328" name="Shape 328"/>
        <p:cNvGrpSpPr/>
        <p:nvPr/>
      </p:nvGrpSpPr>
      <p:grpSpPr>
        <a:xfrm>
          <a:off x="0" y="0"/>
          <a:ext cx="0" cy="0"/>
          <a:chOff x="0" y="0"/>
          <a:chExt cx="0" cy="0"/>
        </a:xfrm>
      </p:grpSpPr>
      <p:pic>
        <p:nvPicPr>
          <p:cNvPr descr="Celestia-R1---OverlayTitleHD.png" id="329" name="Google Shape;329;p34"/>
          <p:cNvPicPr preferRelativeResize="0"/>
          <p:nvPr/>
        </p:nvPicPr>
        <p:blipFill rotWithShape="1">
          <a:blip r:embed="rId3">
            <a:alphaModFix/>
          </a:blip>
          <a:srcRect b="0" l="0" r="0" t="0"/>
          <a:stretch/>
        </p:blipFill>
        <p:spPr>
          <a:xfrm>
            <a:off x="1" y="0"/>
            <a:ext cx="9141202" cy="5141969"/>
          </a:xfrm>
          <a:prstGeom prst="rect">
            <a:avLst/>
          </a:prstGeom>
          <a:noFill/>
          <a:ln>
            <a:noFill/>
          </a:ln>
        </p:spPr>
      </p:pic>
      <p:sp>
        <p:nvSpPr>
          <p:cNvPr id="330" name="Google Shape;330;p34"/>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331" name="Google Shape;331;p34"/>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332" name="Google Shape;332;p34"/>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33" name="Google Shape;333;p34"/>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34" name="Google Shape;334;p34"/>
          <p:cNvSpPr txBox="1"/>
          <p:nvPr>
            <p:ph idx="12" type="sldNum"/>
          </p:nvPr>
        </p:nvSpPr>
        <p:spPr>
          <a:xfrm>
            <a:off x="7956719"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9" showMasterSp="0">
  <p:cSld name="SECTION_HEADER_10">
    <p:spTree>
      <p:nvGrpSpPr>
        <p:cNvPr id="335" name="Shape 335"/>
        <p:cNvGrpSpPr/>
        <p:nvPr/>
      </p:nvGrpSpPr>
      <p:grpSpPr>
        <a:xfrm>
          <a:off x="0" y="0"/>
          <a:ext cx="0" cy="0"/>
          <a:chOff x="0" y="0"/>
          <a:chExt cx="0" cy="0"/>
        </a:xfrm>
      </p:grpSpPr>
      <p:grpSp>
        <p:nvGrpSpPr>
          <p:cNvPr id="336" name="Google Shape;336;p35"/>
          <p:cNvGrpSpPr/>
          <p:nvPr/>
        </p:nvGrpSpPr>
        <p:grpSpPr>
          <a:xfrm>
            <a:off x="0" y="-1780"/>
            <a:ext cx="9144000" cy="5150957"/>
            <a:chOff x="0" y="-2373"/>
            <a:chExt cx="12192000" cy="6867027"/>
          </a:xfrm>
        </p:grpSpPr>
        <p:sp>
          <p:nvSpPr>
            <p:cNvPr id="337" name="Google Shape;337;p3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8" name="Google Shape;338;p3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9" name="Google Shape;339;p3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0" name="Google Shape;340;p3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1" name="Google Shape;341;p3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2" name="Google Shape;342;p3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3" name="Google Shape;343;p35"/>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4" name="Google Shape;344;p3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5" name="Google Shape;345;p3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46" name="Google Shape;346;p3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47" name="Google Shape;347;p35"/>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348" name="Google Shape;348;p35"/>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349" name="Google Shape;349;p35"/>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50" name="Google Shape;350;p35"/>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51" name="Google Shape;351;p35"/>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52" name="Google Shape;352;p35"/>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3" name="Shape 353"/>
        <p:cNvGrpSpPr/>
        <p:nvPr/>
      </p:nvGrpSpPr>
      <p:grpSpPr>
        <a:xfrm>
          <a:off x="0" y="0"/>
          <a:ext cx="0" cy="0"/>
          <a:chOff x="0" y="0"/>
          <a:chExt cx="0" cy="0"/>
        </a:xfrm>
      </p:grpSpPr>
      <p:sp>
        <p:nvSpPr>
          <p:cNvPr id="354" name="Google Shape;354;p36"/>
          <p:cNvSpPr txBox="1"/>
          <p:nvPr>
            <p:ph type="title"/>
          </p:nvPr>
        </p:nvSpPr>
        <p:spPr>
          <a:xfrm>
            <a:off x="365054" y="363413"/>
            <a:ext cx="6571200" cy="530400"/>
          </a:xfrm>
          <a:prstGeom prst="rect">
            <a:avLst/>
          </a:prstGeom>
          <a:noFill/>
          <a:ln>
            <a:noFill/>
          </a:ln>
        </p:spPr>
        <p:txBody>
          <a:bodyPr anchorCtr="0" anchor="ctr" bIns="68575" lIns="68575" spcFirstLastPara="1" rIns="68575" wrap="square" tIns="68575">
            <a:noAutofit/>
          </a:bodyPr>
          <a:lstStyle>
            <a:lvl1pPr lvl="0" marR="0" rtl="0" algn="l">
              <a:spcBef>
                <a:spcPts val="0"/>
              </a:spcBef>
              <a:spcAft>
                <a:spcPts val="0"/>
              </a:spcAft>
              <a:buClr>
                <a:schemeClr val="lt2"/>
              </a:buClr>
              <a:buSzPts val="1100"/>
              <a:buFont typeface="Century Gothic"/>
              <a:buNone/>
              <a:defRPr b="0" i="0" sz="20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100"/>
              <a:buNone/>
              <a:defRPr b="0" i="0" sz="1000" u="none" cap="none" strike="noStrike">
                <a:solidFill>
                  <a:schemeClr val="dk2"/>
                </a:solidFill>
              </a:defRPr>
            </a:lvl2pPr>
            <a:lvl3pPr lvl="2" marR="0" rtl="0" algn="l">
              <a:spcBef>
                <a:spcPts val="0"/>
              </a:spcBef>
              <a:spcAft>
                <a:spcPts val="0"/>
              </a:spcAft>
              <a:buSzPts val="1100"/>
              <a:buNone/>
              <a:defRPr b="0" i="0" sz="1000" u="none" cap="none" strike="noStrike">
                <a:solidFill>
                  <a:schemeClr val="dk2"/>
                </a:solidFill>
              </a:defRPr>
            </a:lvl3pPr>
            <a:lvl4pPr lvl="3" marR="0" rtl="0" algn="l">
              <a:spcBef>
                <a:spcPts val="0"/>
              </a:spcBef>
              <a:spcAft>
                <a:spcPts val="0"/>
              </a:spcAft>
              <a:buSzPts val="1100"/>
              <a:buNone/>
              <a:defRPr b="0" i="0" sz="1000" u="none" cap="none" strike="noStrike">
                <a:solidFill>
                  <a:schemeClr val="dk2"/>
                </a:solidFill>
              </a:defRPr>
            </a:lvl4pPr>
            <a:lvl5pPr lvl="4" marR="0" rtl="0" algn="l">
              <a:spcBef>
                <a:spcPts val="0"/>
              </a:spcBef>
              <a:spcAft>
                <a:spcPts val="0"/>
              </a:spcAft>
              <a:buSzPts val="1100"/>
              <a:buNone/>
              <a:defRPr b="0" i="0" sz="1000" u="none" cap="none" strike="noStrike">
                <a:solidFill>
                  <a:schemeClr val="dk2"/>
                </a:solidFill>
              </a:defRPr>
            </a:lvl5pPr>
            <a:lvl6pPr lvl="5" marR="0" rtl="0" algn="l">
              <a:lnSpc>
                <a:spcPct val="100000"/>
              </a:lnSpc>
              <a:spcBef>
                <a:spcPts val="0"/>
              </a:spcBef>
              <a:spcAft>
                <a:spcPts val="0"/>
              </a:spcAft>
              <a:buSzPts val="1100"/>
              <a:buNone/>
              <a:defRPr b="0" i="0" sz="1000" u="none" cap="none" strike="noStrike">
                <a:solidFill>
                  <a:schemeClr val="dk2"/>
                </a:solidFill>
              </a:defRPr>
            </a:lvl6pPr>
            <a:lvl7pPr lvl="6" marR="0" rtl="0" algn="l">
              <a:lnSpc>
                <a:spcPct val="100000"/>
              </a:lnSpc>
              <a:spcBef>
                <a:spcPts val="0"/>
              </a:spcBef>
              <a:spcAft>
                <a:spcPts val="0"/>
              </a:spcAft>
              <a:buSzPts val="1100"/>
              <a:buNone/>
              <a:defRPr b="0" i="0" sz="1000" u="none" cap="none" strike="noStrike">
                <a:solidFill>
                  <a:schemeClr val="dk2"/>
                </a:solidFill>
              </a:defRPr>
            </a:lvl7pPr>
            <a:lvl8pPr lvl="7" marR="0" rtl="0" algn="l">
              <a:lnSpc>
                <a:spcPct val="100000"/>
              </a:lnSpc>
              <a:spcBef>
                <a:spcPts val="0"/>
              </a:spcBef>
              <a:spcAft>
                <a:spcPts val="0"/>
              </a:spcAft>
              <a:buSzPts val="1100"/>
              <a:buNone/>
              <a:defRPr b="0" i="0" sz="1000" u="none" cap="none" strike="noStrike">
                <a:solidFill>
                  <a:schemeClr val="dk2"/>
                </a:solidFill>
              </a:defRPr>
            </a:lvl8pPr>
            <a:lvl9pPr lvl="8" marR="0" rtl="0" algn="l">
              <a:lnSpc>
                <a:spcPct val="100000"/>
              </a:lnSpc>
              <a:spcBef>
                <a:spcPts val="0"/>
              </a:spcBef>
              <a:spcAft>
                <a:spcPts val="0"/>
              </a:spcAft>
              <a:buSzPts val="1100"/>
              <a:buNone/>
              <a:defRPr b="0" i="0" sz="1000" u="none" cap="none" strike="noStrike">
                <a:solidFill>
                  <a:schemeClr val="dk2"/>
                </a:solidFill>
              </a:defRPr>
            </a:lvl9pPr>
          </a:lstStyle>
          <a:p/>
        </p:txBody>
      </p:sp>
      <p:sp>
        <p:nvSpPr>
          <p:cNvPr id="355" name="Google Shape;355;p36"/>
          <p:cNvSpPr txBox="1"/>
          <p:nvPr>
            <p:ph idx="1" type="body"/>
          </p:nvPr>
        </p:nvSpPr>
        <p:spPr>
          <a:xfrm>
            <a:off x="866216" y="1952625"/>
            <a:ext cx="3618900" cy="2562300"/>
          </a:xfrm>
          <a:prstGeom prst="rect">
            <a:avLst/>
          </a:prstGeom>
          <a:noFill/>
          <a:ln>
            <a:noFill/>
          </a:ln>
        </p:spPr>
        <p:txBody>
          <a:bodyPr anchorCtr="0" anchor="t" bIns="68575" lIns="68575" spcFirstLastPara="1" rIns="68575" wrap="square" tIns="68575">
            <a:normAutofit/>
          </a:bodyPr>
          <a:lstStyle>
            <a:lvl1pPr indent="-298450" lvl="0" marL="457200" marR="0" rtl="0" algn="l">
              <a:spcBef>
                <a:spcPts val="500"/>
              </a:spcBef>
              <a:spcAft>
                <a:spcPts val="0"/>
              </a:spcAft>
              <a:buClr>
                <a:schemeClr val="accent1"/>
              </a:buClr>
              <a:buSzPts val="1100"/>
              <a:buFont typeface="Noto Sans Symbols"/>
              <a:buChar char="❑"/>
              <a:defRPr b="0" i="0" sz="1000" u="none" cap="none" strike="noStrike">
                <a:solidFill>
                  <a:srgbClr val="3F3F3F"/>
                </a:solidFill>
                <a:latin typeface="Century Gothic"/>
                <a:ea typeface="Century Gothic"/>
                <a:cs typeface="Century Gothic"/>
                <a:sym typeface="Century Gothic"/>
              </a:defRPr>
            </a:lvl1pPr>
            <a:lvl2pPr indent="-292100" lvl="1" marL="914400" marR="0" rtl="0" algn="l">
              <a:spcBef>
                <a:spcPts val="500"/>
              </a:spcBef>
              <a:spcAft>
                <a:spcPts val="0"/>
              </a:spcAft>
              <a:buClr>
                <a:schemeClr val="accent1"/>
              </a:buClr>
              <a:buSzPts val="1000"/>
              <a:buFont typeface="Noto Sans Symbols"/>
              <a:buChar char="➢"/>
              <a:defRPr b="0" i="0" sz="900" u="none" cap="none" strike="noStrike">
                <a:solidFill>
                  <a:srgbClr val="3F3F3F"/>
                </a:solidFill>
                <a:latin typeface="Century Gothic"/>
                <a:ea typeface="Century Gothic"/>
                <a:cs typeface="Century Gothic"/>
                <a:sym typeface="Century Gothic"/>
              </a:defRPr>
            </a:lvl2pPr>
            <a:lvl3pPr indent="-279400" lvl="2" marL="1371600" marR="0" rtl="0" algn="l">
              <a:spcBef>
                <a:spcPts val="500"/>
              </a:spcBef>
              <a:spcAft>
                <a:spcPts val="0"/>
              </a:spcAft>
              <a:buClr>
                <a:schemeClr val="accent1"/>
              </a:buClr>
              <a:buSzPts val="800"/>
              <a:buFont typeface="Noto Sans Symbols"/>
              <a:buChar char="▶"/>
              <a:defRPr b="0" i="0" sz="800" u="none" cap="none" strike="noStrike">
                <a:solidFill>
                  <a:srgbClr val="3F3F3F"/>
                </a:solidFill>
                <a:latin typeface="Century Gothic"/>
                <a:ea typeface="Century Gothic"/>
                <a:cs typeface="Century Gothic"/>
                <a:sym typeface="Century Gothic"/>
              </a:defRPr>
            </a:lvl3pPr>
            <a:lvl4pPr indent="-279400" lvl="3" marL="1828800" marR="0" rtl="0" algn="l">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4pPr>
            <a:lvl5pPr indent="-279400" lvl="4" marL="2286000" marR="0" rtl="0" algn="l">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5pPr>
            <a:lvl6pPr indent="-279400" lvl="5" marL="27432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6pPr>
            <a:lvl7pPr indent="-279400" lvl="6" marL="32004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7pPr>
            <a:lvl8pPr indent="-279400" lvl="7" marL="36576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8pPr>
            <a:lvl9pPr indent="-279400" lvl="8" marL="41148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9pPr>
          </a:lstStyle>
          <a:p/>
        </p:txBody>
      </p:sp>
      <p:sp>
        <p:nvSpPr>
          <p:cNvPr id="356" name="Google Shape;356;p36"/>
          <p:cNvSpPr txBox="1"/>
          <p:nvPr>
            <p:ph idx="2" type="body"/>
          </p:nvPr>
        </p:nvSpPr>
        <p:spPr>
          <a:xfrm>
            <a:off x="4656534" y="1952625"/>
            <a:ext cx="3618900" cy="2562300"/>
          </a:xfrm>
          <a:prstGeom prst="rect">
            <a:avLst/>
          </a:prstGeom>
          <a:noFill/>
          <a:ln>
            <a:noFill/>
          </a:ln>
        </p:spPr>
        <p:txBody>
          <a:bodyPr anchorCtr="0" anchor="t" bIns="68575" lIns="68575" spcFirstLastPara="1" rIns="68575" wrap="square" tIns="68575">
            <a:normAutofit/>
          </a:bodyPr>
          <a:lstStyle>
            <a:lvl1pPr indent="-298450" lvl="0" marL="457200" marR="0" rtl="0" algn="l">
              <a:spcBef>
                <a:spcPts val="500"/>
              </a:spcBef>
              <a:spcAft>
                <a:spcPts val="0"/>
              </a:spcAft>
              <a:buClr>
                <a:schemeClr val="accent1"/>
              </a:buClr>
              <a:buSzPts val="1100"/>
              <a:buFont typeface="Noto Sans Symbols"/>
              <a:buChar char="❑"/>
              <a:defRPr b="0" i="0" sz="1000" u="none" cap="none" strike="noStrike">
                <a:solidFill>
                  <a:srgbClr val="3F3F3F"/>
                </a:solidFill>
                <a:latin typeface="Century Gothic"/>
                <a:ea typeface="Century Gothic"/>
                <a:cs typeface="Century Gothic"/>
                <a:sym typeface="Century Gothic"/>
              </a:defRPr>
            </a:lvl1pPr>
            <a:lvl2pPr indent="-292100" lvl="1" marL="914400" marR="0" rtl="0" algn="l">
              <a:spcBef>
                <a:spcPts val="500"/>
              </a:spcBef>
              <a:spcAft>
                <a:spcPts val="0"/>
              </a:spcAft>
              <a:buClr>
                <a:schemeClr val="accent1"/>
              </a:buClr>
              <a:buSzPts val="1000"/>
              <a:buFont typeface="Noto Sans Symbols"/>
              <a:buChar char="➢"/>
              <a:defRPr b="0" i="0" sz="900" u="none" cap="none" strike="noStrike">
                <a:solidFill>
                  <a:srgbClr val="3F3F3F"/>
                </a:solidFill>
                <a:latin typeface="Century Gothic"/>
                <a:ea typeface="Century Gothic"/>
                <a:cs typeface="Century Gothic"/>
                <a:sym typeface="Century Gothic"/>
              </a:defRPr>
            </a:lvl2pPr>
            <a:lvl3pPr indent="-279400" lvl="2" marL="1371600" marR="0" rtl="0" algn="l">
              <a:spcBef>
                <a:spcPts val="500"/>
              </a:spcBef>
              <a:spcAft>
                <a:spcPts val="0"/>
              </a:spcAft>
              <a:buClr>
                <a:schemeClr val="accent1"/>
              </a:buClr>
              <a:buSzPts val="800"/>
              <a:buFont typeface="Noto Sans Symbols"/>
              <a:buChar char="▶"/>
              <a:defRPr b="0" i="0" sz="800" u="none" cap="none" strike="noStrike">
                <a:solidFill>
                  <a:srgbClr val="3F3F3F"/>
                </a:solidFill>
                <a:latin typeface="Century Gothic"/>
                <a:ea typeface="Century Gothic"/>
                <a:cs typeface="Century Gothic"/>
                <a:sym typeface="Century Gothic"/>
              </a:defRPr>
            </a:lvl3pPr>
            <a:lvl4pPr indent="-279400" lvl="3" marL="1828800" marR="0" rtl="0" algn="l">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4pPr>
            <a:lvl5pPr indent="-279400" lvl="4" marL="2286000" marR="0" rtl="0" algn="l">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5pPr>
            <a:lvl6pPr indent="-279400" lvl="5" marL="27432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6pPr>
            <a:lvl7pPr indent="-279400" lvl="6" marL="32004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7pPr>
            <a:lvl8pPr indent="-279400" lvl="7" marL="36576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8pPr>
            <a:lvl9pPr indent="-279400" lvl="8" marL="41148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9pPr>
          </a:lstStyle>
          <a:p/>
        </p:txBody>
      </p:sp>
      <p:sp>
        <p:nvSpPr>
          <p:cNvPr id="357" name="Google Shape;357;p36"/>
          <p:cNvSpPr txBox="1"/>
          <p:nvPr>
            <p:ph idx="12" type="sldNum"/>
          </p:nvPr>
        </p:nvSpPr>
        <p:spPr>
          <a:xfrm>
            <a:off x="7764066" y="221456"/>
            <a:ext cx="628800" cy="576300"/>
          </a:xfrm>
          <a:prstGeom prst="rect">
            <a:avLst/>
          </a:prstGeom>
          <a:noFill/>
          <a:ln>
            <a:noFill/>
          </a:ln>
        </p:spPr>
        <p:txBody>
          <a:bodyPr anchorCtr="0" anchor="b" bIns="34250" lIns="68575" spcFirstLastPara="1" rIns="68575" wrap="square" tIns="34250">
            <a:noAutofit/>
          </a:bodyPr>
          <a:lstStyle>
            <a:lvl1pPr indent="0" lvl="0"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1pPr>
            <a:lvl2pPr indent="0" lvl="1"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2pPr>
            <a:lvl3pPr indent="0" lvl="2"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3pPr>
            <a:lvl4pPr indent="0" lvl="3"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4pPr>
            <a:lvl5pPr indent="0" lvl="4"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5pPr>
            <a:lvl6pPr indent="0" lvl="5"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6pPr>
            <a:lvl7pPr indent="0" lvl="6"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7pPr>
            <a:lvl8pPr indent="0" lvl="7"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8pPr>
            <a:lvl9pPr indent="0" lvl="8"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0">
  <p:cSld name="Title Slide">
    <p:spTree>
      <p:nvGrpSpPr>
        <p:cNvPr id="358" name="Shape 358"/>
        <p:cNvGrpSpPr/>
        <p:nvPr/>
      </p:nvGrpSpPr>
      <p:grpSpPr>
        <a:xfrm>
          <a:off x="0" y="0"/>
          <a:ext cx="0" cy="0"/>
          <a:chOff x="0" y="0"/>
          <a:chExt cx="0" cy="0"/>
        </a:xfrm>
      </p:grpSpPr>
      <p:sp>
        <p:nvSpPr>
          <p:cNvPr id="359" name="Google Shape;359;p37"/>
          <p:cNvSpPr txBox="1"/>
          <p:nvPr>
            <p:ph type="title"/>
          </p:nvPr>
        </p:nvSpPr>
        <p:spPr>
          <a:xfrm>
            <a:off x="483577" y="1733732"/>
            <a:ext cx="8177100" cy="1016100"/>
          </a:xfrm>
          <a:prstGeom prst="rect">
            <a:avLst/>
          </a:prstGeom>
          <a:noFill/>
          <a:ln>
            <a:noFill/>
          </a:ln>
        </p:spPr>
        <p:txBody>
          <a:bodyPr anchorCtr="0" anchor="ctr" bIns="68575" lIns="68575" spcFirstLastPara="1" rIns="68575" wrap="square" tIns="68575">
            <a:noAutofit/>
          </a:bodyPr>
          <a:lstStyle>
            <a:lvl1pPr lvl="0" rtl="0" algn="ctr">
              <a:lnSpc>
                <a:spcPct val="100000"/>
              </a:lnSpc>
              <a:spcBef>
                <a:spcPts val="0"/>
              </a:spcBef>
              <a:spcAft>
                <a:spcPts val="0"/>
              </a:spcAft>
              <a:buSzPts val="1100"/>
              <a:buChar char="●"/>
              <a:defRPr/>
            </a:lvl1pPr>
            <a:lvl2pPr lvl="1" rtl="0" algn="l">
              <a:lnSpc>
                <a:spcPct val="100000"/>
              </a:lnSpc>
              <a:spcBef>
                <a:spcPts val="0"/>
              </a:spcBef>
              <a:spcAft>
                <a:spcPts val="0"/>
              </a:spcAft>
              <a:buSzPts val="1100"/>
              <a:buChar char="○"/>
              <a:defRPr/>
            </a:lvl2pPr>
            <a:lvl3pPr lvl="2" rtl="0" algn="l">
              <a:lnSpc>
                <a:spcPct val="100000"/>
              </a:lnSpc>
              <a:spcBef>
                <a:spcPts val="0"/>
              </a:spcBef>
              <a:spcAft>
                <a:spcPts val="0"/>
              </a:spcAft>
              <a:buSzPts val="1100"/>
              <a:buChar char="■"/>
              <a:defRPr/>
            </a:lvl3pPr>
            <a:lvl4pPr lvl="3" rtl="0" algn="l">
              <a:lnSpc>
                <a:spcPct val="100000"/>
              </a:lnSpc>
              <a:spcBef>
                <a:spcPts val="0"/>
              </a:spcBef>
              <a:spcAft>
                <a:spcPts val="0"/>
              </a:spcAft>
              <a:buSzPts val="1100"/>
              <a:buChar char="●"/>
              <a:defRPr/>
            </a:lvl4pPr>
            <a:lvl5pPr lvl="4" rtl="0" algn="l">
              <a:lnSpc>
                <a:spcPct val="100000"/>
              </a:lnSpc>
              <a:spcBef>
                <a:spcPts val="0"/>
              </a:spcBef>
              <a:spcAft>
                <a:spcPts val="0"/>
              </a:spcAft>
              <a:buSzPts val="1100"/>
              <a:buChar char="○"/>
              <a:defRPr/>
            </a:lvl5pPr>
            <a:lvl6pPr lvl="5" rtl="0" algn="l">
              <a:lnSpc>
                <a:spcPct val="100000"/>
              </a:lnSpc>
              <a:spcBef>
                <a:spcPts val="0"/>
              </a:spcBef>
              <a:spcAft>
                <a:spcPts val="0"/>
              </a:spcAft>
              <a:buSzPts val="1100"/>
              <a:buChar char="■"/>
              <a:defRPr/>
            </a:lvl6pPr>
            <a:lvl7pPr lvl="6" rtl="0" algn="l">
              <a:lnSpc>
                <a:spcPct val="100000"/>
              </a:lnSpc>
              <a:spcBef>
                <a:spcPts val="0"/>
              </a:spcBef>
              <a:spcAft>
                <a:spcPts val="0"/>
              </a:spcAft>
              <a:buSzPts val="1100"/>
              <a:buChar char="●"/>
              <a:defRPr/>
            </a:lvl7pPr>
            <a:lvl8pPr lvl="7" rtl="0" algn="l">
              <a:lnSpc>
                <a:spcPct val="100000"/>
              </a:lnSpc>
              <a:spcBef>
                <a:spcPts val="0"/>
              </a:spcBef>
              <a:spcAft>
                <a:spcPts val="0"/>
              </a:spcAft>
              <a:buSzPts val="1100"/>
              <a:buChar char="○"/>
              <a:defRPr/>
            </a:lvl8pPr>
            <a:lvl9pPr lvl="8" rtl="0" algn="l">
              <a:lnSpc>
                <a:spcPct val="100000"/>
              </a:lnSpc>
              <a:spcBef>
                <a:spcPts val="0"/>
              </a:spcBef>
              <a:spcAft>
                <a:spcPts val="0"/>
              </a:spcAft>
              <a:buSzPts val="1100"/>
              <a:buChar char="■"/>
              <a:defRPr/>
            </a:lvl9pPr>
          </a:lstStyle>
          <a:p/>
        </p:txBody>
      </p:sp>
      <p:sp>
        <p:nvSpPr>
          <p:cNvPr id="360" name="Google Shape;360;p37"/>
          <p:cNvSpPr txBox="1"/>
          <p:nvPr>
            <p:ph idx="1" type="body"/>
          </p:nvPr>
        </p:nvSpPr>
        <p:spPr>
          <a:xfrm>
            <a:off x="461963" y="2921794"/>
            <a:ext cx="8218800" cy="529800"/>
          </a:xfrm>
          <a:prstGeom prst="rect">
            <a:avLst/>
          </a:prstGeom>
          <a:noFill/>
          <a:ln>
            <a:noFill/>
          </a:ln>
        </p:spPr>
        <p:txBody>
          <a:bodyPr anchorCtr="0" anchor="ctr" bIns="68575" lIns="68575" spcFirstLastPara="1" rIns="68575" wrap="square" tIns="68575">
            <a:normAutofit/>
          </a:bodyPr>
          <a:lstStyle>
            <a:lvl1pPr indent="-228600" lvl="0" marL="457200" rtl="0" algn="ctr">
              <a:lnSpc>
                <a:spcPct val="100000"/>
              </a:lnSpc>
              <a:spcBef>
                <a:spcPts val="0"/>
              </a:spcBef>
              <a:spcAft>
                <a:spcPts val="0"/>
              </a:spcAft>
              <a:buSzPts val="1400"/>
              <a:buNone/>
              <a:defRPr sz="1800"/>
            </a:lvl1pPr>
            <a:lvl2pPr indent="-304800" lvl="1" marL="914400" rtl="0" algn="l">
              <a:lnSpc>
                <a:spcPct val="100000"/>
              </a:lnSpc>
              <a:spcBef>
                <a:spcPts val="800"/>
              </a:spcBef>
              <a:spcAft>
                <a:spcPts val="0"/>
              </a:spcAft>
              <a:buSzPts val="1200"/>
              <a:buChar char="○"/>
              <a:defRPr/>
            </a:lvl2pPr>
            <a:lvl3pPr indent="-298450" lvl="2" marL="1371600" rtl="0" algn="l">
              <a:lnSpc>
                <a:spcPct val="100000"/>
              </a:lnSpc>
              <a:spcBef>
                <a:spcPts val="800"/>
              </a:spcBef>
              <a:spcAft>
                <a:spcPts val="0"/>
              </a:spcAft>
              <a:buSzPts val="1100"/>
              <a:buChar char="■"/>
              <a:defRPr/>
            </a:lvl3pPr>
            <a:lvl4pPr indent="-285750" lvl="3" marL="1828800" rtl="0" algn="l">
              <a:lnSpc>
                <a:spcPct val="100000"/>
              </a:lnSpc>
              <a:spcBef>
                <a:spcPts val="800"/>
              </a:spcBef>
              <a:spcAft>
                <a:spcPts val="0"/>
              </a:spcAft>
              <a:buSzPts val="900"/>
              <a:buChar char="●"/>
              <a:defRPr/>
            </a:lvl4pPr>
            <a:lvl5pPr indent="-285750" lvl="4" marL="2286000" rtl="0" algn="l">
              <a:lnSpc>
                <a:spcPct val="100000"/>
              </a:lnSpc>
              <a:spcBef>
                <a:spcPts val="800"/>
              </a:spcBef>
              <a:spcAft>
                <a:spcPts val="0"/>
              </a:spcAft>
              <a:buSzPts val="900"/>
              <a:buChar char="○"/>
              <a:defRPr/>
            </a:lvl5pPr>
            <a:lvl6pPr indent="-285750" lvl="5" marL="2743200" rtl="0" algn="l">
              <a:lnSpc>
                <a:spcPct val="100000"/>
              </a:lnSpc>
              <a:spcBef>
                <a:spcPts val="800"/>
              </a:spcBef>
              <a:spcAft>
                <a:spcPts val="0"/>
              </a:spcAft>
              <a:buSzPts val="900"/>
              <a:buChar char="■"/>
              <a:defRPr/>
            </a:lvl6pPr>
            <a:lvl7pPr indent="-285750" lvl="6" marL="3200400" rtl="0" algn="l">
              <a:lnSpc>
                <a:spcPct val="100000"/>
              </a:lnSpc>
              <a:spcBef>
                <a:spcPts val="800"/>
              </a:spcBef>
              <a:spcAft>
                <a:spcPts val="0"/>
              </a:spcAft>
              <a:buSzPts val="900"/>
              <a:buChar char="●"/>
              <a:defRPr/>
            </a:lvl7pPr>
            <a:lvl8pPr indent="-285750" lvl="7" marL="3657600" rtl="0" algn="l">
              <a:lnSpc>
                <a:spcPct val="100000"/>
              </a:lnSpc>
              <a:spcBef>
                <a:spcPts val="800"/>
              </a:spcBef>
              <a:spcAft>
                <a:spcPts val="0"/>
              </a:spcAft>
              <a:buSzPts val="900"/>
              <a:buChar char="○"/>
              <a:defRPr/>
            </a:lvl8pPr>
            <a:lvl9pPr indent="-285750" lvl="8" marL="4114800" rtl="0" algn="l">
              <a:lnSpc>
                <a:spcPct val="100000"/>
              </a:lnSpc>
              <a:spcBef>
                <a:spcPts val="800"/>
              </a:spcBef>
              <a:spcAft>
                <a:spcPts val="800"/>
              </a:spcAft>
              <a:buSzPts val="9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0" showMasterSp="0">
  <p:cSld name="SECTION_HEADER_11">
    <p:spTree>
      <p:nvGrpSpPr>
        <p:cNvPr id="361" name="Shape 361"/>
        <p:cNvGrpSpPr/>
        <p:nvPr/>
      </p:nvGrpSpPr>
      <p:grpSpPr>
        <a:xfrm>
          <a:off x="0" y="0"/>
          <a:ext cx="0" cy="0"/>
          <a:chOff x="0" y="0"/>
          <a:chExt cx="0" cy="0"/>
        </a:xfrm>
      </p:grpSpPr>
      <p:grpSp>
        <p:nvGrpSpPr>
          <p:cNvPr id="362" name="Google Shape;362;p38"/>
          <p:cNvGrpSpPr/>
          <p:nvPr/>
        </p:nvGrpSpPr>
        <p:grpSpPr>
          <a:xfrm>
            <a:off x="0" y="-1780"/>
            <a:ext cx="9144000" cy="5150270"/>
            <a:chOff x="0" y="-2373"/>
            <a:chExt cx="12192000" cy="6867027"/>
          </a:xfrm>
        </p:grpSpPr>
        <p:sp>
          <p:nvSpPr>
            <p:cNvPr id="363" name="Google Shape;363;p3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4" name="Google Shape;364;p3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5" name="Google Shape;365;p3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6" name="Google Shape;366;p3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7" name="Google Shape;367;p3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8" name="Google Shape;368;p3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9" name="Google Shape;369;p38"/>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70" name="Google Shape;370;p38"/>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71" name="Google Shape;371;p38"/>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72" name="Google Shape;372;p38"/>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73" name="Google Shape;373;p38"/>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374" name="Google Shape;374;p38"/>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5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375" name="Google Shape;375;p38"/>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76" name="Google Shape;376;p38"/>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77" name="Google Shape;377;p38"/>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78" name="Google Shape;378;p38"/>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1">
  <p:cSld name="TITLE_7">
    <p:bg>
      <p:bgPr>
        <a:blipFill>
          <a:blip r:embed="rId2">
            <a:alphaModFix/>
          </a:blip>
          <a:stretch>
            <a:fillRect/>
          </a:stretch>
        </a:blipFill>
      </p:bgPr>
    </p:bg>
    <p:spTree>
      <p:nvGrpSpPr>
        <p:cNvPr id="379" name="Shape 379"/>
        <p:cNvGrpSpPr/>
        <p:nvPr/>
      </p:nvGrpSpPr>
      <p:grpSpPr>
        <a:xfrm>
          <a:off x="0" y="0"/>
          <a:ext cx="0" cy="0"/>
          <a:chOff x="0" y="0"/>
          <a:chExt cx="0" cy="0"/>
        </a:xfrm>
      </p:grpSpPr>
      <p:pic>
        <p:nvPicPr>
          <p:cNvPr descr="Celestia-R1---OverlayTitleHD.png" id="380" name="Google Shape;380;p39"/>
          <p:cNvPicPr preferRelativeResize="0"/>
          <p:nvPr/>
        </p:nvPicPr>
        <p:blipFill rotWithShape="1">
          <a:blip r:embed="rId3">
            <a:alphaModFix/>
          </a:blip>
          <a:srcRect b="0" l="0" r="0" t="0"/>
          <a:stretch/>
        </p:blipFill>
        <p:spPr>
          <a:xfrm>
            <a:off x="1" y="0"/>
            <a:ext cx="9141523" cy="5142150"/>
          </a:xfrm>
          <a:prstGeom prst="rect">
            <a:avLst/>
          </a:prstGeom>
          <a:noFill/>
          <a:ln>
            <a:noFill/>
          </a:ln>
        </p:spPr>
      </p:pic>
      <p:sp>
        <p:nvSpPr>
          <p:cNvPr id="381" name="Google Shape;381;p39"/>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382" name="Google Shape;382;p39"/>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383" name="Google Shape;383;p39"/>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84" name="Google Shape;384;p39"/>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85" name="Google Shape;385;p39"/>
          <p:cNvSpPr txBox="1"/>
          <p:nvPr>
            <p:ph idx="12" type="sldNum"/>
          </p:nvPr>
        </p:nvSpPr>
        <p:spPr>
          <a:xfrm>
            <a:off x="7956718"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1">
  <p:cSld name="CUSTOM_4">
    <p:spTree>
      <p:nvGrpSpPr>
        <p:cNvPr id="386" name="Shape 386"/>
        <p:cNvGrpSpPr/>
        <p:nvPr/>
      </p:nvGrpSpPr>
      <p:grpSpPr>
        <a:xfrm>
          <a:off x="0" y="0"/>
          <a:ext cx="0" cy="0"/>
          <a:chOff x="0" y="0"/>
          <a:chExt cx="0" cy="0"/>
        </a:xfrm>
      </p:grpSpPr>
      <p:sp>
        <p:nvSpPr>
          <p:cNvPr id="387" name="Google Shape;387;p40"/>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388" name="Google Shape;388;p40"/>
          <p:cNvSpPr txBox="1"/>
          <p:nvPr/>
        </p:nvSpPr>
        <p:spPr>
          <a:xfrm>
            <a:off x="365249" y="376238"/>
            <a:ext cx="7399200" cy="5304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2700"/>
              <a:buFont typeface="Arial"/>
              <a:buNone/>
            </a:pPr>
            <a:r>
              <a:rPr b="0" i="0" lang="en-US" sz="2700" u="none" cap="none" strike="noStrike">
                <a:solidFill>
                  <a:schemeClr val="lt2"/>
                </a:solidFill>
                <a:latin typeface="Century Gothic"/>
                <a:ea typeface="Century Gothic"/>
                <a:cs typeface="Century Gothic"/>
                <a:sym typeface="Century Gothic"/>
              </a:rPr>
              <a:t>Questions?</a:t>
            </a:r>
            <a:endParaRPr b="0" i="0" sz="2700" u="none" cap="none" strike="noStrike">
              <a:solidFill>
                <a:schemeClr val="lt2"/>
              </a:solidFill>
              <a:latin typeface="Century Gothic"/>
              <a:ea typeface="Century Gothic"/>
              <a:cs typeface="Century Gothic"/>
              <a:sym typeface="Century Gothic"/>
            </a:endParaRPr>
          </a:p>
        </p:txBody>
      </p:sp>
      <p:pic>
        <p:nvPicPr>
          <p:cNvPr id="389" name="Google Shape;389;p40"/>
          <p:cNvPicPr preferRelativeResize="0"/>
          <p:nvPr/>
        </p:nvPicPr>
        <p:blipFill rotWithShape="1">
          <a:blip r:embed="rId2">
            <a:alphaModFix/>
          </a:blip>
          <a:srcRect b="0" l="0" r="0" t="0"/>
          <a:stretch/>
        </p:blipFill>
        <p:spPr>
          <a:xfrm>
            <a:off x="2768145" y="1671607"/>
            <a:ext cx="2652956" cy="265295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Content: Image" type="tx">
  <p:cSld name="TITLE_AND_BODY">
    <p:spTree>
      <p:nvGrpSpPr>
        <p:cNvPr id="62" name="Shape 62"/>
        <p:cNvGrpSpPr/>
        <p:nvPr/>
      </p:nvGrpSpPr>
      <p:grpSpPr>
        <a:xfrm>
          <a:off x="0" y="0"/>
          <a:ext cx="0" cy="0"/>
          <a:chOff x="0" y="0"/>
          <a:chExt cx="0" cy="0"/>
        </a:xfrm>
      </p:grpSpPr>
      <p:sp>
        <p:nvSpPr>
          <p:cNvPr id="63" name="Google Shape;63;p5"/>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sz="25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4" name="Google Shape;64;p5"/>
          <p:cNvSpPr/>
          <p:nvPr>
            <p:ph idx="2" type="pic"/>
          </p:nvPr>
        </p:nvSpPr>
        <p:spPr>
          <a:xfrm>
            <a:off x="5711000" y="1247275"/>
            <a:ext cx="2905200" cy="3214800"/>
          </a:xfrm>
          <a:prstGeom prst="rect">
            <a:avLst/>
          </a:prstGeom>
          <a:noFill/>
          <a:ln>
            <a:noFill/>
          </a:ln>
        </p:spPr>
      </p:sp>
      <p:sp>
        <p:nvSpPr>
          <p:cNvPr id="65" name="Google Shape;65;p5"/>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chemeClr val="dk2"/>
              </a:buClr>
              <a:buSzPts val="1600"/>
              <a:buChar char="●"/>
              <a:defRPr sz="16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66" name="Google Shape;66;p5"/>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2">
  <p:cSld name="TITLE_8">
    <p:bg>
      <p:bgPr>
        <a:blipFill>
          <a:blip r:embed="rId2">
            <a:alphaModFix/>
          </a:blip>
          <a:stretch>
            <a:fillRect/>
          </a:stretch>
        </a:blipFill>
      </p:bgPr>
    </p:bg>
    <p:spTree>
      <p:nvGrpSpPr>
        <p:cNvPr id="390" name="Shape 390"/>
        <p:cNvGrpSpPr/>
        <p:nvPr/>
      </p:nvGrpSpPr>
      <p:grpSpPr>
        <a:xfrm>
          <a:off x="0" y="0"/>
          <a:ext cx="0" cy="0"/>
          <a:chOff x="0" y="0"/>
          <a:chExt cx="0" cy="0"/>
        </a:xfrm>
      </p:grpSpPr>
      <p:pic>
        <p:nvPicPr>
          <p:cNvPr descr="Celestia-R1---OverlayTitleHD.png" id="391" name="Google Shape;391;p41"/>
          <p:cNvPicPr preferRelativeResize="0"/>
          <p:nvPr/>
        </p:nvPicPr>
        <p:blipFill rotWithShape="1">
          <a:blip r:embed="rId3">
            <a:alphaModFix/>
          </a:blip>
          <a:srcRect b="0" l="0" r="0" t="0"/>
          <a:stretch/>
        </p:blipFill>
        <p:spPr>
          <a:xfrm>
            <a:off x="1" y="0"/>
            <a:ext cx="9141523" cy="5142150"/>
          </a:xfrm>
          <a:prstGeom prst="rect">
            <a:avLst/>
          </a:prstGeom>
          <a:noFill/>
          <a:ln>
            <a:noFill/>
          </a:ln>
        </p:spPr>
      </p:pic>
      <p:sp>
        <p:nvSpPr>
          <p:cNvPr id="392" name="Google Shape;392;p41"/>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393" name="Google Shape;393;p41"/>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394" name="Google Shape;394;p41"/>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95" name="Google Shape;395;p41"/>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96" name="Google Shape;396;p41"/>
          <p:cNvSpPr txBox="1"/>
          <p:nvPr>
            <p:ph idx="12" type="sldNum"/>
          </p:nvPr>
        </p:nvSpPr>
        <p:spPr>
          <a:xfrm>
            <a:off x="7956718"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2">
  <p:cSld name="CUSTOM_5">
    <p:spTree>
      <p:nvGrpSpPr>
        <p:cNvPr id="397" name="Shape 397"/>
        <p:cNvGrpSpPr/>
        <p:nvPr/>
      </p:nvGrpSpPr>
      <p:grpSpPr>
        <a:xfrm>
          <a:off x="0" y="0"/>
          <a:ext cx="0" cy="0"/>
          <a:chOff x="0" y="0"/>
          <a:chExt cx="0" cy="0"/>
        </a:xfrm>
      </p:grpSpPr>
      <p:sp>
        <p:nvSpPr>
          <p:cNvPr id="398" name="Google Shape;398;p42"/>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399" name="Google Shape;399;p42"/>
          <p:cNvSpPr txBox="1"/>
          <p:nvPr/>
        </p:nvSpPr>
        <p:spPr>
          <a:xfrm>
            <a:off x="365249" y="376238"/>
            <a:ext cx="7399200" cy="5304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2700"/>
              <a:buFont typeface="Arial"/>
              <a:buNone/>
            </a:pPr>
            <a:r>
              <a:rPr b="0" i="0" lang="en-US" sz="2700" u="none" cap="none" strike="noStrike">
                <a:solidFill>
                  <a:schemeClr val="lt2"/>
                </a:solidFill>
                <a:latin typeface="Century Gothic"/>
                <a:ea typeface="Century Gothic"/>
                <a:cs typeface="Century Gothic"/>
                <a:sym typeface="Century Gothic"/>
              </a:rPr>
              <a:t>Questions?</a:t>
            </a:r>
            <a:endParaRPr b="0" i="0" sz="2700" u="none" cap="none" strike="noStrike">
              <a:solidFill>
                <a:schemeClr val="lt2"/>
              </a:solidFill>
              <a:latin typeface="Century Gothic"/>
              <a:ea typeface="Century Gothic"/>
              <a:cs typeface="Century Gothic"/>
              <a:sym typeface="Century Gothic"/>
            </a:endParaRPr>
          </a:p>
        </p:txBody>
      </p:sp>
      <p:pic>
        <p:nvPicPr>
          <p:cNvPr id="400" name="Google Shape;400;p42"/>
          <p:cNvPicPr preferRelativeResize="0"/>
          <p:nvPr/>
        </p:nvPicPr>
        <p:blipFill rotWithShape="1">
          <a:blip r:embed="rId2">
            <a:alphaModFix/>
          </a:blip>
          <a:srcRect b="0" l="0" r="0" t="0"/>
          <a:stretch/>
        </p:blipFill>
        <p:spPr>
          <a:xfrm>
            <a:off x="2768145" y="1671607"/>
            <a:ext cx="2652956" cy="2652956"/>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3">
  <p:cSld name="TITLE_9">
    <p:bg>
      <p:bgPr>
        <a:blipFill>
          <a:blip r:embed="rId2">
            <a:alphaModFix/>
          </a:blip>
          <a:stretch>
            <a:fillRect/>
          </a:stretch>
        </a:blipFill>
      </p:bgPr>
    </p:bg>
    <p:spTree>
      <p:nvGrpSpPr>
        <p:cNvPr id="401" name="Shape 401"/>
        <p:cNvGrpSpPr/>
        <p:nvPr/>
      </p:nvGrpSpPr>
      <p:grpSpPr>
        <a:xfrm>
          <a:off x="0" y="0"/>
          <a:ext cx="0" cy="0"/>
          <a:chOff x="0" y="0"/>
          <a:chExt cx="0" cy="0"/>
        </a:xfrm>
      </p:grpSpPr>
      <p:pic>
        <p:nvPicPr>
          <p:cNvPr descr="Celestia-R1---OverlayTitleHD.png" id="402" name="Google Shape;402;p43"/>
          <p:cNvPicPr preferRelativeResize="0"/>
          <p:nvPr/>
        </p:nvPicPr>
        <p:blipFill rotWithShape="1">
          <a:blip r:embed="rId3">
            <a:alphaModFix/>
          </a:blip>
          <a:srcRect b="0" l="0" r="0" t="0"/>
          <a:stretch/>
        </p:blipFill>
        <p:spPr>
          <a:xfrm>
            <a:off x="1" y="0"/>
            <a:ext cx="9141523" cy="5142150"/>
          </a:xfrm>
          <a:prstGeom prst="rect">
            <a:avLst/>
          </a:prstGeom>
          <a:noFill/>
          <a:ln>
            <a:noFill/>
          </a:ln>
        </p:spPr>
      </p:pic>
      <p:sp>
        <p:nvSpPr>
          <p:cNvPr id="403" name="Google Shape;403;p43"/>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404" name="Google Shape;404;p43"/>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405" name="Google Shape;405;p43"/>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06" name="Google Shape;406;p43"/>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07" name="Google Shape;407;p43"/>
          <p:cNvSpPr txBox="1"/>
          <p:nvPr>
            <p:ph idx="12" type="sldNum"/>
          </p:nvPr>
        </p:nvSpPr>
        <p:spPr>
          <a:xfrm>
            <a:off x="7956718"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4">
  <p:cSld name="TITLE_10">
    <p:bg>
      <p:bgPr>
        <a:blipFill>
          <a:blip r:embed="rId2">
            <a:alphaModFix/>
          </a:blip>
          <a:stretch>
            <a:fillRect/>
          </a:stretch>
        </a:blipFill>
      </p:bgPr>
    </p:bg>
    <p:spTree>
      <p:nvGrpSpPr>
        <p:cNvPr id="408" name="Shape 408"/>
        <p:cNvGrpSpPr/>
        <p:nvPr/>
      </p:nvGrpSpPr>
      <p:grpSpPr>
        <a:xfrm>
          <a:off x="0" y="0"/>
          <a:ext cx="0" cy="0"/>
          <a:chOff x="0" y="0"/>
          <a:chExt cx="0" cy="0"/>
        </a:xfrm>
      </p:grpSpPr>
      <p:pic>
        <p:nvPicPr>
          <p:cNvPr descr="Celestia-R1---OverlayTitleHD.png" id="409" name="Google Shape;409;p44"/>
          <p:cNvPicPr preferRelativeResize="0"/>
          <p:nvPr/>
        </p:nvPicPr>
        <p:blipFill rotWithShape="1">
          <a:blip r:embed="rId3">
            <a:alphaModFix/>
          </a:blip>
          <a:srcRect b="0" l="0" r="0" t="0"/>
          <a:stretch/>
        </p:blipFill>
        <p:spPr>
          <a:xfrm>
            <a:off x="1" y="0"/>
            <a:ext cx="9141523" cy="5142150"/>
          </a:xfrm>
          <a:prstGeom prst="rect">
            <a:avLst/>
          </a:prstGeom>
          <a:noFill/>
          <a:ln>
            <a:noFill/>
          </a:ln>
        </p:spPr>
      </p:pic>
      <p:sp>
        <p:nvSpPr>
          <p:cNvPr id="410" name="Google Shape;410;p44"/>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411" name="Google Shape;411;p44"/>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412" name="Google Shape;412;p44"/>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13" name="Google Shape;413;p44"/>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14" name="Google Shape;414;p44"/>
          <p:cNvSpPr txBox="1"/>
          <p:nvPr>
            <p:ph idx="12" type="sldNum"/>
          </p:nvPr>
        </p:nvSpPr>
        <p:spPr>
          <a:xfrm>
            <a:off x="7956718"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3">
  <p:cSld name="CUSTOM_6">
    <p:spTree>
      <p:nvGrpSpPr>
        <p:cNvPr id="415" name="Shape 415"/>
        <p:cNvGrpSpPr/>
        <p:nvPr/>
      </p:nvGrpSpPr>
      <p:grpSpPr>
        <a:xfrm>
          <a:off x="0" y="0"/>
          <a:ext cx="0" cy="0"/>
          <a:chOff x="0" y="0"/>
          <a:chExt cx="0" cy="0"/>
        </a:xfrm>
      </p:grpSpPr>
      <p:sp>
        <p:nvSpPr>
          <p:cNvPr id="416" name="Google Shape;416;p45"/>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417" name="Google Shape;417;p45"/>
          <p:cNvSpPr txBox="1"/>
          <p:nvPr/>
        </p:nvSpPr>
        <p:spPr>
          <a:xfrm>
            <a:off x="365249" y="376238"/>
            <a:ext cx="7399200" cy="5304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2700"/>
              <a:buFont typeface="Arial"/>
              <a:buNone/>
            </a:pPr>
            <a:r>
              <a:rPr b="0" i="0" lang="en-US" sz="2700" u="none" cap="none" strike="noStrike">
                <a:solidFill>
                  <a:schemeClr val="lt2"/>
                </a:solidFill>
                <a:latin typeface="Century Gothic"/>
                <a:ea typeface="Century Gothic"/>
                <a:cs typeface="Century Gothic"/>
                <a:sym typeface="Century Gothic"/>
              </a:rPr>
              <a:t>Questions?</a:t>
            </a:r>
            <a:endParaRPr b="0" i="0" sz="2700" u="none" cap="none" strike="noStrike">
              <a:solidFill>
                <a:schemeClr val="lt2"/>
              </a:solidFill>
              <a:latin typeface="Century Gothic"/>
              <a:ea typeface="Century Gothic"/>
              <a:cs typeface="Century Gothic"/>
              <a:sym typeface="Century Gothic"/>
            </a:endParaRPr>
          </a:p>
        </p:txBody>
      </p:sp>
      <p:pic>
        <p:nvPicPr>
          <p:cNvPr id="418" name="Google Shape;418;p45"/>
          <p:cNvPicPr preferRelativeResize="0"/>
          <p:nvPr/>
        </p:nvPicPr>
        <p:blipFill rotWithShape="1">
          <a:blip r:embed="rId2">
            <a:alphaModFix/>
          </a:blip>
          <a:srcRect b="0" l="0" r="0" t="0"/>
          <a:stretch/>
        </p:blipFill>
        <p:spPr>
          <a:xfrm>
            <a:off x="2768145" y="1671607"/>
            <a:ext cx="2652956" cy="2652956"/>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5">
  <p:cSld name="TITLE_11">
    <p:bg>
      <p:bgPr>
        <a:blipFill>
          <a:blip r:embed="rId2">
            <a:alphaModFix/>
          </a:blip>
          <a:stretch>
            <a:fillRect/>
          </a:stretch>
        </a:blipFill>
      </p:bgPr>
    </p:bg>
    <p:spTree>
      <p:nvGrpSpPr>
        <p:cNvPr id="419" name="Shape 419"/>
        <p:cNvGrpSpPr/>
        <p:nvPr/>
      </p:nvGrpSpPr>
      <p:grpSpPr>
        <a:xfrm>
          <a:off x="0" y="0"/>
          <a:ext cx="0" cy="0"/>
          <a:chOff x="0" y="0"/>
          <a:chExt cx="0" cy="0"/>
        </a:xfrm>
      </p:grpSpPr>
      <p:pic>
        <p:nvPicPr>
          <p:cNvPr descr="Celestia-R1---OverlayTitleHD.png" id="420" name="Google Shape;420;p46"/>
          <p:cNvPicPr preferRelativeResize="0"/>
          <p:nvPr/>
        </p:nvPicPr>
        <p:blipFill rotWithShape="1">
          <a:blip r:embed="rId3">
            <a:alphaModFix/>
          </a:blip>
          <a:srcRect b="0" l="0" r="0" t="0"/>
          <a:stretch/>
        </p:blipFill>
        <p:spPr>
          <a:xfrm>
            <a:off x="1" y="0"/>
            <a:ext cx="9141523" cy="5142150"/>
          </a:xfrm>
          <a:prstGeom prst="rect">
            <a:avLst/>
          </a:prstGeom>
          <a:noFill/>
          <a:ln>
            <a:noFill/>
          </a:ln>
        </p:spPr>
      </p:pic>
      <p:sp>
        <p:nvSpPr>
          <p:cNvPr id="421" name="Google Shape;421;p46"/>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422" name="Google Shape;422;p46"/>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423" name="Google Shape;423;p46"/>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24" name="Google Shape;424;p46"/>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25" name="Google Shape;425;p46"/>
          <p:cNvSpPr txBox="1"/>
          <p:nvPr>
            <p:ph idx="12" type="sldNum"/>
          </p:nvPr>
        </p:nvSpPr>
        <p:spPr>
          <a:xfrm>
            <a:off x="7956718"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1" showMasterSp="0">
  <p:cSld name="SECTION_HEADER_12">
    <p:spTree>
      <p:nvGrpSpPr>
        <p:cNvPr id="426" name="Shape 426"/>
        <p:cNvGrpSpPr/>
        <p:nvPr/>
      </p:nvGrpSpPr>
      <p:grpSpPr>
        <a:xfrm>
          <a:off x="0" y="0"/>
          <a:ext cx="0" cy="0"/>
          <a:chOff x="0" y="0"/>
          <a:chExt cx="0" cy="0"/>
        </a:xfrm>
      </p:grpSpPr>
      <p:grpSp>
        <p:nvGrpSpPr>
          <p:cNvPr id="427" name="Google Shape;427;p47"/>
          <p:cNvGrpSpPr/>
          <p:nvPr/>
        </p:nvGrpSpPr>
        <p:grpSpPr>
          <a:xfrm>
            <a:off x="0" y="-1780"/>
            <a:ext cx="9144000" cy="5150270"/>
            <a:chOff x="0" y="-2373"/>
            <a:chExt cx="12192000" cy="6867027"/>
          </a:xfrm>
        </p:grpSpPr>
        <p:sp>
          <p:nvSpPr>
            <p:cNvPr id="428" name="Google Shape;428;p4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29" name="Google Shape;429;p47"/>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30" name="Google Shape;430;p47"/>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31" name="Google Shape;431;p47"/>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32" name="Google Shape;432;p47"/>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33" name="Google Shape;433;p47"/>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34" name="Google Shape;434;p47"/>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35" name="Google Shape;435;p47"/>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36" name="Google Shape;436;p47"/>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437" name="Google Shape;437;p47"/>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438" name="Google Shape;438;p47"/>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439" name="Google Shape;439;p47"/>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5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440" name="Google Shape;440;p47"/>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441" name="Google Shape;441;p47"/>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442" name="Google Shape;442;p47"/>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43" name="Google Shape;443;p47"/>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4">
  <p:cSld name="CUSTOM_7">
    <p:spTree>
      <p:nvGrpSpPr>
        <p:cNvPr id="444" name="Shape 444"/>
        <p:cNvGrpSpPr/>
        <p:nvPr/>
      </p:nvGrpSpPr>
      <p:grpSpPr>
        <a:xfrm>
          <a:off x="0" y="0"/>
          <a:ext cx="0" cy="0"/>
          <a:chOff x="0" y="0"/>
          <a:chExt cx="0" cy="0"/>
        </a:xfrm>
      </p:grpSpPr>
      <p:sp>
        <p:nvSpPr>
          <p:cNvPr id="445" name="Google Shape;445;p48"/>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446" name="Google Shape;446;p48"/>
          <p:cNvSpPr txBox="1"/>
          <p:nvPr/>
        </p:nvSpPr>
        <p:spPr>
          <a:xfrm>
            <a:off x="365249" y="376238"/>
            <a:ext cx="7399200" cy="5304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2700"/>
              <a:buFont typeface="Arial"/>
              <a:buNone/>
            </a:pPr>
            <a:r>
              <a:rPr b="0" i="0" lang="en-US" sz="2700" u="none" cap="none" strike="noStrike">
                <a:solidFill>
                  <a:schemeClr val="lt2"/>
                </a:solidFill>
                <a:latin typeface="Century Gothic"/>
                <a:ea typeface="Century Gothic"/>
                <a:cs typeface="Century Gothic"/>
                <a:sym typeface="Century Gothic"/>
              </a:rPr>
              <a:t>Questions?</a:t>
            </a:r>
            <a:endParaRPr b="0" i="0" sz="2700" u="none" cap="none" strike="noStrike">
              <a:solidFill>
                <a:schemeClr val="lt2"/>
              </a:solidFill>
              <a:latin typeface="Century Gothic"/>
              <a:ea typeface="Century Gothic"/>
              <a:cs typeface="Century Gothic"/>
              <a:sym typeface="Century Gothic"/>
            </a:endParaRPr>
          </a:p>
        </p:txBody>
      </p:sp>
      <p:pic>
        <p:nvPicPr>
          <p:cNvPr id="447" name="Google Shape;447;p48"/>
          <p:cNvPicPr preferRelativeResize="0"/>
          <p:nvPr/>
        </p:nvPicPr>
        <p:blipFill rotWithShape="1">
          <a:blip r:embed="rId2">
            <a:alphaModFix/>
          </a:blip>
          <a:srcRect b="0" l="0" r="0" t="0"/>
          <a:stretch/>
        </p:blipFill>
        <p:spPr>
          <a:xfrm>
            <a:off x="2768145" y="1671607"/>
            <a:ext cx="2652957" cy="2652957"/>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6">
  <p:cSld name="TITLE_12">
    <p:bg>
      <p:bgPr>
        <a:blipFill>
          <a:blip r:embed="rId2">
            <a:alphaModFix/>
          </a:blip>
          <a:stretch>
            <a:fillRect/>
          </a:stretch>
        </a:blipFill>
      </p:bgPr>
    </p:bg>
    <p:spTree>
      <p:nvGrpSpPr>
        <p:cNvPr id="448" name="Shape 448"/>
        <p:cNvGrpSpPr/>
        <p:nvPr/>
      </p:nvGrpSpPr>
      <p:grpSpPr>
        <a:xfrm>
          <a:off x="0" y="0"/>
          <a:ext cx="0" cy="0"/>
          <a:chOff x="0" y="0"/>
          <a:chExt cx="0" cy="0"/>
        </a:xfrm>
      </p:grpSpPr>
      <p:pic>
        <p:nvPicPr>
          <p:cNvPr descr="Celestia-R1---OverlayTitleHD.png" id="449" name="Google Shape;449;p49"/>
          <p:cNvPicPr preferRelativeResize="0"/>
          <p:nvPr/>
        </p:nvPicPr>
        <p:blipFill rotWithShape="1">
          <a:blip r:embed="rId3">
            <a:alphaModFix/>
          </a:blip>
          <a:srcRect b="0" l="0" r="0" t="0"/>
          <a:stretch/>
        </p:blipFill>
        <p:spPr>
          <a:xfrm>
            <a:off x="1" y="0"/>
            <a:ext cx="9141523" cy="5142150"/>
          </a:xfrm>
          <a:prstGeom prst="rect">
            <a:avLst/>
          </a:prstGeom>
          <a:noFill/>
          <a:ln>
            <a:noFill/>
          </a:ln>
        </p:spPr>
      </p:pic>
      <p:sp>
        <p:nvSpPr>
          <p:cNvPr id="450" name="Google Shape;450;p49"/>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451" name="Google Shape;451;p49"/>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452" name="Google Shape;452;p49"/>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53" name="Google Shape;453;p49"/>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54" name="Google Shape;454;p49"/>
          <p:cNvSpPr txBox="1"/>
          <p:nvPr>
            <p:ph idx="12" type="sldNum"/>
          </p:nvPr>
        </p:nvSpPr>
        <p:spPr>
          <a:xfrm>
            <a:off x="7956718"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2" showMasterSp="0">
  <p:cSld name="SECTION_HEADER_13">
    <p:spTree>
      <p:nvGrpSpPr>
        <p:cNvPr id="455" name="Shape 455"/>
        <p:cNvGrpSpPr/>
        <p:nvPr/>
      </p:nvGrpSpPr>
      <p:grpSpPr>
        <a:xfrm>
          <a:off x="0" y="0"/>
          <a:ext cx="0" cy="0"/>
          <a:chOff x="0" y="0"/>
          <a:chExt cx="0" cy="0"/>
        </a:xfrm>
      </p:grpSpPr>
      <p:grpSp>
        <p:nvGrpSpPr>
          <p:cNvPr id="456" name="Google Shape;456;p50"/>
          <p:cNvGrpSpPr/>
          <p:nvPr/>
        </p:nvGrpSpPr>
        <p:grpSpPr>
          <a:xfrm>
            <a:off x="0" y="-1780"/>
            <a:ext cx="9144000" cy="5150270"/>
            <a:chOff x="0" y="-2373"/>
            <a:chExt cx="12192000" cy="6867027"/>
          </a:xfrm>
        </p:grpSpPr>
        <p:sp>
          <p:nvSpPr>
            <p:cNvPr id="457" name="Google Shape;457;p5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58" name="Google Shape;458;p50"/>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59" name="Google Shape;459;p50"/>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60" name="Google Shape;460;p50"/>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61" name="Google Shape;461;p50"/>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62" name="Google Shape;462;p50"/>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63" name="Google Shape;463;p50"/>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64" name="Google Shape;464;p50"/>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65" name="Google Shape;465;p50"/>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466" name="Google Shape;466;p50"/>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467" name="Google Shape;467;p50"/>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468" name="Google Shape;468;p50"/>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5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469" name="Google Shape;469;p50"/>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470" name="Google Shape;470;p50"/>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471" name="Google Shape;471;p50"/>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72" name="Google Shape;472;p50"/>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8" name="Shape 68"/>
        <p:cNvGrpSpPr/>
        <p:nvPr/>
      </p:nvGrpSpPr>
      <p:grpSpPr>
        <a:xfrm>
          <a:off x="0" y="0"/>
          <a:ext cx="0" cy="0"/>
          <a:chOff x="0" y="0"/>
          <a:chExt cx="0" cy="0"/>
        </a:xfrm>
      </p:grpSpPr>
      <p:sp>
        <p:nvSpPr>
          <p:cNvPr id="69" name="Google Shape;69;p6"/>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sz="25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0" name="Google Shape;70;p6"/>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rgbClr val="F98C61"/>
              </a:buClr>
              <a:buSzPts val="1600"/>
              <a:buChar char="●"/>
              <a:defRPr sz="1600">
                <a:solidFill>
                  <a:srgbClr val="222222"/>
                </a:solidFill>
              </a:defRPr>
            </a:lvl1pPr>
            <a:lvl2pPr indent="-317500" lvl="1" marL="914400" rtl="0">
              <a:lnSpc>
                <a:spcPct val="115000"/>
              </a:lnSpc>
              <a:spcBef>
                <a:spcPts val="0"/>
              </a:spcBef>
              <a:spcAft>
                <a:spcPts val="0"/>
              </a:spcAft>
              <a:buClr>
                <a:srgbClr val="F98C61"/>
              </a:buClr>
              <a:buSzPts val="1400"/>
              <a:buChar char="○"/>
              <a:defRPr>
                <a:solidFill>
                  <a:srgbClr val="222222"/>
                </a:solidFill>
              </a:defRPr>
            </a:lvl2pPr>
            <a:lvl3pPr indent="-317500" lvl="2" marL="1371600" rtl="0">
              <a:lnSpc>
                <a:spcPct val="115000"/>
              </a:lnSpc>
              <a:spcBef>
                <a:spcPts val="0"/>
              </a:spcBef>
              <a:spcAft>
                <a:spcPts val="0"/>
              </a:spcAft>
              <a:buClr>
                <a:srgbClr val="F98C61"/>
              </a:buClr>
              <a:buSzPts val="1400"/>
              <a:buChar char="■"/>
              <a:defRPr>
                <a:solidFill>
                  <a:srgbClr val="222222"/>
                </a:solidFill>
              </a:defRPr>
            </a:lvl3pPr>
            <a:lvl4pPr indent="-317500" lvl="3" marL="1828800" rtl="0">
              <a:lnSpc>
                <a:spcPct val="115000"/>
              </a:lnSpc>
              <a:spcBef>
                <a:spcPts val="0"/>
              </a:spcBef>
              <a:spcAft>
                <a:spcPts val="0"/>
              </a:spcAft>
              <a:buClr>
                <a:srgbClr val="222222"/>
              </a:buClr>
              <a:buSzPts val="1400"/>
              <a:buChar char="●"/>
              <a:defRPr>
                <a:solidFill>
                  <a:srgbClr val="222222"/>
                </a:solidFill>
              </a:defRPr>
            </a:lvl4pPr>
            <a:lvl5pPr indent="-317500" lvl="4" marL="2286000" rtl="0">
              <a:lnSpc>
                <a:spcPct val="115000"/>
              </a:lnSpc>
              <a:spcBef>
                <a:spcPts val="0"/>
              </a:spcBef>
              <a:spcAft>
                <a:spcPts val="0"/>
              </a:spcAft>
              <a:buClr>
                <a:srgbClr val="222222"/>
              </a:buClr>
              <a:buSzPts val="1400"/>
              <a:buChar char="○"/>
              <a:defRPr>
                <a:solidFill>
                  <a:srgbClr val="222222"/>
                </a:solidFill>
              </a:defRPr>
            </a:lvl5pPr>
            <a:lvl6pPr indent="-317500" lvl="5" marL="2743200" rtl="0">
              <a:lnSpc>
                <a:spcPct val="115000"/>
              </a:lnSpc>
              <a:spcBef>
                <a:spcPts val="0"/>
              </a:spcBef>
              <a:spcAft>
                <a:spcPts val="0"/>
              </a:spcAft>
              <a:buClr>
                <a:srgbClr val="222222"/>
              </a:buClr>
              <a:buSzPts val="1400"/>
              <a:buChar char="■"/>
              <a:defRPr>
                <a:solidFill>
                  <a:srgbClr val="222222"/>
                </a:solidFill>
              </a:defRPr>
            </a:lvl6pPr>
            <a:lvl7pPr indent="-317500" lvl="6" marL="3200400" rtl="0">
              <a:lnSpc>
                <a:spcPct val="115000"/>
              </a:lnSpc>
              <a:spcBef>
                <a:spcPts val="0"/>
              </a:spcBef>
              <a:spcAft>
                <a:spcPts val="0"/>
              </a:spcAft>
              <a:buClr>
                <a:srgbClr val="222222"/>
              </a:buClr>
              <a:buSzPts val="1400"/>
              <a:buChar char="●"/>
              <a:defRPr>
                <a:solidFill>
                  <a:srgbClr val="222222"/>
                </a:solidFill>
              </a:defRPr>
            </a:lvl7pPr>
            <a:lvl8pPr indent="-317500" lvl="7" marL="3657600" rtl="0">
              <a:lnSpc>
                <a:spcPct val="115000"/>
              </a:lnSpc>
              <a:spcBef>
                <a:spcPts val="0"/>
              </a:spcBef>
              <a:spcAft>
                <a:spcPts val="0"/>
              </a:spcAft>
              <a:buClr>
                <a:srgbClr val="222222"/>
              </a:buClr>
              <a:buSzPts val="1400"/>
              <a:buChar char="○"/>
              <a:defRPr>
                <a:solidFill>
                  <a:srgbClr val="222222"/>
                </a:solidFill>
              </a:defRPr>
            </a:lvl8pPr>
            <a:lvl9pPr indent="-317500" lvl="8" marL="4114800" rtl="0">
              <a:lnSpc>
                <a:spcPct val="115000"/>
              </a:lnSpc>
              <a:spcBef>
                <a:spcPts val="0"/>
              </a:spcBef>
              <a:spcAft>
                <a:spcPts val="0"/>
              </a:spcAft>
              <a:buClr>
                <a:srgbClr val="222222"/>
              </a:buClr>
              <a:buSzPts val="1400"/>
              <a:buChar char="■"/>
              <a:defRPr>
                <a:solidFill>
                  <a:srgbClr val="222222"/>
                </a:solidFill>
              </a:defRPr>
            </a:lvl9pPr>
          </a:lstStyle>
          <a:p/>
        </p:txBody>
      </p:sp>
      <p:sp>
        <p:nvSpPr>
          <p:cNvPr id="71" name="Google Shape;71;p6"/>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5">
  <p:cSld name="CUSTOM_8">
    <p:spTree>
      <p:nvGrpSpPr>
        <p:cNvPr id="473" name="Shape 473"/>
        <p:cNvGrpSpPr/>
        <p:nvPr/>
      </p:nvGrpSpPr>
      <p:grpSpPr>
        <a:xfrm>
          <a:off x="0" y="0"/>
          <a:ext cx="0" cy="0"/>
          <a:chOff x="0" y="0"/>
          <a:chExt cx="0" cy="0"/>
        </a:xfrm>
      </p:grpSpPr>
      <p:sp>
        <p:nvSpPr>
          <p:cNvPr id="474" name="Google Shape;474;p51"/>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475" name="Google Shape;475;p51"/>
          <p:cNvSpPr txBox="1"/>
          <p:nvPr/>
        </p:nvSpPr>
        <p:spPr>
          <a:xfrm>
            <a:off x="365249" y="376238"/>
            <a:ext cx="7399200" cy="5304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2700"/>
              <a:buFont typeface="Arial"/>
              <a:buNone/>
            </a:pPr>
            <a:r>
              <a:rPr b="0" i="0" lang="en-US" sz="2700" u="none" cap="none" strike="noStrike">
                <a:solidFill>
                  <a:schemeClr val="lt2"/>
                </a:solidFill>
                <a:latin typeface="Century Gothic"/>
                <a:ea typeface="Century Gothic"/>
                <a:cs typeface="Century Gothic"/>
                <a:sym typeface="Century Gothic"/>
              </a:rPr>
              <a:t>Questions?</a:t>
            </a:r>
            <a:endParaRPr b="0" i="0" sz="2700" u="none" cap="none" strike="noStrike">
              <a:solidFill>
                <a:schemeClr val="lt2"/>
              </a:solidFill>
              <a:latin typeface="Century Gothic"/>
              <a:ea typeface="Century Gothic"/>
              <a:cs typeface="Century Gothic"/>
              <a:sym typeface="Century Gothic"/>
            </a:endParaRPr>
          </a:p>
        </p:txBody>
      </p:sp>
      <p:pic>
        <p:nvPicPr>
          <p:cNvPr id="476" name="Google Shape;476;p51"/>
          <p:cNvPicPr preferRelativeResize="0"/>
          <p:nvPr/>
        </p:nvPicPr>
        <p:blipFill rotWithShape="1">
          <a:blip r:embed="rId2">
            <a:alphaModFix/>
          </a:blip>
          <a:srcRect b="0" l="0" r="0" t="0"/>
          <a:stretch/>
        </p:blipFill>
        <p:spPr>
          <a:xfrm>
            <a:off x="2768145" y="1671607"/>
            <a:ext cx="2652957" cy="265295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hasis ">
  <p:cSld name="CUSTOM_1">
    <p:spTree>
      <p:nvGrpSpPr>
        <p:cNvPr id="73" name="Shape 73"/>
        <p:cNvGrpSpPr/>
        <p:nvPr/>
      </p:nvGrpSpPr>
      <p:grpSpPr>
        <a:xfrm>
          <a:off x="0" y="0"/>
          <a:ext cx="0" cy="0"/>
          <a:chOff x="0" y="0"/>
          <a:chExt cx="0" cy="0"/>
        </a:xfrm>
      </p:grpSpPr>
      <p:sp>
        <p:nvSpPr>
          <p:cNvPr id="74" name="Google Shape;74;p7"/>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5" name="Google Shape;75;p7"/>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7"/>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chemeClr val="dk2"/>
              </a:buClr>
              <a:buSzPts val="1600"/>
              <a:buChar char="●"/>
              <a:defRPr sz="16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77" name="Google Shape;77;p7"/>
          <p:cNvSpPr/>
          <p:nvPr/>
        </p:nvSpPr>
        <p:spPr>
          <a:xfrm>
            <a:off x="5574350" y="1380800"/>
            <a:ext cx="3027600" cy="3498000"/>
          </a:xfrm>
          <a:prstGeom prst="rect">
            <a:avLst/>
          </a:prstGeom>
          <a:solidFill>
            <a:srgbClr val="0079C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7"/>
          <p:cNvSpPr txBox="1"/>
          <p:nvPr>
            <p:ph idx="2" type="subTitle"/>
          </p:nvPr>
        </p:nvSpPr>
        <p:spPr>
          <a:xfrm>
            <a:off x="5830075" y="1626275"/>
            <a:ext cx="2485500" cy="30888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1600"/>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nowledge Check and Quiz">
  <p:cSld name="CUSTOM_2">
    <p:spTree>
      <p:nvGrpSpPr>
        <p:cNvPr id="80" name="Shape 80"/>
        <p:cNvGrpSpPr/>
        <p:nvPr/>
      </p:nvGrpSpPr>
      <p:grpSpPr>
        <a:xfrm>
          <a:off x="0" y="0"/>
          <a:ext cx="0" cy="0"/>
          <a:chOff x="0" y="0"/>
          <a:chExt cx="0" cy="0"/>
        </a:xfrm>
      </p:grpSpPr>
      <p:sp>
        <p:nvSpPr>
          <p:cNvPr id="81" name="Google Shape;81;p8"/>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2" name="Google Shape;82;p8"/>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chemeClr val="dk2"/>
              </a:buClr>
              <a:buSzPts val="1600"/>
              <a:buChar char="●"/>
              <a:defRPr sz="16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3" name="Google Shape;83;p8"/>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5" name="Shape 85"/>
        <p:cNvGrpSpPr/>
        <p:nvPr/>
      </p:nvGrpSpPr>
      <p:grpSpPr>
        <a:xfrm>
          <a:off x="0" y="0"/>
          <a:ext cx="0" cy="0"/>
          <a:chOff x="0" y="0"/>
          <a:chExt cx="0" cy="0"/>
        </a:xfrm>
      </p:grpSpPr>
      <p:sp>
        <p:nvSpPr>
          <p:cNvPr id="86" name="Google Shape;86;p9"/>
          <p:cNvSpPr txBox="1"/>
          <p:nvPr>
            <p:ph idx="1" type="body"/>
          </p:nvPr>
        </p:nvSpPr>
        <p:spPr>
          <a:xfrm>
            <a:off x="311700" y="1496000"/>
            <a:ext cx="39996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rgbClr val="FF9900"/>
              </a:buClr>
              <a:buSzPts val="1400"/>
              <a:buChar char="●"/>
              <a:defRPr sz="1400"/>
            </a:lvl1pPr>
            <a:lvl2pPr indent="-304800" lvl="1" marL="914400">
              <a:spcBef>
                <a:spcPts val="0"/>
              </a:spcBef>
              <a:spcAft>
                <a:spcPts val="0"/>
              </a:spcAft>
              <a:buClr>
                <a:srgbClr val="FF9900"/>
              </a:buClr>
              <a:buSzPts val="1200"/>
              <a:buChar char="○"/>
              <a:defRPr sz="1200"/>
            </a:lvl2pPr>
            <a:lvl3pPr indent="-304800" lvl="2" marL="1371600">
              <a:spcBef>
                <a:spcPts val="0"/>
              </a:spcBef>
              <a:spcAft>
                <a:spcPts val="0"/>
              </a:spcAft>
              <a:buClr>
                <a:srgbClr val="FF9900"/>
              </a:buClr>
              <a:buSzPts val="1200"/>
              <a:buChar char="■"/>
              <a:defRPr sz="1200"/>
            </a:lvl3pPr>
            <a:lvl4pPr indent="-304800" lvl="3" marL="1828800">
              <a:spcBef>
                <a:spcPts val="0"/>
              </a:spcBef>
              <a:spcAft>
                <a:spcPts val="0"/>
              </a:spcAft>
              <a:buClr>
                <a:srgbClr val="FF9900"/>
              </a:buClr>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7" name="Google Shape;87;p9"/>
          <p:cNvSpPr txBox="1"/>
          <p:nvPr>
            <p:ph idx="2" type="body"/>
          </p:nvPr>
        </p:nvSpPr>
        <p:spPr>
          <a:xfrm>
            <a:off x="4884200" y="1496000"/>
            <a:ext cx="39996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rgbClr val="FF9900"/>
              </a:buClr>
              <a:buSzPts val="1400"/>
              <a:buChar char="●"/>
              <a:defRPr sz="1400"/>
            </a:lvl1pPr>
            <a:lvl2pPr indent="-304800" lvl="1" marL="914400">
              <a:spcBef>
                <a:spcPts val="0"/>
              </a:spcBef>
              <a:spcAft>
                <a:spcPts val="0"/>
              </a:spcAft>
              <a:buClr>
                <a:srgbClr val="FF9900"/>
              </a:buClr>
              <a:buSzPts val="1200"/>
              <a:buChar char="○"/>
              <a:defRPr sz="1200"/>
            </a:lvl2pPr>
            <a:lvl3pPr indent="-304800" lvl="2" marL="1371600">
              <a:spcBef>
                <a:spcPts val="0"/>
              </a:spcBef>
              <a:spcAft>
                <a:spcPts val="0"/>
              </a:spcAft>
              <a:buClr>
                <a:srgbClr val="FF9900"/>
              </a:buClr>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8" name="Google Shape;88;p9"/>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9" name="Google Shape;89;p9"/>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1" name="Shape 91"/>
        <p:cNvGrpSpPr/>
        <p:nvPr/>
      </p:nvGrpSpPr>
      <p:grpSpPr>
        <a:xfrm>
          <a:off x="0" y="0"/>
          <a:ext cx="0" cy="0"/>
          <a:chOff x="0" y="0"/>
          <a:chExt cx="0" cy="0"/>
        </a:xfrm>
      </p:grpSpPr>
      <p:sp>
        <p:nvSpPr>
          <p:cNvPr id="92" name="Google Shape;92;p10"/>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93" name="Google Shape;93;p10"/>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39.xml"/><Relationship Id="rId42" Type="http://schemas.openxmlformats.org/officeDocument/2006/relationships/slideLayout" Target="../slideLayouts/slideLayout41.xml"/><Relationship Id="rId41" Type="http://schemas.openxmlformats.org/officeDocument/2006/relationships/slideLayout" Target="../slideLayouts/slideLayout40.xml"/><Relationship Id="rId44" Type="http://schemas.openxmlformats.org/officeDocument/2006/relationships/slideLayout" Target="../slideLayouts/slideLayout43.xml"/><Relationship Id="rId43" Type="http://schemas.openxmlformats.org/officeDocument/2006/relationships/slideLayout" Target="../slideLayouts/slideLayout42.xml"/><Relationship Id="rId46" Type="http://schemas.openxmlformats.org/officeDocument/2006/relationships/slideLayout" Target="../slideLayouts/slideLayout45.xml"/><Relationship Id="rId45" Type="http://schemas.openxmlformats.org/officeDocument/2006/relationships/slideLayout" Target="../slideLayouts/slideLayout44.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48" Type="http://schemas.openxmlformats.org/officeDocument/2006/relationships/slideLayout" Target="../slideLayouts/slideLayout47.xml"/><Relationship Id="rId47" Type="http://schemas.openxmlformats.org/officeDocument/2006/relationships/slideLayout" Target="../slideLayouts/slideLayout46.xml"/><Relationship Id="rId49" Type="http://schemas.openxmlformats.org/officeDocument/2006/relationships/slideLayout" Target="../slideLayouts/slideLayout4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33" Type="http://schemas.openxmlformats.org/officeDocument/2006/relationships/slideLayout" Target="../slideLayouts/slideLayout32.xml"/><Relationship Id="rId32" Type="http://schemas.openxmlformats.org/officeDocument/2006/relationships/slideLayout" Target="../slideLayouts/slideLayout31.xml"/><Relationship Id="rId35" Type="http://schemas.openxmlformats.org/officeDocument/2006/relationships/slideLayout" Target="../slideLayouts/slideLayout34.xml"/><Relationship Id="rId34" Type="http://schemas.openxmlformats.org/officeDocument/2006/relationships/slideLayout" Target="../slideLayouts/slideLayout33.xml"/><Relationship Id="rId37" Type="http://schemas.openxmlformats.org/officeDocument/2006/relationships/slideLayout" Target="../slideLayouts/slideLayout36.xml"/><Relationship Id="rId36" Type="http://schemas.openxmlformats.org/officeDocument/2006/relationships/slideLayout" Target="../slideLayouts/slideLayout35.xml"/><Relationship Id="rId39" Type="http://schemas.openxmlformats.org/officeDocument/2006/relationships/slideLayout" Target="../slideLayouts/slideLayout38.xml"/><Relationship Id="rId38" Type="http://schemas.openxmlformats.org/officeDocument/2006/relationships/slideLayout" Target="../slideLayouts/slideLayout37.xml"/><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29" Type="http://schemas.openxmlformats.org/officeDocument/2006/relationships/slideLayout" Target="../slideLayouts/slideLayout28.xml"/><Relationship Id="rId51" Type="http://schemas.openxmlformats.org/officeDocument/2006/relationships/slideLayout" Target="../slideLayouts/slideLayout50.xml"/><Relationship Id="rId50" Type="http://schemas.openxmlformats.org/officeDocument/2006/relationships/slideLayout" Target="../slideLayouts/slideLayout49.xml"/><Relationship Id="rId52" Type="http://schemas.openxmlformats.org/officeDocument/2006/relationships/theme" Target="../theme/theme2.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434450" y="1247650"/>
            <a:ext cx="8520600" cy="3416400"/>
          </a:xfrm>
          <a:prstGeom prst="rect">
            <a:avLst/>
          </a:prstGeom>
          <a:noFill/>
          <a:ln>
            <a:noFill/>
          </a:ln>
        </p:spPr>
        <p:txBody>
          <a:bodyPr anchorCtr="0" anchor="t" bIns="91425" lIns="91425" spcFirstLastPara="1" rIns="91425" wrap="square" tIns="91425">
            <a:normAutofit/>
          </a:bodyPr>
          <a:lstStyle>
            <a:lvl1pPr indent="-330200" lvl="0" marL="457200" rtl="0">
              <a:lnSpc>
                <a:spcPct val="115000"/>
              </a:lnSpc>
              <a:spcBef>
                <a:spcPts val="0"/>
              </a:spcBef>
              <a:spcAft>
                <a:spcPts val="0"/>
              </a:spcAft>
              <a:buSzPts val="1600"/>
              <a:buChar char="●"/>
              <a:defRPr sz="1600"/>
            </a:lvl1pPr>
            <a:lvl2pPr indent="-317500" lvl="1" marL="914400" rtl="0">
              <a:lnSpc>
                <a:spcPct val="115000"/>
              </a:lnSpc>
              <a:spcBef>
                <a:spcPts val="0"/>
              </a:spcBef>
              <a:spcAft>
                <a:spcPts val="0"/>
              </a:spcAft>
              <a:buSzPts val="1400"/>
              <a:buChar char="○"/>
              <a:defRPr sz="1400"/>
            </a:lvl2pPr>
            <a:lvl3pPr indent="-317500" lvl="2" marL="1371600" rtl="0">
              <a:lnSpc>
                <a:spcPct val="115000"/>
              </a:lnSpc>
              <a:spcBef>
                <a:spcPts val="0"/>
              </a:spcBef>
              <a:spcAft>
                <a:spcPts val="0"/>
              </a:spcAft>
              <a:buSzPts val="1400"/>
              <a:buChar char="■"/>
              <a:defRPr sz="1400"/>
            </a:lvl3pPr>
            <a:lvl4pPr indent="-317500" lvl="3" marL="1828800" rtl="0">
              <a:lnSpc>
                <a:spcPct val="115000"/>
              </a:lnSpc>
              <a:spcBef>
                <a:spcPts val="0"/>
              </a:spcBef>
              <a:spcAft>
                <a:spcPts val="0"/>
              </a:spcAft>
              <a:buSzPts val="1400"/>
              <a:buChar char="●"/>
              <a:defRPr sz="1400"/>
            </a:lvl4pPr>
            <a:lvl5pPr indent="-317500" lvl="4" marL="2286000" rtl="0">
              <a:lnSpc>
                <a:spcPct val="115000"/>
              </a:lnSpc>
              <a:spcBef>
                <a:spcPts val="0"/>
              </a:spcBef>
              <a:spcAft>
                <a:spcPts val="0"/>
              </a:spcAft>
              <a:buSzPts val="1400"/>
              <a:buChar char="○"/>
              <a:defRPr sz="1400"/>
            </a:lvl5pPr>
            <a:lvl6pPr indent="-317500" lvl="5" marL="2743200" rtl="0">
              <a:lnSpc>
                <a:spcPct val="115000"/>
              </a:lnSpc>
              <a:spcBef>
                <a:spcPts val="0"/>
              </a:spcBef>
              <a:spcAft>
                <a:spcPts val="0"/>
              </a:spcAft>
              <a:buSzPts val="1400"/>
              <a:buChar char="■"/>
              <a:defRPr sz="1400"/>
            </a:lvl6pPr>
            <a:lvl7pPr indent="-317500" lvl="6" marL="3200400" rtl="0">
              <a:lnSpc>
                <a:spcPct val="115000"/>
              </a:lnSpc>
              <a:spcBef>
                <a:spcPts val="0"/>
              </a:spcBef>
              <a:spcAft>
                <a:spcPts val="0"/>
              </a:spcAft>
              <a:buSzPts val="1400"/>
              <a:buChar char="●"/>
              <a:defRPr sz="1400"/>
            </a:lvl7pPr>
            <a:lvl8pPr indent="-317500" lvl="7" marL="3657600" rtl="0">
              <a:lnSpc>
                <a:spcPct val="115000"/>
              </a:lnSpc>
              <a:spcBef>
                <a:spcPts val="0"/>
              </a:spcBef>
              <a:spcAft>
                <a:spcPts val="0"/>
              </a:spcAft>
              <a:buSzPts val="1400"/>
              <a:buChar char="○"/>
              <a:defRPr sz="1400"/>
            </a:lvl8pPr>
            <a:lvl9pPr indent="-317500" lvl="8" marL="4114800" rtl="0">
              <a:lnSpc>
                <a:spcPct val="115000"/>
              </a:lnSpc>
              <a:spcBef>
                <a:spcPts val="0"/>
              </a:spcBef>
              <a:spcAft>
                <a:spcPts val="0"/>
              </a:spcAft>
              <a:buSzPts val="1400"/>
              <a:buChar char="■"/>
              <a:defRPr sz="1400"/>
            </a:lvl9pPr>
          </a:lstStyle>
          <a:p/>
        </p:txBody>
      </p:sp>
      <p:sp>
        <p:nvSpPr>
          <p:cNvPr id="11" name="Google Shape;11;p1"/>
          <p:cNvSpPr txBox="1"/>
          <p:nvPr>
            <p:ph type="title"/>
          </p:nvPr>
        </p:nvSpPr>
        <p:spPr>
          <a:xfrm>
            <a:off x="485575" y="674950"/>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sz="2500">
                <a:solidFill>
                  <a:schemeClr val="dk1"/>
                </a:solidFill>
              </a:defRPr>
            </a:lvl1pPr>
            <a:lvl2pPr lvl="1" rtl="0">
              <a:spcBef>
                <a:spcPts val="0"/>
              </a:spcBef>
              <a:spcAft>
                <a:spcPts val="0"/>
              </a:spcAft>
              <a:buSzPts val="1400"/>
              <a:buChar char="○"/>
              <a:defRPr sz="1400"/>
            </a:lvl2pPr>
            <a:lvl3pPr lvl="2" rtl="0">
              <a:spcBef>
                <a:spcPts val="0"/>
              </a:spcBef>
              <a:spcAft>
                <a:spcPts val="0"/>
              </a:spcAft>
              <a:buSzPts val="1400"/>
              <a:buChar char="■"/>
              <a:defRPr sz="1400"/>
            </a:lvl3pPr>
            <a:lvl4pPr lvl="3" rtl="0">
              <a:spcBef>
                <a:spcPts val="0"/>
              </a:spcBef>
              <a:spcAft>
                <a:spcPts val="0"/>
              </a:spcAft>
              <a:buSzPts val="1400"/>
              <a:buChar char="●"/>
              <a:defRPr sz="1400"/>
            </a:lvl4pPr>
            <a:lvl5pPr lvl="4" rtl="0">
              <a:spcBef>
                <a:spcPts val="0"/>
              </a:spcBef>
              <a:spcAft>
                <a:spcPts val="0"/>
              </a:spcAft>
              <a:buSzPts val="1400"/>
              <a:buChar char="○"/>
              <a:defRPr sz="1400"/>
            </a:lvl5pPr>
            <a:lvl6pPr lvl="5" rtl="0">
              <a:spcBef>
                <a:spcPts val="0"/>
              </a:spcBef>
              <a:spcAft>
                <a:spcPts val="0"/>
              </a:spcAft>
              <a:buSzPts val="1400"/>
              <a:buChar char="■"/>
              <a:defRPr sz="1400"/>
            </a:lvl6pPr>
            <a:lvl7pPr lvl="6" rtl="0">
              <a:spcBef>
                <a:spcPts val="0"/>
              </a:spcBef>
              <a:spcAft>
                <a:spcPts val="0"/>
              </a:spcAft>
              <a:buSzPts val="1400"/>
              <a:buChar char="●"/>
              <a:defRPr sz="1400"/>
            </a:lvl7pPr>
            <a:lvl8pPr lvl="7" rtl="0">
              <a:spcBef>
                <a:spcPts val="0"/>
              </a:spcBef>
              <a:spcAft>
                <a:spcPts val="0"/>
              </a:spcAft>
              <a:buSzPts val="1400"/>
              <a:buChar char="○"/>
              <a:defRPr sz="1400"/>
            </a:lvl8pPr>
            <a:lvl9pPr lvl="8" rtl="0">
              <a:spcBef>
                <a:spcPts val="0"/>
              </a:spcBef>
              <a:spcAft>
                <a:spcPts val="0"/>
              </a:spcAft>
              <a:buSzPts val="1400"/>
              <a:buChar char="■"/>
              <a:defRPr sz="1400"/>
            </a:lvl9pPr>
          </a:lstStyle>
          <a:p/>
        </p:txBody>
      </p:sp>
      <p:pic>
        <p:nvPicPr>
          <p:cNvPr id="12" name="Google Shape;12;p1"/>
          <p:cNvPicPr preferRelativeResize="0"/>
          <p:nvPr/>
        </p:nvPicPr>
        <p:blipFill>
          <a:blip r:embed="rId1">
            <a:alphaModFix/>
          </a:blip>
          <a:stretch>
            <a:fillRect/>
          </a:stretch>
        </p:blipFill>
        <p:spPr>
          <a:xfrm>
            <a:off x="204300" y="109375"/>
            <a:ext cx="1860134" cy="393573"/>
          </a:xfrm>
          <a:prstGeom prst="rect">
            <a:avLst/>
          </a:prstGeom>
          <a:noFill/>
          <a:ln>
            <a:noFill/>
          </a:ln>
        </p:spPr>
      </p:pic>
      <p:grpSp>
        <p:nvGrpSpPr>
          <p:cNvPr id="13" name="Google Shape;13;p1"/>
          <p:cNvGrpSpPr/>
          <p:nvPr/>
        </p:nvGrpSpPr>
        <p:grpSpPr>
          <a:xfrm rot="5400000">
            <a:off x="510292" y="4324013"/>
            <a:ext cx="227766" cy="1247358"/>
            <a:chOff x="327125" y="2375600"/>
            <a:chExt cx="536425" cy="2953025"/>
          </a:xfrm>
        </p:grpSpPr>
        <p:sp>
          <p:nvSpPr>
            <p:cNvPr id="14" name="Google Shape;14;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15" name="Google Shape;15;p1"/>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16" name="Google Shape;16;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531424" y="2394424"/>
              <a:ext cx="115862" cy="2804808"/>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grpSp>
        <p:nvGrpSpPr>
          <p:cNvPr id="27" name="Google Shape;27;p1"/>
          <p:cNvGrpSpPr/>
          <p:nvPr/>
        </p:nvGrpSpPr>
        <p:grpSpPr>
          <a:xfrm flipH="1" rot="-5400000">
            <a:off x="7288609" y="-1345490"/>
            <a:ext cx="437186" cy="3273227"/>
            <a:chOff x="327125" y="2375600"/>
            <a:chExt cx="536425" cy="2976473"/>
          </a:xfrm>
        </p:grpSpPr>
        <p:sp>
          <p:nvSpPr>
            <p:cNvPr id="28" name="Google Shape;28;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29" name="Google Shape;29;p1"/>
            <p:cNvSpPr/>
            <p:nvPr/>
          </p:nvSpPr>
          <p:spPr>
            <a:xfrm>
              <a:off x="347092" y="2923976"/>
              <a:ext cx="112450" cy="2428096"/>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30" name="Google Shape;30;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31" name="Google Shape;31;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36" name="Google Shape;36;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
            <p:cNvSpPr/>
            <p:nvPr/>
          </p:nvSpPr>
          <p:spPr>
            <a:xfrm>
              <a:off x="531428" y="2394418"/>
              <a:ext cx="115862" cy="2939950"/>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sp>
        <p:nvSpPr>
          <p:cNvPr id="41" name="Google Shape;41;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 id="2147483688" r:id="rId42"/>
    <p:sldLayoutId id="2147483689" r:id="rId43"/>
    <p:sldLayoutId id="2147483690" r:id="rId44"/>
    <p:sldLayoutId id="2147483691" r:id="rId45"/>
    <p:sldLayoutId id="2147483692" r:id="rId46"/>
    <p:sldLayoutId id="2147483693" r:id="rId47"/>
    <p:sldLayoutId id="2147483694" r:id="rId48"/>
    <p:sldLayoutId id="2147483695" r:id="rId49"/>
    <p:sldLayoutId id="2147483696" r:id="rId50"/>
    <p:sldLayoutId id="2147483697" r:id="rId5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4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5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4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5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4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4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4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4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47.png"/><Relationship Id="rId4" Type="http://schemas.openxmlformats.org/officeDocument/2006/relationships/hyperlink" Target="https://javascript.info/dom-navigation" TargetMode="External"/><Relationship Id="rId5" Type="http://schemas.openxmlformats.org/officeDocument/2006/relationships/hyperlink" Target="https://javascript.info/dom-navigatio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hyperlink" Target="https://developer.mozilla.org/en-US/docs/Web/API/Node" TargetMode="External"/><Relationship Id="rId4" Type="http://schemas.openxmlformats.org/officeDocument/2006/relationships/image" Target="../media/image5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5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55.png"/><Relationship Id="rId4" Type="http://schemas.openxmlformats.org/officeDocument/2006/relationships/hyperlink" Target="https://developer.mozilla.org/en-US/docs/Learn/CSS/First_steps/How_CSS_work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 Id="rId3" Type="http://schemas.openxmlformats.org/officeDocument/2006/relationships/hyperlink" Target="https://developer.mozilla.org/en-US/docs/Web/Events" TargetMode="External"/><Relationship Id="rId4" Type="http://schemas.openxmlformats.org/officeDocument/2006/relationships/image" Target="../media/image5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 Id="rId3" Type="http://schemas.openxmlformats.org/officeDocument/2006/relationships/hyperlink" Target="https://www.javascripttutorial.net/javascript-function/"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 Id="rId3" Type="http://schemas.openxmlformats.org/officeDocument/2006/relationships/hyperlink" Target="https://developer.mozilla.org/en-US/docs/Web/API/MouseEvent"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6.xml"/><Relationship Id="rId3" Type="http://schemas.openxmlformats.org/officeDocument/2006/relationships/image" Target="../media/image5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7.xml"/><Relationship Id="rId3" Type="http://schemas.openxmlformats.org/officeDocument/2006/relationships/image" Target="../media/image56.gi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6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5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4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2"/>
          <p:cNvSpPr txBox="1"/>
          <p:nvPr/>
        </p:nvSpPr>
        <p:spPr>
          <a:xfrm>
            <a:off x="0" y="2100400"/>
            <a:ext cx="9144000" cy="143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4000">
                <a:solidFill>
                  <a:srgbClr val="FEC14F"/>
                </a:solidFill>
                <a:latin typeface="Avenir"/>
                <a:ea typeface="Avenir"/>
                <a:cs typeface="Avenir"/>
                <a:sym typeface="Avenir"/>
              </a:rPr>
              <a:t>Document </a:t>
            </a:r>
            <a:r>
              <a:rPr b="1" lang="en-US" sz="4000">
                <a:solidFill>
                  <a:srgbClr val="FEC14F"/>
                </a:solidFill>
                <a:latin typeface="Avenir"/>
                <a:ea typeface="Avenir"/>
                <a:cs typeface="Avenir"/>
                <a:sym typeface="Avenir"/>
              </a:rPr>
              <a:t>Object Model</a:t>
            </a:r>
            <a:endParaRPr b="1" sz="4000">
              <a:solidFill>
                <a:srgbClr val="FEC14F"/>
              </a:solidFill>
              <a:latin typeface="Avenir"/>
              <a:ea typeface="Avenir"/>
              <a:cs typeface="Avenir"/>
              <a:sym typeface="Aveni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61"/>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sz="2500"/>
              <a:t>Selecting Elements by ID</a:t>
            </a:r>
            <a:endParaRPr sz="2500"/>
          </a:p>
        </p:txBody>
      </p:sp>
      <p:sp>
        <p:nvSpPr>
          <p:cNvPr id="562" name="Google Shape;562;p61"/>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563" name="Google Shape;563;p61"/>
          <p:cNvSpPr/>
          <p:nvPr/>
        </p:nvSpPr>
        <p:spPr>
          <a:xfrm>
            <a:off x="4291875" y="1290600"/>
            <a:ext cx="4491300" cy="3084600"/>
          </a:xfrm>
          <a:prstGeom prst="rect">
            <a:avLst/>
          </a:prstGeom>
          <a:noFill/>
          <a:ln cap="flat" cmpd="sng" w="9525">
            <a:solidFill>
              <a:srgbClr val="000000"/>
            </a:solidFill>
            <a:prstDash val="dash"/>
            <a:round/>
            <a:headEnd len="sm" w="sm" type="none"/>
            <a:tailEnd len="sm" w="sm" type="none"/>
          </a:ln>
        </p:spPr>
        <p:txBody>
          <a:bodyPr anchorCtr="0" anchor="t" bIns="34275" lIns="68575" spcFirstLastPara="1" rIns="68575" wrap="square" tIns="34275">
            <a:noAutofit/>
          </a:bodyPr>
          <a:lstStyle/>
          <a:p>
            <a:pPr indent="0" lvl="0" marL="0" rtl="0" algn="l">
              <a:lnSpc>
                <a:spcPct val="107000"/>
              </a:lnSpc>
              <a:spcBef>
                <a:spcPts val="0"/>
              </a:spcBef>
              <a:spcAft>
                <a:spcPts val="0"/>
              </a:spcAft>
              <a:buNone/>
            </a:pPr>
            <a:r>
              <a:rPr i="1" lang="en-US" sz="900">
                <a:solidFill>
                  <a:srgbClr val="8F5902"/>
                </a:solidFill>
                <a:latin typeface="Consolas"/>
                <a:ea typeface="Consolas"/>
                <a:cs typeface="Consolas"/>
                <a:sym typeface="Consolas"/>
              </a:rPr>
              <a:t>&lt;!DOCTYPE html&gt;</a:t>
            </a:r>
            <a:endParaRPr sz="900">
              <a:latin typeface="Consolas"/>
              <a:ea typeface="Consolas"/>
              <a:cs typeface="Consolas"/>
              <a:sym typeface="Consolas"/>
            </a:endParaRPr>
          </a:p>
          <a:p>
            <a:pPr indent="0" lvl="0" marL="0" rtl="0" algn="l">
              <a:lnSpc>
                <a:spcPct val="107000"/>
              </a:lnSpc>
              <a:spcBef>
                <a:spcPts val="0"/>
              </a:spcBef>
              <a:spcAft>
                <a:spcPts val="0"/>
              </a:spcAft>
              <a:buNone/>
            </a:pP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html</a:t>
            </a:r>
            <a:r>
              <a:rPr lang="en-US" sz="900">
                <a:latin typeface="Consolas"/>
                <a:ea typeface="Consolas"/>
                <a:cs typeface="Consolas"/>
                <a:sym typeface="Consolas"/>
              </a:rPr>
              <a:t> </a:t>
            </a:r>
            <a:r>
              <a:rPr lang="en-US" sz="900">
                <a:solidFill>
                  <a:srgbClr val="C4A000"/>
                </a:solidFill>
                <a:latin typeface="Consolas"/>
                <a:ea typeface="Consolas"/>
                <a:cs typeface="Consolas"/>
                <a:sym typeface="Consolas"/>
              </a:rPr>
              <a:t>lang</a:t>
            </a:r>
            <a:r>
              <a:rPr b="1" lang="en-US" sz="900">
                <a:solidFill>
                  <a:srgbClr val="CE5C00"/>
                </a:solidFill>
                <a:latin typeface="Consolas"/>
                <a:ea typeface="Consolas"/>
                <a:cs typeface="Consolas"/>
                <a:sym typeface="Consolas"/>
              </a:rPr>
              <a:t>=</a:t>
            </a:r>
            <a:r>
              <a:rPr lang="en-US" sz="900">
                <a:solidFill>
                  <a:srgbClr val="4E9A06"/>
                </a:solidFill>
                <a:latin typeface="Consolas"/>
                <a:ea typeface="Consolas"/>
                <a:cs typeface="Consolas"/>
                <a:sym typeface="Consolas"/>
              </a:rPr>
              <a:t>"en"</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rtl="0" algn="l">
              <a:lnSpc>
                <a:spcPct val="107000"/>
              </a:lnSpc>
              <a:spcBef>
                <a:spcPts val="0"/>
              </a:spcBef>
              <a:spcAft>
                <a:spcPts val="0"/>
              </a:spcAft>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head</a:t>
            </a:r>
            <a:r>
              <a:rPr b="1" lang="en-US" sz="900">
                <a:latin typeface="Consolas"/>
                <a:ea typeface="Consolas"/>
                <a:cs typeface="Consolas"/>
                <a:sym typeface="Consolas"/>
              </a:rPr>
              <a:t>&gt;&lt;/</a:t>
            </a:r>
            <a:r>
              <a:rPr b="1" lang="en-US" sz="900">
                <a:solidFill>
                  <a:srgbClr val="204A87"/>
                </a:solidFill>
                <a:latin typeface="Consolas"/>
                <a:ea typeface="Consolas"/>
                <a:cs typeface="Consolas"/>
                <a:sym typeface="Consolas"/>
              </a:rPr>
              <a:t>head</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rtl="0" algn="l">
              <a:lnSpc>
                <a:spcPct val="107000"/>
              </a:lnSpc>
              <a:spcBef>
                <a:spcPts val="0"/>
              </a:spcBef>
              <a:spcAft>
                <a:spcPts val="0"/>
              </a:spcAft>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body</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rtl="0" algn="l">
              <a:lnSpc>
                <a:spcPct val="107000"/>
              </a:lnSpc>
              <a:spcBef>
                <a:spcPts val="0"/>
              </a:spcBef>
              <a:spcAft>
                <a:spcPts val="0"/>
              </a:spcAft>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header</a:t>
            </a:r>
            <a:r>
              <a:rPr lang="en-US" sz="900">
                <a:latin typeface="Consolas"/>
                <a:ea typeface="Consolas"/>
                <a:cs typeface="Consolas"/>
                <a:sym typeface="Consolas"/>
              </a:rPr>
              <a:t> </a:t>
            </a:r>
            <a:r>
              <a:rPr lang="en-US" sz="900">
                <a:solidFill>
                  <a:srgbClr val="C4A000"/>
                </a:solidFill>
                <a:latin typeface="Consolas"/>
                <a:ea typeface="Consolas"/>
                <a:cs typeface="Consolas"/>
                <a:sym typeface="Consolas"/>
              </a:rPr>
              <a:t>id</a:t>
            </a:r>
            <a:r>
              <a:rPr b="1" lang="en-US" sz="900">
                <a:solidFill>
                  <a:srgbClr val="CE5C00"/>
                </a:solidFill>
                <a:latin typeface="Consolas"/>
                <a:ea typeface="Consolas"/>
                <a:cs typeface="Consolas"/>
                <a:sym typeface="Consolas"/>
              </a:rPr>
              <a:t>=</a:t>
            </a:r>
            <a:r>
              <a:rPr lang="en-US" sz="900">
                <a:solidFill>
                  <a:srgbClr val="4E9A06"/>
                </a:solidFill>
                <a:latin typeface="Consolas"/>
                <a:ea typeface="Consolas"/>
                <a:cs typeface="Consolas"/>
                <a:sym typeface="Consolas"/>
              </a:rPr>
              <a:t>"main-header"</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rtl="0" algn="l">
              <a:lnSpc>
                <a:spcPct val="107000"/>
              </a:lnSpc>
              <a:spcBef>
                <a:spcPts val="0"/>
              </a:spcBef>
              <a:spcAft>
                <a:spcPts val="0"/>
              </a:spcAft>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div</a:t>
            </a:r>
            <a:r>
              <a:rPr lang="en-US" sz="900">
                <a:latin typeface="Consolas"/>
                <a:ea typeface="Consolas"/>
                <a:cs typeface="Consolas"/>
                <a:sym typeface="Consolas"/>
              </a:rPr>
              <a:t> </a:t>
            </a:r>
            <a:r>
              <a:rPr lang="en-US" sz="900">
                <a:solidFill>
                  <a:srgbClr val="C4A000"/>
                </a:solidFill>
                <a:latin typeface="Consolas"/>
                <a:ea typeface="Consolas"/>
                <a:cs typeface="Consolas"/>
                <a:sym typeface="Consolas"/>
              </a:rPr>
              <a:t>class</a:t>
            </a:r>
            <a:r>
              <a:rPr b="1" lang="en-US" sz="900">
                <a:solidFill>
                  <a:srgbClr val="CE5C00"/>
                </a:solidFill>
                <a:latin typeface="Consolas"/>
                <a:ea typeface="Consolas"/>
                <a:cs typeface="Consolas"/>
                <a:sym typeface="Consolas"/>
              </a:rPr>
              <a:t>=</a:t>
            </a:r>
            <a:r>
              <a:rPr lang="en-US" sz="900">
                <a:solidFill>
                  <a:srgbClr val="4E9A06"/>
                </a:solidFill>
                <a:latin typeface="Consolas"/>
                <a:ea typeface="Consolas"/>
                <a:cs typeface="Consolas"/>
                <a:sym typeface="Consolas"/>
              </a:rPr>
              <a:t>"container"</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rtl="0" algn="l">
              <a:lnSpc>
                <a:spcPct val="107000"/>
              </a:lnSpc>
              <a:spcBef>
                <a:spcPts val="0"/>
              </a:spcBef>
              <a:spcAft>
                <a:spcPts val="0"/>
              </a:spcAft>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h1</a:t>
            </a:r>
            <a:r>
              <a:rPr lang="en-US" sz="900">
                <a:latin typeface="Consolas"/>
                <a:ea typeface="Consolas"/>
                <a:cs typeface="Consolas"/>
                <a:sym typeface="Consolas"/>
              </a:rPr>
              <a:t> </a:t>
            </a:r>
            <a:r>
              <a:rPr lang="en-US" sz="900">
                <a:solidFill>
                  <a:srgbClr val="C4A000"/>
                </a:solidFill>
                <a:latin typeface="Consolas"/>
                <a:ea typeface="Consolas"/>
                <a:cs typeface="Consolas"/>
                <a:sym typeface="Consolas"/>
              </a:rPr>
              <a:t>id</a:t>
            </a:r>
            <a:r>
              <a:rPr b="1" lang="en-US" sz="900">
                <a:solidFill>
                  <a:srgbClr val="CE5C00"/>
                </a:solidFill>
                <a:latin typeface="Consolas"/>
                <a:ea typeface="Consolas"/>
                <a:cs typeface="Consolas"/>
                <a:sym typeface="Consolas"/>
              </a:rPr>
              <a:t>=</a:t>
            </a:r>
            <a:r>
              <a:rPr lang="en-US" sz="900">
                <a:solidFill>
                  <a:srgbClr val="4E9A06"/>
                </a:solidFill>
                <a:latin typeface="Consolas"/>
                <a:ea typeface="Consolas"/>
                <a:cs typeface="Consolas"/>
                <a:sym typeface="Consolas"/>
              </a:rPr>
              <a:t>"header-title"</a:t>
            </a:r>
            <a:r>
              <a:rPr b="1" lang="en-US" sz="900">
                <a:latin typeface="Consolas"/>
                <a:ea typeface="Consolas"/>
                <a:cs typeface="Consolas"/>
                <a:sym typeface="Consolas"/>
              </a:rPr>
              <a:t>&gt;</a:t>
            </a:r>
            <a:r>
              <a:rPr lang="en-US" sz="900">
                <a:latin typeface="Consolas"/>
                <a:ea typeface="Consolas"/>
                <a:cs typeface="Consolas"/>
                <a:sym typeface="Consolas"/>
              </a:rPr>
              <a:t>Selecting Elements By ID</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h1</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rtl="0" algn="l">
              <a:lnSpc>
                <a:spcPct val="107000"/>
              </a:lnSpc>
              <a:spcBef>
                <a:spcPts val="0"/>
              </a:spcBef>
              <a:spcAft>
                <a:spcPts val="0"/>
              </a:spcAft>
              <a:buNone/>
            </a:pPr>
            <a:r>
              <a:rPr lang="en-US" sz="900">
                <a:latin typeface="Consolas"/>
                <a:ea typeface="Consolas"/>
                <a:cs typeface="Consolas"/>
                <a:sym typeface="Consolas"/>
              </a:rPr>
              <a:t>An </a:t>
            </a:r>
            <a:r>
              <a:rPr lang="en-US" sz="900">
                <a:latin typeface="Consolas"/>
                <a:ea typeface="Consolas"/>
                <a:cs typeface="Consolas"/>
                <a:sym typeface="Consolas"/>
              </a:rPr>
              <a:t>ID</a:t>
            </a:r>
            <a:r>
              <a:rPr lang="en-US" sz="900">
                <a:latin typeface="Consolas"/>
                <a:ea typeface="Consolas"/>
                <a:cs typeface="Consolas"/>
                <a:sym typeface="Consolas"/>
              </a:rPr>
              <a:t> should be unique within a page. However, if more than one element with the specified </a:t>
            </a:r>
            <a:r>
              <a:rPr lang="en-US" sz="900">
                <a:latin typeface="Consolas"/>
                <a:ea typeface="Consolas"/>
                <a:cs typeface="Consolas"/>
                <a:sym typeface="Consolas"/>
              </a:rPr>
              <a:t>ID</a:t>
            </a:r>
            <a:r>
              <a:rPr lang="en-US" sz="900">
                <a:latin typeface="Consolas"/>
                <a:ea typeface="Consolas"/>
                <a:cs typeface="Consolas"/>
                <a:sym typeface="Consolas"/>
              </a:rPr>
              <a:t> exists, the getElementById() method returns the first element in the source code.</a:t>
            </a:r>
            <a:endParaRPr sz="900">
              <a:latin typeface="Consolas"/>
              <a:ea typeface="Consolas"/>
              <a:cs typeface="Consolas"/>
              <a:sym typeface="Consolas"/>
            </a:endParaRPr>
          </a:p>
          <a:p>
            <a:pPr indent="0" lvl="0" marL="0" rtl="0" algn="l">
              <a:lnSpc>
                <a:spcPct val="107000"/>
              </a:lnSpc>
              <a:spcBef>
                <a:spcPts val="0"/>
              </a:spcBef>
              <a:spcAft>
                <a:spcPts val="0"/>
              </a:spcAft>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div</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rtl="0" algn="l">
              <a:lnSpc>
                <a:spcPct val="107000"/>
              </a:lnSpc>
              <a:spcBef>
                <a:spcPts val="0"/>
              </a:spcBef>
              <a:spcAft>
                <a:spcPts val="0"/>
              </a:spcAft>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header</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rtl="0" algn="l">
              <a:lnSpc>
                <a:spcPct val="107000"/>
              </a:lnSpc>
              <a:spcBef>
                <a:spcPts val="0"/>
              </a:spcBef>
              <a:spcAft>
                <a:spcPts val="0"/>
              </a:spcAft>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div</a:t>
            </a:r>
            <a:r>
              <a:rPr b="1" lang="en-US" sz="900">
                <a:latin typeface="Consolas"/>
                <a:ea typeface="Consolas"/>
                <a:cs typeface="Consolas"/>
                <a:sym typeface="Consolas"/>
              </a:rPr>
              <a:t>&gt;</a:t>
            </a:r>
            <a:r>
              <a:rPr lang="en-US" sz="900">
                <a:latin typeface="Consolas"/>
                <a:ea typeface="Consolas"/>
                <a:cs typeface="Consolas"/>
                <a:sym typeface="Consolas"/>
              </a:rPr>
              <a:t>getElementsByName() will also return elements that have an id attribute with the specified value. For compatibility, you should be careful not to use the same string as both a name and an ID.</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div</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rtl="0" algn="l">
              <a:lnSpc>
                <a:spcPct val="107000"/>
              </a:lnSpc>
              <a:spcBef>
                <a:spcPts val="0"/>
              </a:spcBef>
              <a:spcAft>
                <a:spcPts val="0"/>
              </a:spcAft>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script</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rtl="0" algn="l">
              <a:lnSpc>
                <a:spcPct val="107000"/>
              </a:lnSpc>
              <a:spcBef>
                <a:spcPts val="0"/>
              </a:spcBef>
              <a:spcAft>
                <a:spcPts val="0"/>
              </a:spcAft>
              <a:buNone/>
            </a:pPr>
            <a:r>
              <a:rPr lang="en-US" sz="900">
                <a:solidFill>
                  <a:srgbClr val="F8F8F8"/>
                </a:solidFill>
                <a:latin typeface="Consolas"/>
                <a:ea typeface="Consolas"/>
                <a:cs typeface="Consolas"/>
                <a:sym typeface="Consolas"/>
              </a:rPr>
              <a:t>      </a:t>
            </a:r>
            <a:r>
              <a:rPr b="1" lang="en-US" sz="900">
                <a:solidFill>
                  <a:srgbClr val="204A87"/>
                </a:solidFill>
                <a:latin typeface="Consolas"/>
                <a:ea typeface="Consolas"/>
                <a:cs typeface="Consolas"/>
                <a:sym typeface="Consolas"/>
              </a:rPr>
              <a:t>let</a:t>
            </a:r>
            <a:r>
              <a:rPr lang="en-US" sz="900">
                <a:solidFill>
                  <a:srgbClr val="F8F8F8"/>
                </a:solidFill>
                <a:latin typeface="Consolas"/>
                <a:ea typeface="Consolas"/>
                <a:cs typeface="Consolas"/>
                <a:sym typeface="Consolas"/>
              </a:rPr>
              <a:t> </a:t>
            </a:r>
            <a:r>
              <a:rPr lang="en-US" sz="900">
                <a:latin typeface="Consolas"/>
                <a:ea typeface="Consolas"/>
                <a:cs typeface="Consolas"/>
                <a:sym typeface="Consolas"/>
              </a:rPr>
              <a:t>header </a:t>
            </a:r>
            <a:r>
              <a:rPr b="1" lang="en-US" sz="900">
                <a:solidFill>
                  <a:srgbClr val="CE5C00"/>
                </a:solidFill>
                <a:latin typeface="Consolas"/>
                <a:ea typeface="Consolas"/>
                <a:cs typeface="Consolas"/>
                <a:sym typeface="Consolas"/>
              </a:rPr>
              <a:t>=</a:t>
            </a:r>
            <a:r>
              <a:rPr lang="en-US" sz="900">
                <a:solidFill>
                  <a:srgbClr val="F8F8F8"/>
                </a:solidFill>
                <a:latin typeface="Consolas"/>
                <a:ea typeface="Consolas"/>
                <a:cs typeface="Consolas"/>
                <a:sym typeface="Consolas"/>
              </a:rPr>
              <a:t> </a:t>
            </a:r>
            <a:r>
              <a:rPr lang="en-US" sz="900">
                <a:solidFill>
                  <a:srgbClr val="204A87"/>
                </a:solidFill>
                <a:latin typeface="Consolas"/>
                <a:ea typeface="Consolas"/>
                <a:cs typeface="Consolas"/>
                <a:sym typeface="Consolas"/>
              </a:rPr>
              <a:t>document</a:t>
            </a:r>
            <a:r>
              <a:rPr b="1" lang="en-US" sz="900">
                <a:latin typeface="Consolas"/>
                <a:ea typeface="Consolas"/>
                <a:cs typeface="Consolas"/>
                <a:sym typeface="Consolas"/>
              </a:rPr>
              <a:t>.</a:t>
            </a:r>
            <a:r>
              <a:rPr lang="en-US" sz="900">
                <a:latin typeface="Consolas"/>
                <a:ea typeface="Consolas"/>
                <a:cs typeface="Consolas"/>
                <a:sym typeface="Consolas"/>
              </a:rPr>
              <a:t>getElementById</a:t>
            </a:r>
            <a:r>
              <a:rPr b="1" lang="en-US" sz="900">
                <a:latin typeface="Consolas"/>
                <a:ea typeface="Consolas"/>
                <a:cs typeface="Consolas"/>
                <a:sym typeface="Consolas"/>
              </a:rPr>
              <a:t>(</a:t>
            </a:r>
            <a:r>
              <a:rPr lang="en-US" sz="900">
                <a:solidFill>
                  <a:srgbClr val="4E9A06"/>
                </a:solidFill>
                <a:latin typeface="Consolas"/>
                <a:ea typeface="Consolas"/>
                <a:cs typeface="Consolas"/>
                <a:sym typeface="Consolas"/>
              </a:rPr>
              <a:t>'header-title'</a:t>
            </a:r>
            <a:r>
              <a:rPr b="1" lang="en-US" sz="900">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07000"/>
              </a:lnSpc>
              <a:spcBef>
                <a:spcPts val="0"/>
              </a:spcBef>
              <a:spcAft>
                <a:spcPts val="0"/>
              </a:spcAft>
              <a:buNone/>
            </a:pPr>
            <a:r>
              <a:rPr lang="en-US" sz="900">
                <a:solidFill>
                  <a:srgbClr val="F8F8F8"/>
                </a:solidFill>
                <a:latin typeface="Consolas"/>
                <a:ea typeface="Consolas"/>
                <a:cs typeface="Consolas"/>
                <a:sym typeface="Consolas"/>
              </a:rPr>
              <a:t>      </a:t>
            </a:r>
            <a:r>
              <a:rPr lang="en-US" sz="900">
                <a:latin typeface="Consolas"/>
                <a:ea typeface="Consolas"/>
                <a:cs typeface="Consolas"/>
                <a:sym typeface="Consolas"/>
              </a:rPr>
              <a:t>console</a:t>
            </a:r>
            <a:r>
              <a:rPr b="1" lang="en-US" sz="900">
                <a:latin typeface="Consolas"/>
                <a:ea typeface="Consolas"/>
                <a:cs typeface="Consolas"/>
                <a:sym typeface="Consolas"/>
              </a:rPr>
              <a:t>.</a:t>
            </a:r>
            <a:r>
              <a:rPr lang="en-US" sz="900">
                <a:latin typeface="Consolas"/>
                <a:ea typeface="Consolas"/>
                <a:cs typeface="Consolas"/>
                <a:sym typeface="Consolas"/>
              </a:rPr>
              <a:t>log</a:t>
            </a:r>
            <a:r>
              <a:rPr b="1" lang="en-US" sz="900">
                <a:latin typeface="Consolas"/>
                <a:ea typeface="Consolas"/>
                <a:cs typeface="Consolas"/>
                <a:sym typeface="Consolas"/>
              </a:rPr>
              <a:t>(</a:t>
            </a:r>
            <a:r>
              <a:rPr lang="en-US" sz="900">
                <a:latin typeface="Consolas"/>
                <a:ea typeface="Consolas"/>
                <a:cs typeface="Consolas"/>
                <a:sym typeface="Consolas"/>
              </a:rPr>
              <a:t>header</a:t>
            </a:r>
            <a:r>
              <a:rPr b="1" lang="en-US" sz="900">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07000"/>
              </a:lnSpc>
              <a:spcBef>
                <a:spcPts val="0"/>
              </a:spcBef>
              <a:spcAft>
                <a:spcPts val="0"/>
              </a:spcAft>
              <a:buNone/>
            </a:pPr>
            <a:r>
              <a:rPr lang="en-US" sz="900">
                <a:solidFill>
                  <a:srgbClr val="F8F8F8"/>
                </a:solidFill>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script</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rtl="0" algn="l">
              <a:lnSpc>
                <a:spcPct val="107000"/>
              </a:lnSpc>
              <a:spcBef>
                <a:spcPts val="0"/>
              </a:spcBef>
              <a:spcAft>
                <a:spcPts val="0"/>
              </a:spcAft>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body</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63500" rtl="0" algn="l">
              <a:lnSpc>
                <a:spcPct val="110795"/>
              </a:lnSpc>
              <a:spcBef>
                <a:spcPts val="0"/>
              </a:spcBef>
              <a:spcAft>
                <a:spcPts val="0"/>
              </a:spcAft>
              <a:buNone/>
            </a:pP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html</a:t>
            </a:r>
            <a:r>
              <a:rPr b="1" lang="en-US" sz="900">
                <a:latin typeface="Consolas"/>
                <a:ea typeface="Consolas"/>
                <a:cs typeface="Consolas"/>
                <a:sym typeface="Consolas"/>
              </a:rPr>
              <a:t>&gt;</a:t>
            </a:r>
            <a:endParaRPr sz="900">
              <a:solidFill>
                <a:srgbClr val="008080"/>
              </a:solidFill>
              <a:latin typeface="Consolas"/>
              <a:ea typeface="Consolas"/>
              <a:cs typeface="Consolas"/>
              <a:sym typeface="Consolas"/>
            </a:endParaRPr>
          </a:p>
        </p:txBody>
      </p:sp>
      <p:sp>
        <p:nvSpPr>
          <p:cNvPr id="564" name="Google Shape;564;p61"/>
          <p:cNvSpPr txBox="1"/>
          <p:nvPr>
            <p:ph idx="1" type="body"/>
          </p:nvPr>
        </p:nvSpPr>
        <p:spPr>
          <a:xfrm>
            <a:off x="523875" y="1290600"/>
            <a:ext cx="3768000" cy="3395400"/>
          </a:xfrm>
          <a:prstGeom prst="rect">
            <a:avLst/>
          </a:prstGeom>
        </p:spPr>
        <p:txBody>
          <a:bodyPr anchorCtr="0" anchor="t" bIns="68575" lIns="68575" spcFirstLastPara="1" rIns="68575" wrap="square" tIns="68575">
            <a:normAutofit/>
          </a:bodyPr>
          <a:lstStyle/>
          <a:p>
            <a:pPr indent="0" lvl="0" marL="0" rtl="0" algn="l">
              <a:spcBef>
                <a:spcPts val="0"/>
              </a:spcBef>
              <a:spcAft>
                <a:spcPts val="0"/>
              </a:spcAft>
              <a:buNone/>
            </a:pPr>
            <a:r>
              <a:rPr lang="en-US" sz="1500">
                <a:solidFill>
                  <a:schemeClr val="accent2"/>
                </a:solidFill>
              </a:rPr>
              <a:t>Any HTML element can have an </a:t>
            </a:r>
            <a:r>
              <a:rPr b="1" lang="en-US" sz="1500">
                <a:solidFill>
                  <a:schemeClr val="accent2"/>
                </a:solidFill>
                <a:latin typeface="Consolas"/>
                <a:ea typeface="Consolas"/>
                <a:cs typeface="Consolas"/>
                <a:sym typeface="Consolas"/>
              </a:rPr>
              <a:t>id</a:t>
            </a:r>
            <a:r>
              <a:rPr lang="en-US" sz="1500">
                <a:solidFill>
                  <a:schemeClr val="accent2"/>
                </a:solidFill>
              </a:rPr>
              <a:t> attribute, but </a:t>
            </a:r>
            <a:r>
              <a:rPr b="1" lang="en-US" sz="1500">
                <a:solidFill>
                  <a:schemeClr val="accent2"/>
                </a:solidFill>
              </a:rPr>
              <a:t>no two elements in a document should have the same </a:t>
            </a:r>
            <a:r>
              <a:rPr b="1" lang="en-US" sz="1500">
                <a:solidFill>
                  <a:schemeClr val="accent2"/>
                </a:solidFill>
                <a:latin typeface="Consolas"/>
                <a:ea typeface="Consolas"/>
                <a:cs typeface="Consolas"/>
                <a:sym typeface="Consolas"/>
              </a:rPr>
              <a:t>id</a:t>
            </a:r>
            <a:r>
              <a:rPr lang="en-US" sz="1500">
                <a:solidFill>
                  <a:schemeClr val="accent2"/>
                </a:solidFill>
              </a:rPr>
              <a:t>.</a:t>
            </a:r>
            <a:r>
              <a:rPr b="1" lang="en-US" sz="1500">
                <a:solidFill>
                  <a:schemeClr val="accent2"/>
                </a:solidFill>
              </a:rPr>
              <a:t> </a:t>
            </a:r>
            <a:endParaRPr b="1" sz="1500">
              <a:solidFill>
                <a:schemeClr val="accent2"/>
              </a:solidFill>
            </a:endParaRPr>
          </a:p>
          <a:p>
            <a:pPr indent="0" lvl="0" marL="0" rtl="0" algn="l">
              <a:spcBef>
                <a:spcPts val="1000"/>
              </a:spcBef>
              <a:spcAft>
                <a:spcPts val="1000"/>
              </a:spcAft>
              <a:buNone/>
            </a:pPr>
            <a:r>
              <a:rPr lang="en-US" sz="1500">
                <a:solidFill>
                  <a:schemeClr val="accent2"/>
                </a:solidFill>
              </a:rPr>
              <a:t>You can select an element based on this unique </a:t>
            </a:r>
            <a:r>
              <a:rPr b="1" lang="en-US" sz="1500">
                <a:solidFill>
                  <a:schemeClr val="accent2"/>
                </a:solidFill>
                <a:latin typeface="Consolas"/>
                <a:ea typeface="Consolas"/>
                <a:cs typeface="Consolas"/>
                <a:sym typeface="Consolas"/>
              </a:rPr>
              <a:t>id</a:t>
            </a:r>
            <a:r>
              <a:rPr lang="en-US" sz="1500">
                <a:solidFill>
                  <a:schemeClr val="accent2"/>
                </a:solidFill>
              </a:rPr>
              <a:t> with the </a:t>
            </a:r>
            <a:r>
              <a:rPr b="1" lang="en-US" sz="1500">
                <a:solidFill>
                  <a:schemeClr val="accent2"/>
                </a:solidFill>
                <a:latin typeface="Consolas"/>
                <a:ea typeface="Consolas"/>
                <a:cs typeface="Consolas"/>
                <a:sym typeface="Consolas"/>
              </a:rPr>
              <a:t>getElementById()</a:t>
            </a:r>
            <a:r>
              <a:rPr lang="en-US" sz="1500">
                <a:solidFill>
                  <a:schemeClr val="accent2"/>
                </a:solidFill>
              </a:rPr>
              <a:t> method of the </a:t>
            </a:r>
            <a:r>
              <a:rPr b="1" lang="en-US" sz="1500">
                <a:solidFill>
                  <a:schemeClr val="accent2"/>
                </a:solidFill>
                <a:latin typeface="Consolas"/>
                <a:ea typeface="Consolas"/>
                <a:cs typeface="Consolas"/>
                <a:sym typeface="Consolas"/>
              </a:rPr>
              <a:t>document</a:t>
            </a:r>
            <a:r>
              <a:rPr lang="en-US" sz="1500">
                <a:solidFill>
                  <a:schemeClr val="accent2"/>
                </a:solidFill>
              </a:rPr>
              <a:t> object, which returns an element object representing the element whose </a:t>
            </a:r>
            <a:r>
              <a:rPr b="1" lang="en-US" sz="1500">
                <a:solidFill>
                  <a:schemeClr val="accent2"/>
                </a:solidFill>
                <a:latin typeface="Consolas"/>
                <a:ea typeface="Consolas"/>
                <a:cs typeface="Consolas"/>
                <a:sym typeface="Consolas"/>
              </a:rPr>
              <a:t>id</a:t>
            </a:r>
            <a:r>
              <a:rPr lang="en-US" sz="1500">
                <a:solidFill>
                  <a:schemeClr val="accent2"/>
                </a:solidFill>
              </a:rPr>
              <a:t> property matches the specified string.</a:t>
            </a:r>
            <a:endParaRPr sz="1500"/>
          </a:p>
        </p:txBody>
      </p:sp>
      <p:pic>
        <p:nvPicPr>
          <p:cNvPr id="565" name="Google Shape;565;p61"/>
          <p:cNvPicPr preferRelativeResize="0"/>
          <p:nvPr/>
        </p:nvPicPr>
        <p:blipFill>
          <a:blip r:embed="rId3">
            <a:alphaModFix/>
          </a:blip>
          <a:stretch>
            <a:fillRect/>
          </a:stretch>
        </p:blipFill>
        <p:spPr>
          <a:xfrm>
            <a:off x="2140825" y="3566900"/>
            <a:ext cx="5611850" cy="1205125"/>
          </a:xfrm>
          <a:prstGeom prst="rect">
            <a:avLst/>
          </a:prstGeom>
          <a:noFill/>
          <a:ln cap="flat" cmpd="sng" w="19050">
            <a:solidFill>
              <a:schemeClr val="accent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65"/>
                                        </p:tgtEl>
                                        <p:attrNameLst>
                                          <p:attrName>style.visibility</p:attrName>
                                        </p:attrNameLst>
                                      </p:cBhvr>
                                      <p:to>
                                        <p:strVal val="visible"/>
                                      </p:to>
                                    </p:set>
                                    <p:anim calcmode="lin" valueType="num">
                                      <p:cBhvr additive="base">
                                        <p:cTn dur="1000"/>
                                        <p:tgtEl>
                                          <p:spTgt spid="56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62"/>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sz="2500"/>
              <a:t>Selecting Elements by Name</a:t>
            </a:r>
            <a:endParaRPr sz="2500"/>
          </a:p>
        </p:txBody>
      </p:sp>
      <p:sp>
        <p:nvSpPr>
          <p:cNvPr id="572" name="Google Shape;572;p62"/>
          <p:cNvSpPr txBox="1"/>
          <p:nvPr>
            <p:ph idx="1" type="body"/>
          </p:nvPr>
        </p:nvSpPr>
        <p:spPr>
          <a:xfrm>
            <a:off x="523875" y="1290600"/>
            <a:ext cx="3667800" cy="3395400"/>
          </a:xfrm>
          <a:prstGeom prst="rect">
            <a:avLst/>
          </a:prstGeom>
          <a:noFill/>
          <a:ln>
            <a:noFill/>
          </a:ln>
        </p:spPr>
        <p:txBody>
          <a:bodyPr anchorCtr="0" anchor="t" bIns="68575" lIns="68575" spcFirstLastPara="1" rIns="68575" wrap="square" tIns="68575">
            <a:normAutofit/>
          </a:bodyPr>
          <a:lstStyle/>
          <a:p>
            <a:pPr indent="0" lvl="0" marL="101600" rtl="0" algn="l">
              <a:lnSpc>
                <a:spcPct val="100000"/>
              </a:lnSpc>
              <a:spcBef>
                <a:spcPts val="0"/>
              </a:spcBef>
              <a:spcAft>
                <a:spcPts val="0"/>
              </a:spcAft>
              <a:buClr>
                <a:srgbClr val="FF9900"/>
              </a:buClr>
              <a:buSzPts val="1100"/>
              <a:buNone/>
            </a:pPr>
            <a:r>
              <a:rPr lang="en-US" sz="1500">
                <a:solidFill>
                  <a:schemeClr val="accent2"/>
                </a:solidFill>
              </a:rPr>
              <a:t>To select HTML elements based on the value of their </a:t>
            </a:r>
            <a:r>
              <a:rPr b="1" lang="en-US" sz="1500">
                <a:solidFill>
                  <a:schemeClr val="accent2"/>
                </a:solidFill>
                <a:latin typeface="Consolas"/>
                <a:ea typeface="Consolas"/>
                <a:cs typeface="Consolas"/>
                <a:sym typeface="Consolas"/>
              </a:rPr>
              <a:t>name</a:t>
            </a:r>
            <a:r>
              <a:rPr lang="en-US" sz="1500">
                <a:solidFill>
                  <a:schemeClr val="accent2"/>
                </a:solidFill>
              </a:rPr>
              <a:t> attributes, we can use the </a:t>
            </a:r>
            <a:r>
              <a:rPr b="1" lang="en-US" sz="1500">
                <a:solidFill>
                  <a:schemeClr val="accent2"/>
                </a:solidFill>
                <a:latin typeface="Consolas"/>
                <a:ea typeface="Consolas"/>
                <a:cs typeface="Consolas"/>
                <a:sym typeface="Consolas"/>
              </a:rPr>
              <a:t>getElementsByName()</a:t>
            </a:r>
            <a:r>
              <a:rPr lang="en-US" sz="1500">
                <a:solidFill>
                  <a:schemeClr val="accent2"/>
                </a:solidFill>
              </a:rPr>
              <a:t> method of the </a:t>
            </a:r>
            <a:r>
              <a:rPr b="1" lang="en-US" sz="1500">
                <a:solidFill>
                  <a:schemeClr val="accent2"/>
                </a:solidFill>
                <a:latin typeface="Consolas"/>
                <a:ea typeface="Consolas"/>
                <a:cs typeface="Consolas"/>
                <a:sym typeface="Consolas"/>
              </a:rPr>
              <a:t>d</a:t>
            </a:r>
            <a:r>
              <a:rPr b="1" lang="en-US" sz="1500">
                <a:solidFill>
                  <a:schemeClr val="accent2"/>
                </a:solidFill>
                <a:latin typeface="Consolas"/>
                <a:ea typeface="Consolas"/>
                <a:cs typeface="Consolas"/>
                <a:sym typeface="Consolas"/>
              </a:rPr>
              <a:t>ocument</a:t>
            </a:r>
            <a:r>
              <a:rPr lang="en-US" sz="1500">
                <a:solidFill>
                  <a:schemeClr val="accent2"/>
                </a:solidFill>
              </a:rPr>
              <a:t> object, which </a:t>
            </a:r>
            <a:r>
              <a:rPr lang="en-US" sz="1500">
                <a:solidFill>
                  <a:schemeClr val="accent2"/>
                </a:solidFill>
              </a:rPr>
              <a:t>returns a collection of all elements in the document with the specified tag name as a </a:t>
            </a:r>
            <a:r>
              <a:rPr b="1" lang="en-US" sz="1500">
                <a:solidFill>
                  <a:schemeClr val="accent2"/>
                </a:solidFill>
                <a:latin typeface="Consolas"/>
                <a:ea typeface="Consolas"/>
                <a:cs typeface="Consolas"/>
                <a:sym typeface="Consolas"/>
              </a:rPr>
              <a:t>NodeList</a:t>
            </a:r>
            <a:r>
              <a:rPr lang="en-US" sz="1500">
                <a:solidFill>
                  <a:schemeClr val="accent2"/>
                </a:solidFill>
              </a:rPr>
              <a:t> object. </a:t>
            </a:r>
            <a:r>
              <a:rPr b="1" lang="en-US" sz="1500">
                <a:solidFill>
                  <a:schemeClr val="accent2"/>
                </a:solidFill>
                <a:latin typeface="Consolas"/>
                <a:ea typeface="Consolas"/>
                <a:cs typeface="Consolas"/>
                <a:sym typeface="Consolas"/>
              </a:rPr>
              <a:t>NodeList</a:t>
            </a:r>
            <a:r>
              <a:rPr b="1" lang="en-US" sz="1500">
                <a:solidFill>
                  <a:schemeClr val="accent2"/>
                </a:solidFill>
              </a:rPr>
              <a:t> </a:t>
            </a:r>
            <a:r>
              <a:rPr lang="en-US" sz="1500">
                <a:solidFill>
                  <a:schemeClr val="accent2"/>
                </a:solidFill>
              </a:rPr>
              <a:t>objects </a:t>
            </a:r>
            <a:r>
              <a:rPr lang="en-US" sz="1500">
                <a:solidFill>
                  <a:schemeClr val="accent2"/>
                </a:solidFill>
              </a:rPr>
              <a:t>behave like a read-only array of Element objects. </a:t>
            </a:r>
            <a:endParaRPr sz="1500">
              <a:solidFill>
                <a:schemeClr val="accent2"/>
              </a:solidFill>
            </a:endParaRPr>
          </a:p>
        </p:txBody>
      </p:sp>
      <p:sp>
        <p:nvSpPr>
          <p:cNvPr id="573" name="Google Shape;573;p62"/>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574" name="Google Shape;574;p62"/>
          <p:cNvSpPr/>
          <p:nvPr/>
        </p:nvSpPr>
        <p:spPr>
          <a:xfrm>
            <a:off x="4293594" y="1290600"/>
            <a:ext cx="4506300" cy="3540900"/>
          </a:xfrm>
          <a:prstGeom prst="rect">
            <a:avLst/>
          </a:prstGeom>
          <a:noFill/>
          <a:ln cap="flat" cmpd="sng" w="9525">
            <a:solidFill>
              <a:srgbClr val="000000"/>
            </a:solidFill>
            <a:prstDash val="dash"/>
            <a:round/>
            <a:headEnd len="sm" w="sm" type="none"/>
            <a:tailEnd len="sm" w="sm" type="none"/>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Clr>
                <a:schemeClr val="dk1"/>
              </a:buClr>
              <a:buSzPts val="800"/>
              <a:buFont typeface="Arial"/>
              <a:buNone/>
            </a:pPr>
            <a:r>
              <a:rPr i="1" lang="en-US" sz="900">
                <a:solidFill>
                  <a:srgbClr val="8F5902"/>
                </a:solidFill>
                <a:latin typeface="Consolas"/>
                <a:ea typeface="Consolas"/>
                <a:cs typeface="Consolas"/>
                <a:sym typeface="Consolas"/>
              </a:rPr>
              <a:t>&lt;!DOCTYPE html&gt;</a:t>
            </a:r>
            <a:endParaRPr sz="900">
              <a:latin typeface="Consolas"/>
              <a:ea typeface="Consolas"/>
              <a:cs typeface="Consolas"/>
              <a:sym typeface="Consolas"/>
            </a:endParaRPr>
          </a:p>
          <a:p>
            <a:pPr indent="0" lvl="0" marL="0" marR="0" rtl="0" algn="l">
              <a:lnSpc>
                <a:spcPct val="107000"/>
              </a:lnSpc>
              <a:spcBef>
                <a:spcPts val="0"/>
              </a:spcBef>
              <a:spcAft>
                <a:spcPts val="0"/>
              </a:spcAft>
              <a:buClr>
                <a:schemeClr val="dk1"/>
              </a:buClr>
              <a:buSzPts val="800"/>
              <a:buFont typeface="Arial"/>
              <a:buNone/>
            </a:pP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html</a:t>
            </a:r>
            <a:r>
              <a:rPr lang="en-US" sz="900">
                <a:latin typeface="Consolas"/>
                <a:ea typeface="Consolas"/>
                <a:cs typeface="Consolas"/>
                <a:sym typeface="Consolas"/>
              </a:rPr>
              <a:t> </a:t>
            </a:r>
            <a:r>
              <a:rPr lang="en-US" sz="900">
                <a:solidFill>
                  <a:srgbClr val="C4A000"/>
                </a:solidFill>
                <a:latin typeface="Consolas"/>
                <a:ea typeface="Consolas"/>
                <a:cs typeface="Consolas"/>
                <a:sym typeface="Consolas"/>
              </a:rPr>
              <a:t>lang</a:t>
            </a:r>
            <a:r>
              <a:rPr b="1" lang="en-US" sz="900">
                <a:solidFill>
                  <a:srgbClr val="CE5C00"/>
                </a:solidFill>
                <a:latin typeface="Consolas"/>
                <a:ea typeface="Consolas"/>
                <a:cs typeface="Consolas"/>
                <a:sym typeface="Consolas"/>
              </a:rPr>
              <a:t>=</a:t>
            </a:r>
            <a:r>
              <a:rPr lang="en-US" sz="900">
                <a:solidFill>
                  <a:srgbClr val="4E9A06"/>
                </a:solidFill>
                <a:latin typeface="Consolas"/>
                <a:ea typeface="Consolas"/>
                <a:cs typeface="Consolas"/>
                <a:sym typeface="Consolas"/>
              </a:rPr>
              <a:t>"en"</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7000"/>
              </a:lnSpc>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head</a:t>
            </a:r>
            <a:r>
              <a:rPr b="1" lang="en-US" sz="900">
                <a:latin typeface="Consolas"/>
                <a:ea typeface="Consolas"/>
                <a:cs typeface="Consolas"/>
                <a:sym typeface="Consolas"/>
              </a:rPr>
              <a:t>&gt;&lt;/</a:t>
            </a:r>
            <a:r>
              <a:rPr b="1" lang="en-US" sz="900">
                <a:solidFill>
                  <a:srgbClr val="204A87"/>
                </a:solidFill>
                <a:latin typeface="Consolas"/>
                <a:ea typeface="Consolas"/>
                <a:cs typeface="Consolas"/>
                <a:sym typeface="Consolas"/>
              </a:rPr>
              <a:t>head</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7000"/>
              </a:lnSpc>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body</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7000"/>
              </a:lnSpc>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header</a:t>
            </a:r>
            <a:r>
              <a:rPr lang="en-US" sz="900">
                <a:latin typeface="Consolas"/>
                <a:ea typeface="Consolas"/>
                <a:cs typeface="Consolas"/>
                <a:sym typeface="Consolas"/>
              </a:rPr>
              <a:t> </a:t>
            </a:r>
            <a:r>
              <a:rPr lang="en-US" sz="900">
                <a:solidFill>
                  <a:srgbClr val="C4A000"/>
                </a:solidFill>
                <a:latin typeface="Consolas"/>
                <a:ea typeface="Consolas"/>
                <a:cs typeface="Consolas"/>
                <a:sym typeface="Consolas"/>
              </a:rPr>
              <a:t>id</a:t>
            </a:r>
            <a:r>
              <a:rPr b="1" lang="en-US" sz="900">
                <a:solidFill>
                  <a:srgbClr val="CE5C00"/>
                </a:solidFill>
                <a:latin typeface="Consolas"/>
                <a:ea typeface="Consolas"/>
                <a:cs typeface="Consolas"/>
                <a:sym typeface="Consolas"/>
              </a:rPr>
              <a:t>=</a:t>
            </a:r>
            <a:r>
              <a:rPr lang="en-US" sz="900">
                <a:solidFill>
                  <a:srgbClr val="4E9A06"/>
                </a:solidFill>
                <a:latin typeface="Consolas"/>
                <a:ea typeface="Consolas"/>
                <a:cs typeface="Consolas"/>
                <a:sym typeface="Consolas"/>
              </a:rPr>
              <a:t>"main-header"</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7000"/>
              </a:lnSpc>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div</a:t>
            </a:r>
            <a:r>
              <a:rPr lang="en-US" sz="900">
                <a:latin typeface="Consolas"/>
                <a:ea typeface="Consolas"/>
                <a:cs typeface="Consolas"/>
                <a:sym typeface="Consolas"/>
              </a:rPr>
              <a:t> </a:t>
            </a:r>
            <a:r>
              <a:rPr lang="en-US" sz="900">
                <a:solidFill>
                  <a:srgbClr val="C4A000"/>
                </a:solidFill>
                <a:latin typeface="Consolas"/>
                <a:ea typeface="Consolas"/>
                <a:cs typeface="Consolas"/>
                <a:sym typeface="Consolas"/>
              </a:rPr>
              <a:t>class</a:t>
            </a:r>
            <a:r>
              <a:rPr b="1" lang="en-US" sz="900">
                <a:solidFill>
                  <a:srgbClr val="CE5C00"/>
                </a:solidFill>
                <a:latin typeface="Consolas"/>
                <a:ea typeface="Consolas"/>
                <a:cs typeface="Consolas"/>
                <a:sym typeface="Consolas"/>
              </a:rPr>
              <a:t>=</a:t>
            </a:r>
            <a:r>
              <a:rPr lang="en-US" sz="900">
                <a:solidFill>
                  <a:srgbClr val="4E9A06"/>
                </a:solidFill>
                <a:latin typeface="Consolas"/>
                <a:ea typeface="Consolas"/>
                <a:cs typeface="Consolas"/>
                <a:sym typeface="Consolas"/>
              </a:rPr>
              <a:t>"container"</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7000"/>
              </a:lnSpc>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h1</a:t>
            </a:r>
            <a:r>
              <a:rPr lang="en-US" sz="900">
                <a:latin typeface="Consolas"/>
                <a:ea typeface="Consolas"/>
                <a:cs typeface="Consolas"/>
                <a:sym typeface="Consolas"/>
              </a:rPr>
              <a:t> </a:t>
            </a:r>
            <a:r>
              <a:rPr lang="en-US" sz="900">
                <a:solidFill>
                  <a:srgbClr val="C4A000"/>
                </a:solidFill>
                <a:latin typeface="Consolas"/>
                <a:ea typeface="Consolas"/>
                <a:cs typeface="Consolas"/>
                <a:sym typeface="Consolas"/>
              </a:rPr>
              <a:t>id</a:t>
            </a:r>
            <a:r>
              <a:rPr b="1" lang="en-US" sz="900">
                <a:solidFill>
                  <a:srgbClr val="CE5C00"/>
                </a:solidFill>
                <a:latin typeface="Consolas"/>
                <a:ea typeface="Consolas"/>
                <a:cs typeface="Consolas"/>
                <a:sym typeface="Consolas"/>
              </a:rPr>
              <a:t>=</a:t>
            </a:r>
            <a:r>
              <a:rPr lang="en-US" sz="900">
                <a:solidFill>
                  <a:srgbClr val="4E9A06"/>
                </a:solidFill>
                <a:latin typeface="Consolas"/>
                <a:ea typeface="Consolas"/>
                <a:cs typeface="Consolas"/>
                <a:sym typeface="Consolas"/>
              </a:rPr>
              <a:t>"header-title"</a:t>
            </a:r>
            <a:r>
              <a:rPr b="1" lang="en-US" sz="900">
                <a:latin typeface="Consolas"/>
                <a:ea typeface="Consolas"/>
                <a:cs typeface="Consolas"/>
                <a:sym typeface="Consolas"/>
              </a:rPr>
              <a:t>&gt;</a:t>
            </a:r>
            <a:r>
              <a:rPr lang="en-US" sz="900">
                <a:latin typeface="Consolas"/>
                <a:ea typeface="Consolas"/>
                <a:cs typeface="Consolas"/>
                <a:sym typeface="Consolas"/>
              </a:rPr>
              <a:t>Selecting Elements By Name</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h1</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7000"/>
              </a:lnSpc>
              <a:spcBef>
                <a:spcPts val="0"/>
              </a:spcBef>
              <a:spcAft>
                <a:spcPts val="0"/>
              </a:spcAft>
              <a:buClr>
                <a:schemeClr val="dk1"/>
              </a:buClr>
              <a:buSzPts val="800"/>
              <a:buFont typeface="Arial"/>
              <a:buNone/>
            </a:pPr>
            <a:r>
              <a:rPr lang="en-US" sz="900">
                <a:latin typeface="Consolas"/>
                <a:ea typeface="Consolas"/>
                <a:cs typeface="Consolas"/>
                <a:sym typeface="Consolas"/>
              </a:rPr>
              <a:t>An ID should be unique within a page. However, if more than one element with the specified ID exists, the getElementById() method returns the first element in the source code.</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div</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7000"/>
              </a:lnSpc>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header</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7000"/>
              </a:lnSpc>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div</a:t>
            </a:r>
            <a:r>
              <a:rPr b="1" lang="en-US" sz="900">
                <a:latin typeface="Consolas"/>
                <a:ea typeface="Consolas"/>
                <a:cs typeface="Consolas"/>
                <a:sym typeface="Consolas"/>
              </a:rPr>
              <a:t>&gt;</a:t>
            </a:r>
            <a:r>
              <a:rPr lang="en-US" sz="900">
                <a:latin typeface="Consolas"/>
                <a:ea typeface="Consolas"/>
                <a:cs typeface="Consolas"/>
                <a:sym typeface="Consolas"/>
              </a:rPr>
              <a:t>getElementsByName() will also return elements that have an id attribute with the specified value. For compatibility, you should be careful not to use the same string as both a name and an id.</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div</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7000"/>
              </a:lnSpc>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input</a:t>
            </a:r>
            <a:r>
              <a:rPr lang="en-US" sz="900">
                <a:latin typeface="Consolas"/>
                <a:ea typeface="Consolas"/>
                <a:cs typeface="Consolas"/>
                <a:sym typeface="Consolas"/>
              </a:rPr>
              <a:t> </a:t>
            </a:r>
            <a:r>
              <a:rPr lang="en-US" sz="900">
                <a:solidFill>
                  <a:srgbClr val="C4A000"/>
                </a:solidFill>
                <a:latin typeface="Consolas"/>
                <a:ea typeface="Consolas"/>
                <a:cs typeface="Consolas"/>
                <a:sym typeface="Consolas"/>
              </a:rPr>
              <a:t>type</a:t>
            </a:r>
            <a:r>
              <a:rPr b="1" lang="en-US" sz="900">
                <a:solidFill>
                  <a:srgbClr val="CE5C00"/>
                </a:solidFill>
                <a:latin typeface="Consolas"/>
                <a:ea typeface="Consolas"/>
                <a:cs typeface="Consolas"/>
                <a:sym typeface="Consolas"/>
              </a:rPr>
              <a:t>=</a:t>
            </a:r>
            <a:r>
              <a:rPr lang="en-US" sz="900">
                <a:solidFill>
                  <a:srgbClr val="4E9A06"/>
                </a:solidFill>
                <a:latin typeface="Consolas"/>
                <a:ea typeface="Consolas"/>
                <a:cs typeface="Consolas"/>
                <a:sym typeface="Consolas"/>
              </a:rPr>
              <a:t>"text"</a:t>
            </a:r>
            <a:r>
              <a:rPr lang="en-US" sz="900">
                <a:latin typeface="Consolas"/>
                <a:ea typeface="Consolas"/>
                <a:cs typeface="Consolas"/>
                <a:sym typeface="Consolas"/>
              </a:rPr>
              <a:t> </a:t>
            </a:r>
            <a:r>
              <a:rPr lang="en-US" sz="900">
                <a:solidFill>
                  <a:srgbClr val="C4A000"/>
                </a:solidFill>
                <a:latin typeface="Consolas"/>
                <a:ea typeface="Consolas"/>
                <a:cs typeface="Consolas"/>
                <a:sym typeface="Consolas"/>
              </a:rPr>
              <a:t>name</a:t>
            </a:r>
            <a:r>
              <a:rPr b="1" lang="en-US" sz="900">
                <a:solidFill>
                  <a:srgbClr val="CE5C00"/>
                </a:solidFill>
                <a:latin typeface="Consolas"/>
                <a:ea typeface="Consolas"/>
                <a:cs typeface="Consolas"/>
                <a:sym typeface="Consolas"/>
              </a:rPr>
              <a:t>=</a:t>
            </a:r>
            <a:r>
              <a:rPr lang="en-US" sz="900">
                <a:solidFill>
                  <a:srgbClr val="4E9A06"/>
                </a:solidFill>
                <a:latin typeface="Consolas"/>
                <a:ea typeface="Consolas"/>
                <a:cs typeface="Consolas"/>
                <a:sym typeface="Consolas"/>
              </a:rPr>
              <a:t>"inputText"</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7000"/>
              </a:lnSpc>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input</a:t>
            </a:r>
            <a:r>
              <a:rPr lang="en-US" sz="900">
                <a:latin typeface="Consolas"/>
                <a:ea typeface="Consolas"/>
                <a:cs typeface="Consolas"/>
                <a:sym typeface="Consolas"/>
              </a:rPr>
              <a:t> </a:t>
            </a:r>
            <a:r>
              <a:rPr lang="en-US" sz="900">
                <a:solidFill>
                  <a:srgbClr val="C4A000"/>
                </a:solidFill>
                <a:latin typeface="Consolas"/>
                <a:ea typeface="Consolas"/>
                <a:cs typeface="Consolas"/>
                <a:sym typeface="Consolas"/>
              </a:rPr>
              <a:t>type</a:t>
            </a:r>
            <a:r>
              <a:rPr b="1" lang="en-US" sz="900">
                <a:solidFill>
                  <a:srgbClr val="CE5C00"/>
                </a:solidFill>
                <a:latin typeface="Consolas"/>
                <a:ea typeface="Consolas"/>
                <a:cs typeface="Consolas"/>
                <a:sym typeface="Consolas"/>
              </a:rPr>
              <a:t>=</a:t>
            </a:r>
            <a:r>
              <a:rPr lang="en-US" sz="900">
                <a:solidFill>
                  <a:srgbClr val="4E9A06"/>
                </a:solidFill>
                <a:latin typeface="Consolas"/>
                <a:ea typeface="Consolas"/>
                <a:cs typeface="Consolas"/>
                <a:sym typeface="Consolas"/>
              </a:rPr>
              <a:t>"text"</a:t>
            </a:r>
            <a:r>
              <a:rPr lang="en-US" sz="900">
                <a:latin typeface="Consolas"/>
                <a:ea typeface="Consolas"/>
                <a:cs typeface="Consolas"/>
                <a:sym typeface="Consolas"/>
              </a:rPr>
              <a:t> </a:t>
            </a:r>
            <a:r>
              <a:rPr lang="en-US" sz="900">
                <a:solidFill>
                  <a:srgbClr val="C4A000"/>
                </a:solidFill>
                <a:latin typeface="Consolas"/>
                <a:ea typeface="Consolas"/>
                <a:cs typeface="Consolas"/>
                <a:sym typeface="Consolas"/>
              </a:rPr>
              <a:t>name</a:t>
            </a:r>
            <a:r>
              <a:rPr b="1" lang="en-US" sz="900">
                <a:solidFill>
                  <a:srgbClr val="CE5C00"/>
                </a:solidFill>
                <a:latin typeface="Consolas"/>
                <a:ea typeface="Consolas"/>
                <a:cs typeface="Consolas"/>
                <a:sym typeface="Consolas"/>
              </a:rPr>
              <a:t>=</a:t>
            </a:r>
            <a:r>
              <a:rPr lang="en-US" sz="900">
                <a:solidFill>
                  <a:srgbClr val="4E9A06"/>
                </a:solidFill>
                <a:latin typeface="Consolas"/>
                <a:ea typeface="Consolas"/>
                <a:cs typeface="Consolas"/>
                <a:sym typeface="Consolas"/>
              </a:rPr>
              <a:t>"inputText"</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7000"/>
              </a:lnSpc>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script</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7000"/>
              </a:lnSpc>
              <a:spcBef>
                <a:spcPts val="0"/>
              </a:spcBef>
              <a:spcAft>
                <a:spcPts val="0"/>
              </a:spcAft>
              <a:buClr>
                <a:schemeClr val="dk1"/>
              </a:buClr>
              <a:buSzPts val="800"/>
              <a:buFont typeface="Arial"/>
              <a:buNone/>
            </a:pPr>
            <a:r>
              <a:rPr lang="en-US" sz="900">
                <a:solidFill>
                  <a:srgbClr val="F8F8F8"/>
                </a:solidFill>
                <a:latin typeface="Consolas"/>
                <a:ea typeface="Consolas"/>
                <a:cs typeface="Consolas"/>
                <a:sym typeface="Consolas"/>
              </a:rPr>
              <a:t>      </a:t>
            </a:r>
            <a:r>
              <a:rPr b="1" lang="en-US" sz="900">
                <a:solidFill>
                  <a:srgbClr val="204A87"/>
                </a:solidFill>
                <a:latin typeface="Consolas"/>
                <a:ea typeface="Consolas"/>
                <a:cs typeface="Consolas"/>
                <a:sym typeface="Consolas"/>
              </a:rPr>
              <a:t>let</a:t>
            </a:r>
            <a:r>
              <a:rPr lang="en-US" sz="900">
                <a:solidFill>
                  <a:srgbClr val="F8F8F8"/>
                </a:solidFill>
                <a:latin typeface="Consolas"/>
                <a:ea typeface="Consolas"/>
                <a:cs typeface="Consolas"/>
                <a:sym typeface="Consolas"/>
              </a:rPr>
              <a:t> </a:t>
            </a:r>
            <a:r>
              <a:rPr lang="en-US" sz="900">
                <a:latin typeface="Consolas"/>
                <a:ea typeface="Consolas"/>
                <a:cs typeface="Consolas"/>
                <a:sym typeface="Consolas"/>
              </a:rPr>
              <a:t>items</a:t>
            </a:r>
            <a:r>
              <a:rPr lang="en-US" sz="900">
                <a:solidFill>
                  <a:srgbClr val="F8F8F8"/>
                </a:solidFill>
                <a:latin typeface="Consolas"/>
                <a:ea typeface="Consolas"/>
                <a:cs typeface="Consolas"/>
                <a:sym typeface="Consolas"/>
              </a:rPr>
              <a:t> </a:t>
            </a:r>
            <a:r>
              <a:rPr b="1" lang="en-US" sz="900">
                <a:solidFill>
                  <a:srgbClr val="CE5C00"/>
                </a:solidFill>
                <a:latin typeface="Consolas"/>
                <a:ea typeface="Consolas"/>
                <a:cs typeface="Consolas"/>
                <a:sym typeface="Consolas"/>
              </a:rPr>
              <a:t>=</a:t>
            </a:r>
            <a:r>
              <a:rPr lang="en-US" sz="900">
                <a:solidFill>
                  <a:srgbClr val="F8F8F8"/>
                </a:solidFill>
                <a:latin typeface="Consolas"/>
                <a:ea typeface="Consolas"/>
                <a:cs typeface="Consolas"/>
                <a:sym typeface="Consolas"/>
              </a:rPr>
              <a:t> </a:t>
            </a:r>
            <a:r>
              <a:rPr lang="en-US" sz="900">
                <a:solidFill>
                  <a:srgbClr val="204A87"/>
                </a:solidFill>
                <a:latin typeface="Consolas"/>
                <a:ea typeface="Consolas"/>
                <a:cs typeface="Consolas"/>
                <a:sym typeface="Consolas"/>
              </a:rPr>
              <a:t>document</a:t>
            </a:r>
            <a:r>
              <a:rPr b="1" lang="en-US" sz="900">
                <a:latin typeface="Consolas"/>
                <a:ea typeface="Consolas"/>
                <a:cs typeface="Consolas"/>
                <a:sym typeface="Consolas"/>
              </a:rPr>
              <a:t>.</a:t>
            </a:r>
            <a:r>
              <a:rPr lang="en-US" sz="900">
                <a:latin typeface="Consolas"/>
                <a:ea typeface="Consolas"/>
                <a:cs typeface="Consolas"/>
                <a:sym typeface="Consolas"/>
              </a:rPr>
              <a:t>getElementsByName</a:t>
            </a:r>
            <a:r>
              <a:rPr b="1" lang="en-US" sz="900">
                <a:latin typeface="Consolas"/>
                <a:ea typeface="Consolas"/>
                <a:cs typeface="Consolas"/>
                <a:sym typeface="Consolas"/>
              </a:rPr>
              <a:t>(</a:t>
            </a:r>
            <a:r>
              <a:rPr lang="en-US" sz="900">
                <a:solidFill>
                  <a:srgbClr val="4E9A06"/>
                </a:solidFill>
                <a:latin typeface="Consolas"/>
                <a:ea typeface="Consolas"/>
                <a:cs typeface="Consolas"/>
                <a:sym typeface="Consolas"/>
              </a:rPr>
              <a:t>"inputText"</a:t>
            </a:r>
            <a:r>
              <a:rPr b="1" lang="en-US" sz="900">
                <a:latin typeface="Consolas"/>
                <a:ea typeface="Consolas"/>
                <a:cs typeface="Consolas"/>
                <a:sym typeface="Consolas"/>
              </a:rPr>
              <a:t>);</a:t>
            </a:r>
            <a:endParaRPr sz="900">
              <a:latin typeface="Consolas"/>
              <a:ea typeface="Consolas"/>
              <a:cs typeface="Consolas"/>
              <a:sym typeface="Consolas"/>
            </a:endParaRPr>
          </a:p>
          <a:p>
            <a:pPr indent="0" lvl="0" marL="0" marR="0" rtl="0" algn="l">
              <a:lnSpc>
                <a:spcPct val="107000"/>
              </a:lnSpc>
              <a:spcBef>
                <a:spcPts val="0"/>
              </a:spcBef>
              <a:spcAft>
                <a:spcPts val="0"/>
              </a:spcAft>
              <a:buClr>
                <a:schemeClr val="dk1"/>
              </a:buClr>
              <a:buSzPts val="800"/>
              <a:buFont typeface="Arial"/>
              <a:buNone/>
            </a:pPr>
            <a:r>
              <a:rPr lang="en-US" sz="900">
                <a:solidFill>
                  <a:srgbClr val="F8F8F8"/>
                </a:solidFill>
                <a:latin typeface="Consolas"/>
                <a:ea typeface="Consolas"/>
                <a:cs typeface="Consolas"/>
                <a:sym typeface="Consolas"/>
              </a:rPr>
              <a:t>      </a:t>
            </a:r>
            <a:r>
              <a:rPr b="1" lang="en-US" sz="900">
                <a:solidFill>
                  <a:srgbClr val="204A87"/>
                </a:solidFill>
                <a:latin typeface="Consolas"/>
                <a:ea typeface="Consolas"/>
                <a:cs typeface="Consolas"/>
                <a:sym typeface="Consolas"/>
              </a:rPr>
              <a:t>for</a:t>
            </a:r>
            <a:r>
              <a:rPr lang="en-US" sz="900">
                <a:solidFill>
                  <a:srgbClr val="F8F8F8"/>
                </a:solidFill>
                <a:latin typeface="Consolas"/>
                <a:ea typeface="Consolas"/>
                <a:cs typeface="Consolas"/>
                <a:sym typeface="Consolas"/>
              </a:rPr>
              <a:t> </a:t>
            </a:r>
            <a:r>
              <a:rPr b="1" lang="en-US" sz="900">
                <a:latin typeface="Consolas"/>
                <a:ea typeface="Consolas"/>
                <a:cs typeface="Consolas"/>
                <a:sym typeface="Consolas"/>
              </a:rPr>
              <a:t>(</a:t>
            </a:r>
            <a:r>
              <a:rPr b="1" lang="en-US" sz="900">
                <a:solidFill>
                  <a:srgbClr val="204A87"/>
                </a:solidFill>
                <a:latin typeface="Consolas"/>
                <a:ea typeface="Consolas"/>
                <a:cs typeface="Consolas"/>
                <a:sym typeface="Consolas"/>
              </a:rPr>
              <a:t>const</a:t>
            </a:r>
            <a:r>
              <a:rPr lang="en-US" sz="900">
                <a:solidFill>
                  <a:srgbClr val="F8F8F8"/>
                </a:solidFill>
                <a:latin typeface="Consolas"/>
                <a:ea typeface="Consolas"/>
                <a:cs typeface="Consolas"/>
                <a:sym typeface="Consolas"/>
              </a:rPr>
              <a:t> </a:t>
            </a:r>
            <a:r>
              <a:rPr lang="en-US" sz="900">
                <a:latin typeface="Consolas"/>
                <a:ea typeface="Consolas"/>
                <a:cs typeface="Consolas"/>
                <a:sym typeface="Consolas"/>
              </a:rPr>
              <a:t>itemsKey</a:t>
            </a:r>
            <a:r>
              <a:rPr lang="en-US" sz="900">
                <a:solidFill>
                  <a:srgbClr val="F8F8F8"/>
                </a:solidFill>
                <a:latin typeface="Consolas"/>
                <a:ea typeface="Consolas"/>
                <a:cs typeface="Consolas"/>
                <a:sym typeface="Consolas"/>
              </a:rPr>
              <a:t> </a:t>
            </a:r>
            <a:r>
              <a:rPr b="1" lang="en-US" sz="900">
                <a:solidFill>
                  <a:srgbClr val="204A87"/>
                </a:solidFill>
                <a:latin typeface="Consolas"/>
                <a:ea typeface="Consolas"/>
                <a:cs typeface="Consolas"/>
                <a:sym typeface="Consolas"/>
              </a:rPr>
              <a:t>in</a:t>
            </a:r>
            <a:r>
              <a:rPr lang="en-US" sz="900">
                <a:solidFill>
                  <a:srgbClr val="F8F8F8"/>
                </a:solidFill>
                <a:latin typeface="Consolas"/>
                <a:ea typeface="Consolas"/>
                <a:cs typeface="Consolas"/>
                <a:sym typeface="Consolas"/>
              </a:rPr>
              <a:t> </a:t>
            </a:r>
            <a:r>
              <a:rPr lang="en-US" sz="900">
                <a:latin typeface="Consolas"/>
                <a:ea typeface="Consolas"/>
                <a:cs typeface="Consolas"/>
                <a:sym typeface="Consolas"/>
              </a:rPr>
              <a:t>items</a:t>
            </a:r>
            <a:r>
              <a:rPr b="1" lang="en-US" sz="900">
                <a:latin typeface="Consolas"/>
                <a:ea typeface="Consolas"/>
                <a:cs typeface="Consolas"/>
                <a:sym typeface="Consolas"/>
              </a:rPr>
              <a:t>)</a:t>
            </a:r>
            <a:r>
              <a:rPr lang="en-US" sz="900">
                <a:solidFill>
                  <a:srgbClr val="F8F8F8"/>
                </a:solidFill>
                <a:latin typeface="Consolas"/>
                <a:ea typeface="Consolas"/>
                <a:cs typeface="Consolas"/>
                <a:sym typeface="Consolas"/>
              </a:rPr>
              <a:t> </a:t>
            </a:r>
            <a:r>
              <a:rPr b="1" lang="en-US" sz="900">
                <a:latin typeface="Consolas"/>
                <a:ea typeface="Consolas"/>
                <a:cs typeface="Consolas"/>
                <a:sym typeface="Consolas"/>
              </a:rPr>
              <a:t>{</a:t>
            </a:r>
            <a:endParaRPr sz="900">
              <a:latin typeface="Consolas"/>
              <a:ea typeface="Consolas"/>
              <a:cs typeface="Consolas"/>
              <a:sym typeface="Consolas"/>
            </a:endParaRPr>
          </a:p>
          <a:p>
            <a:pPr indent="0" lvl="0" marL="0" marR="0" rtl="0" algn="l">
              <a:lnSpc>
                <a:spcPct val="107000"/>
              </a:lnSpc>
              <a:spcBef>
                <a:spcPts val="0"/>
              </a:spcBef>
              <a:spcAft>
                <a:spcPts val="0"/>
              </a:spcAft>
              <a:buClr>
                <a:schemeClr val="dk1"/>
              </a:buClr>
              <a:buSzPts val="800"/>
              <a:buFont typeface="Arial"/>
              <a:buNone/>
            </a:pPr>
            <a:r>
              <a:rPr lang="en-US" sz="900">
                <a:solidFill>
                  <a:srgbClr val="F8F8F8"/>
                </a:solidFill>
                <a:latin typeface="Consolas"/>
                <a:ea typeface="Consolas"/>
                <a:cs typeface="Consolas"/>
                <a:sym typeface="Consolas"/>
              </a:rPr>
              <a:t>        </a:t>
            </a:r>
            <a:r>
              <a:rPr lang="en-US" sz="900">
                <a:latin typeface="Consolas"/>
                <a:ea typeface="Consolas"/>
                <a:cs typeface="Consolas"/>
                <a:sym typeface="Consolas"/>
              </a:rPr>
              <a:t>console</a:t>
            </a:r>
            <a:r>
              <a:rPr b="1" lang="en-US" sz="900">
                <a:latin typeface="Consolas"/>
                <a:ea typeface="Consolas"/>
                <a:cs typeface="Consolas"/>
                <a:sym typeface="Consolas"/>
              </a:rPr>
              <a:t>.</a:t>
            </a:r>
            <a:r>
              <a:rPr lang="en-US" sz="900">
                <a:latin typeface="Consolas"/>
                <a:ea typeface="Consolas"/>
                <a:cs typeface="Consolas"/>
                <a:sym typeface="Consolas"/>
              </a:rPr>
              <a:t>log</a:t>
            </a:r>
            <a:r>
              <a:rPr b="1" lang="en-US" sz="900">
                <a:latin typeface="Consolas"/>
                <a:ea typeface="Consolas"/>
                <a:cs typeface="Consolas"/>
                <a:sym typeface="Consolas"/>
              </a:rPr>
              <a:t>(</a:t>
            </a:r>
            <a:r>
              <a:rPr lang="en-US" sz="900">
                <a:latin typeface="Consolas"/>
                <a:ea typeface="Consolas"/>
                <a:cs typeface="Consolas"/>
                <a:sym typeface="Consolas"/>
              </a:rPr>
              <a:t>items</a:t>
            </a:r>
            <a:r>
              <a:rPr b="1" lang="en-US" sz="900">
                <a:latin typeface="Consolas"/>
                <a:ea typeface="Consolas"/>
                <a:cs typeface="Consolas"/>
                <a:sym typeface="Consolas"/>
              </a:rPr>
              <a:t>[</a:t>
            </a:r>
            <a:r>
              <a:rPr lang="en-US" sz="900">
                <a:latin typeface="Consolas"/>
                <a:ea typeface="Consolas"/>
                <a:cs typeface="Consolas"/>
                <a:sym typeface="Consolas"/>
              </a:rPr>
              <a:t>itemsKey</a:t>
            </a:r>
            <a:r>
              <a:rPr b="1" lang="en-US" sz="900">
                <a:latin typeface="Consolas"/>
                <a:ea typeface="Consolas"/>
                <a:cs typeface="Consolas"/>
                <a:sym typeface="Consolas"/>
              </a:rPr>
              <a:t>])</a:t>
            </a:r>
            <a:endParaRPr sz="900">
              <a:latin typeface="Consolas"/>
              <a:ea typeface="Consolas"/>
              <a:cs typeface="Consolas"/>
              <a:sym typeface="Consolas"/>
            </a:endParaRPr>
          </a:p>
          <a:p>
            <a:pPr indent="0" lvl="0" marL="0" marR="0" rtl="0" algn="l">
              <a:lnSpc>
                <a:spcPct val="107000"/>
              </a:lnSpc>
              <a:spcBef>
                <a:spcPts val="0"/>
              </a:spcBef>
              <a:spcAft>
                <a:spcPts val="0"/>
              </a:spcAft>
              <a:buClr>
                <a:schemeClr val="dk1"/>
              </a:buClr>
              <a:buSzPts val="800"/>
              <a:buFont typeface="Arial"/>
              <a:buNone/>
            </a:pPr>
            <a:r>
              <a:rPr lang="en-US" sz="900">
                <a:solidFill>
                  <a:srgbClr val="F8F8F8"/>
                </a:solidFill>
                <a:latin typeface="Consolas"/>
                <a:ea typeface="Consolas"/>
                <a:cs typeface="Consolas"/>
                <a:sym typeface="Consolas"/>
              </a:rPr>
              <a:t>      </a:t>
            </a:r>
            <a:r>
              <a:rPr b="1" lang="en-US" sz="900">
                <a:latin typeface="Consolas"/>
                <a:ea typeface="Consolas"/>
                <a:cs typeface="Consolas"/>
                <a:sym typeface="Consolas"/>
              </a:rPr>
              <a:t>}</a:t>
            </a:r>
            <a:endParaRPr sz="900">
              <a:latin typeface="Consolas"/>
              <a:ea typeface="Consolas"/>
              <a:cs typeface="Consolas"/>
              <a:sym typeface="Consolas"/>
            </a:endParaRPr>
          </a:p>
          <a:p>
            <a:pPr indent="0" lvl="0" marL="0" marR="0" rtl="0" algn="l">
              <a:lnSpc>
                <a:spcPct val="107000"/>
              </a:lnSpc>
              <a:spcBef>
                <a:spcPts val="0"/>
              </a:spcBef>
              <a:spcAft>
                <a:spcPts val="0"/>
              </a:spcAft>
              <a:buClr>
                <a:schemeClr val="dk1"/>
              </a:buClr>
              <a:buSzPts val="800"/>
              <a:buFont typeface="Arial"/>
              <a:buNone/>
            </a:pPr>
            <a:r>
              <a:rPr lang="en-US" sz="900">
                <a:solidFill>
                  <a:srgbClr val="F8F8F8"/>
                </a:solidFill>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script</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7000"/>
              </a:lnSpc>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body</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63500" rtl="0" algn="l">
              <a:lnSpc>
                <a:spcPct val="110795"/>
              </a:lnSpc>
              <a:spcBef>
                <a:spcPts val="0"/>
              </a:spcBef>
              <a:spcAft>
                <a:spcPts val="0"/>
              </a:spcAft>
              <a:buNone/>
            </a:pP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html</a:t>
            </a:r>
            <a:r>
              <a:rPr b="1" lang="en-US" sz="900">
                <a:latin typeface="Consolas"/>
                <a:ea typeface="Consolas"/>
                <a:cs typeface="Consolas"/>
                <a:sym typeface="Consolas"/>
              </a:rPr>
              <a:t>&gt;</a:t>
            </a:r>
            <a:endParaRPr sz="900">
              <a:solidFill>
                <a:srgbClr val="008080"/>
              </a:solidFill>
              <a:latin typeface="Consolas"/>
              <a:ea typeface="Consolas"/>
              <a:cs typeface="Consolas"/>
              <a:sym typeface="Consolas"/>
            </a:endParaRPr>
          </a:p>
        </p:txBody>
      </p:sp>
      <p:pic>
        <p:nvPicPr>
          <p:cNvPr id="575" name="Google Shape;575;p62"/>
          <p:cNvPicPr preferRelativeResize="0"/>
          <p:nvPr/>
        </p:nvPicPr>
        <p:blipFill>
          <a:blip r:embed="rId3">
            <a:alphaModFix/>
          </a:blip>
          <a:stretch>
            <a:fillRect/>
          </a:stretch>
        </p:blipFill>
        <p:spPr>
          <a:xfrm>
            <a:off x="764125" y="3573275"/>
            <a:ext cx="3339700" cy="1079925"/>
          </a:xfrm>
          <a:prstGeom prst="rect">
            <a:avLst/>
          </a:prstGeom>
          <a:noFill/>
          <a:ln cap="flat" cmpd="sng" w="19050">
            <a:solidFill>
              <a:schemeClr val="accent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63"/>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sz="2500"/>
              <a:t>Selecting Elements by Type</a:t>
            </a:r>
            <a:endParaRPr sz="2500"/>
          </a:p>
        </p:txBody>
      </p:sp>
      <p:sp>
        <p:nvSpPr>
          <p:cNvPr id="582" name="Google Shape;582;p63"/>
          <p:cNvSpPr txBox="1"/>
          <p:nvPr>
            <p:ph idx="1" type="body"/>
          </p:nvPr>
        </p:nvSpPr>
        <p:spPr>
          <a:xfrm>
            <a:off x="523875" y="1290600"/>
            <a:ext cx="3562800" cy="3395400"/>
          </a:xfrm>
          <a:prstGeom prst="rect">
            <a:avLst/>
          </a:prstGeom>
          <a:noFill/>
          <a:ln>
            <a:noFill/>
          </a:ln>
        </p:spPr>
        <p:txBody>
          <a:bodyPr anchorCtr="0" anchor="t" bIns="68575" lIns="68575" spcFirstLastPara="1" rIns="68575" wrap="square" tIns="68575">
            <a:normAutofit/>
          </a:bodyPr>
          <a:lstStyle/>
          <a:p>
            <a:pPr indent="0" lvl="0" marL="101600" rtl="0" algn="l">
              <a:lnSpc>
                <a:spcPct val="100000"/>
              </a:lnSpc>
              <a:spcBef>
                <a:spcPts val="0"/>
              </a:spcBef>
              <a:spcAft>
                <a:spcPts val="0"/>
              </a:spcAft>
              <a:buClr>
                <a:srgbClr val="FF9900"/>
              </a:buClr>
              <a:buSzPts val="1100"/>
              <a:buNone/>
            </a:pPr>
            <a:r>
              <a:rPr lang="en-US" sz="1500">
                <a:solidFill>
                  <a:schemeClr val="accent2"/>
                </a:solidFill>
              </a:rPr>
              <a:t>You can select all HTML elements of a specified type (or tag name) using the </a:t>
            </a:r>
            <a:r>
              <a:rPr b="1" lang="en-US" sz="1500">
                <a:solidFill>
                  <a:schemeClr val="accent2"/>
                </a:solidFill>
                <a:latin typeface="Consolas"/>
                <a:ea typeface="Consolas"/>
                <a:cs typeface="Consolas"/>
                <a:sym typeface="Consolas"/>
              </a:rPr>
              <a:t>getElementsByTagName()</a:t>
            </a:r>
            <a:r>
              <a:rPr b="1" lang="en-US" sz="1500">
                <a:solidFill>
                  <a:schemeClr val="accent2"/>
                </a:solidFill>
              </a:rPr>
              <a:t> </a:t>
            </a:r>
            <a:r>
              <a:rPr lang="en-US" sz="1500">
                <a:solidFill>
                  <a:schemeClr val="accent2"/>
                </a:solidFill>
              </a:rPr>
              <a:t>method of the </a:t>
            </a:r>
            <a:r>
              <a:rPr b="1" lang="en-US" sz="1500">
                <a:solidFill>
                  <a:schemeClr val="accent2"/>
                </a:solidFill>
                <a:latin typeface="Consolas"/>
                <a:ea typeface="Consolas"/>
                <a:cs typeface="Consolas"/>
                <a:sym typeface="Consolas"/>
              </a:rPr>
              <a:t>document</a:t>
            </a:r>
            <a:r>
              <a:rPr lang="en-US" sz="1500">
                <a:solidFill>
                  <a:schemeClr val="accent2"/>
                </a:solidFill>
              </a:rPr>
              <a:t> object.</a:t>
            </a:r>
            <a:endParaRPr sz="1500">
              <a:solidFill>
                <a:schemeClr val="accent2"/>
              </a:solidFill>
            </a:endParaRPr>
          </a:p>
          <a:p>
            <a:pPr indent="0" lvl="0" marL="101600" rtl="0" algn="l">
              <a:lnSpc>
                <a:spcPct val="100000"/>
              </a:lnSpc>
              <a:spcBef>
                <a:spcPts val="1000"/>
              </a:spcBef>
              <a:spcAft>
                <a:spcPts val="1000"/>
              </a:spcAft>
              <a:buClr>
                <a:srgbClr val="FF9900"/>
              </a:buClr>
              <a:buSzPts val="1100"/>
              <a:buNone/>
            </a:pPr>
            <a:r>
              <a:rPr lang="en-US" sz="1500">
                <a:solidFill>
                  <a:schemeClr val="accent2"/>
                </a:solidFill>
              </a:rPr>
              <a:t>The </a:t>
            </a:r>
            <a:r>
              <a:rPr b="1" lang="en-US" sz="1500">
                <a:solidFill>
                  <a:schemeClr val="accent2"/>
                </a:solidFill>
                <a:latin typeface="Consolas"/>
                <a:ea typeface="Consolas"/>
                <a:cs typeface="Consolas"/>
                <a:sym typeface="Consolas"/>
              </a:rPr>
              <a:t>getElementsByTagName()</a:t>
            </a:r>
            <a:r>
              <a:rPr lang="en-US" sz="1500">
                <a:solidFill>
                  <a:schemeClr val="accent2"/>
                </a:solidFill>
              </a:rPr>
              <a:t> method returns a collection of all elements in the document with the specified tag name as a </a:t>
            </a:r>
            <a:r>
              <a:rPr b="1" lang="en-US" sz="1500">
                <a:solidFill>
                  <a:schemeClr val="accent2"/>
                </a:solidFill>
                <a:latin typeface="Consolas"/>
                <a:ea typeface="Consolas"/>
                <a:cs typeface="Consolas"/>
                <a:sym typeface="Consolas"/>
              </a:rPr>
              <a:t>NodeList</a:t>
            </a:r>
            <a:r>
              <a:rPr lang="en-US" sz="1500">
                <a:solidFill>
                  <a:schemeClr val="accent2"/>
                </a:solidFill>
              </a:rPr>
              <a:t> object. </a:t>
            </a:r>
            <a:endParaRPr sz="1500">
              <a:solidFill>
                <a:schemeClr val="dk1"/>
              </a:solidFill>
              <a:latin typeface="Times New Roman"/>
              <a:ea typeface="Times New Roman"/>
              <a:cs typeface="Times New Roman"/>
              <a:sym typeface="Times New Roman"/>
            </a:endParaRPr>
          </a:p>
        </p:txBody>
      </p:sp>
      <p:sp>
        <p:nvSpPr>
          <p:cNvPr id="583" name="Google Shape;583;p63"/>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584" name="Google Shape;584;p63"/>
          <p:cNvSpPr/>
          <p:nvPr/>
        </p:nvSpPr>
        <p:spPr>
          <a:xfrm>
            <a:off x="4293600" y="1603350"/>
            <a:ext cx="4506300" cy="2769900"/>
          </a:xfrm>
          <a:prstGeom prst="rect">
            <a:avLst/>
          </a:prstGeom>
          <a:noFill/>
          <a:ln cap="flat" cmpd="sng" w="9525">
            <a:solidFill>
              <a:srgbClr val="000000"/>
            </a:solidFill>
            <a:prstDash val="dash"/>
            <a:round/>
            <a:headEnd len="sm" w="sm" type="none"/>
            <a:tailEnd len="sm" w="sm" type="none"/>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800"/>
              <a:buFont typeface="Arial"/>
              <a:buNone/>
            </a:pPr>
            <a:r>
              <a:rPr i="1" lang="en-US" sz="900">
                <a:solidFill>
                  <a:srgbClr val="8F5902"/>
                </a:solidFill>
                <a:latin typeface="Consolas"/>
                <a:ea typeface="Consolas"/>
                <a:cs typeface="Consolas"/>
                <a:sym typeface="Consolas"/>
              </a:rPr>
              <a:t>&lt;!DOCTYPE html&gt;</a:t>
            </a:r>
            <a:endParaRPr sz="900">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html</a:t>
            </a:r>
            <a:r>
              <a:rPr lang="en-US" sz="900">
                <a:latin typeface="Consolas"/>
                <a:ea typeface="Consolas"/>
                <a:cs typeface="Consolas"/>
                <a:sym typeface="Consolas"/>
              </a:rPr>
              <a:t> </a:t>
            </a:r>
            <a:r>
              <a:rPr lang="en-US" sz="900">
                <a:solidFill>
                  <a:srgbClr val="C4A000"/>
                </a:solidFill>
                <a:latin typeface="Consolas"/>
                <a:ea typeface="Consolas"/>
                <a:cs typeface="Consolas"/>
                <a:sym typeface="Consolas"/>
              </a:rPr>
              <a:t>lang</a:t>
            </a:r>
            <a:r>
              <a:rPr b="1" lang="en-US" sz="900">
                <a:solidFill>
                  <a:srgbClr val="CE5C00"/>
                </a:solidFill>
                <a:latin typeface="Consolas"/>
                <a:ea typeface="Consolas"/>
                <a:cs typeface="Consolas"/>
                <a:sym typeface="Consolas"/>
              </a:rPr>
              <a:t>=</a:t>
            </a:r>
            <a:r>
              <a:rPr lang="en-US" sz="900">
                <a:solidFill>
                  <a:srgbClr val="4E9A06"/>
                </a:solidFill>
                <a:latin typeface="Consolas"/>
                <a:ea typeface="Consolas"/>
                <a:cs typeface="Consolas"/>
                <a:sym typeface="Consolas"/>
              </a:rPr>
              <a:t>"en"</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head</a:t>
            </a:r>
            <a:r>
              <a:rPr b="1" lang="en-US" sz="900">
                <a:latin typeface="Consolas"/>
                <a:ea typeface="Consolas"/>
                <a:cs typeface="Consolas"/>
                <a:sym typeface="Consolas"/>
              </a:rPr>
              <a:t>&gt;&lt;/</a:t>
            </a:r>
            <a:r>
              <a:rPr b="1" lang="en-US" sz="900">
                <a:solidFill>
                  <a:srgbClr val="204A87"/>
                </a:solidFill>
                <a:latin typeface="Consolas"/>
                <a:ea typeface="Consolas"/>
                <a:cs typeface="Consolas"/>
                <a:sym typeface="Consolas"/>
              </a:rPr>
              <a:t>head</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body</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div</a:t>
            </a:r>
            <a:r>
              <a:rPr b="1" lang="en-US" sz="900">
                <a:latin typeface="Consolas"/>
                <a:ea typeface="Consolas"/>
                <a:cs typeface="Consolas"/>
                <a:sym typeface="Consolas"/>
              </a:rPr>
              <a:t>&gt;</a:t>
            </a:r>
            <a:r>
              <a:rPr lang="en-US" sz="900">
                <a:latin typeface="Consolas"/>
                <a:ea typeface="Consolas"/>
                <a:cs typeface="Consolas"/>
                <a:sym typeface="Consolas"/>
              </a:rPr>
              <a:t>The elements of the returned NodeList are in document order, so you can select the first "li" element of a document like this: "document.getElementsByTagName("li")[0]".</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div</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ul</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li</a:t>
            </a:r>
            <a:r>
              <a:rPr b="1" lang="en-US" sz="900">
                <a:latin typeface="Consolas"/>
                <a:ea typeface="Consolas"/>
                <a:cs typeface="Consolas"/>
                <a:sym typeface="Consolas"/>
              </a:rPr>
              <a:t>&gt;</a:t>
            </a:r>
            <a:r>
              <a:rPr lang="en-US" sz="900">
                <a:latin typeface="Consolas"/>
                <a:ea typeface="Consolas"/>
                <a:cs typeface="Consolas"/>
                <a:sym typeface="Consolas"/>
              </a:rPr>
              <a:t>Item 1</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li</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li</a:t>
            </a:r>
            <a:r>
              <a:rPr b="1" lang="en-US" sz="900">
                <a:latin typeface="Consolas"/>
                <a:ea typeface="Consolas"/>
                <a:cs typeface="Consolas"/>
                <a:sym typeface="Consolas"/>
              </a:rPr>
              <a:t>&gt;</a:t>
            </a:r>
            <a:r>
              <a:rPr lang="en-US" sz="900">
                <a:latin typeface="Consolas"/>
                <a:ea typeface="Consolas"/>
                <a:cs typeface="Consolas"/>
                <a:sym typeface="Consolas"/>
              </a:rPr>
              <a:t>Item 2</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li</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li</a:t>
            </a:r>
            <a:r>
              <a:rPr b="1" lang="en-US" sz="900">
                <a:latin typeface="Consolas"/>
                <a:ea typeface="Consolas"/>
                <a:cs typeface="Consolas"/>
                <a:sym typeface="Consolas"/>
              </a:rPr>
              <a:t>&gt;</a:t>
            </a:r>
            <a:r>
              <a:rPr lang="en-US" sz="900">
                <a:latin typeface="Consolas"/>
                <a:ea typeface="Consolas"/>
                <a:cs typeface="Consolas"/>
                <a:sym typeface="Consolas"/>
              </a:rPr>
              <a:t>Item 3</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li</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ul</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script</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lang="en-US" sz="900">
                <a:solidFill>
                  <a:srgbClr val="F8F8F8"/>
                </a:solidFill>
                <a:latin typeface="Consolas"/>
                <a:ea typeface="Consolas"/>
                <a:cs typeface="Consolas"/>
                <a:sym typeface="Consolas"/>
              </a:rPr>
              <a:t>      </a:t>
            </a:r>
            <a:r>
              <a:rPr b="1" lang="en-US" sz="900">
                <a:solidFill>
                  <a:srgbClr val="204A87"/>
                </a:solidFill>
                <a:latin typeface="Consolas"/>
                <a:ea typeface="Consolas"/>
                <a:cs typeface="Consolas"/>
                <a:sym typeface="Consolas"/>
              </a:rPr>
              <a:t>let</a:t>
            </a:r>
            <a:r>
              <a:rPr lang="en-US" sz="900">
                <a:solidFill>
                  <a:srgbClr val="F8F8F8"/>
                </a:solidFill>
                <a:latin typeface="Consolas"/>
                <a:ea typeface="Consolas"/>
                <a:cs typeface="Consolas"/>
                <a:sym typeface="Consolas"/>
              </a:rPr>
              <a:t> </a:t>
            </a:r>
            <a:r>
              <a:rPr lang="en-US" sz="900">
                <a:latin typeface="Consolas"/>
                <a:ea typeface="Consolas"/>
                <a:cs typeface="Consolas"/>
                <a:sym typeface="Consolas"/>
              </a:rPr>
              <a:t>li</a:t>
            </a:r>
            <a:r>
              <a:rPr lang="en-US" sz="900">
                <a:solidFill>
                  <a:srgbClr val="F8F8F8"/>
                </a:solidFill>
                <a:latin typeface="Consolas"/>
                <a:ea typeface="Consolas"/>
                <a:cs typeface="Consolas"/>
                <a:sym typeface="Consolas"/>
              </a:rPr>
              <a:t> </a:t>
            </a:r>
            <a:r>
              <a:rPr b="1" lang="en-US" sz="900">
                <a:solidFill>
                  <a:srgbClr val="CE5C00"/>
                </a:solidFill>
                <a:latin typeface="Consolas"/>
                <a:ea typeface="Consolas"/>
                <a:cs typeface="Consolas"/>
                <a:sym typeface="Consolas"/>
              </a:rPr>
              <a:t>=</a:t>
            </a:r>
            <a:r>
              <a:rPr lang="en-US" sz="900">
                <a:solidFill>
                  <a:srgbClr val="F8F8F8"/>
                </a:solidFill>
                <a:latin typeface="Consolas"/>
                <a:ea typeface="Consolas"/>
                <a:cs typeface="Consolas"/>
                <a:sym typeface="Consolas"/>
              </a:rPr>
              <a:t> </a:t>
            </a:r>
            <a:r>
              <a:rPr lang="en-US" sz="900">
                <a:solidFill>
                  <a:srgbClr val="204A87"/>
                </a:solidFill>
                <a:latin typeface="Consolas"/>
                <a:ea typeface="Consolas"/>
                <a:cs typeface="Consolas"/>
                <a:sym typeface="Consolas"/>
              </a:rPr>
              <a:t>document</a:t>
            </a:r>
            <a:r>
              <a:rPr b="1" lang="en-US" sz="900">
                <a:latin typeface="Consolas"/>
                <a:ea typeface="Consolas"/>
                <a:cs typeface="Consolas"/>
                <a:sym typeface="Consolas"/>
              </a:rPr>
              <a:t>.</a:t>
            </a:r>
            <a:r>
              <a:rPr lang="en-US" sz="900">
                <a:latin typeface="Consolas"/>
                <a:ea typeface="Consolas"/>
                <a:cs typeface="Consolas"/>
                <a:sym typeface="Consolas"/>
              </a:rPr>
              <a:t>getElementsByTagName</a:t>
            </a:r>
            <a:r>
              <a:rPr b="1" lang="en-US" sz="900">
                <a:latin typeface="Consolas"/>
                <a:ea typeface="Consolas"/>
                <a:cs typeface="Consolas"/>
                <a:sym typeface="Consolas"/>
              </a:rPr>
              <a:t>(</a:t>
            </a:r>
            <a:r>
              <a:rPr lang="en-US" sz="900">
                <a:solidFill>
                  <a:srgbClr val="4E9A06"/>
                </a:solidFill>
                <a:latin typeface="Consolas"/>
                <a:ea typeface="Consolas"/>
                <a:cs typeface="Consolas"/>
                <a:sym typeface="Consolas"/>
              </a:rPr>
              <a:t>'li'</a:t>
            </a:r>
            <a:r>
              <a:rPr b="1" lang="en-US" sz="900">
                <a:latin typeface="Consolas"/>
                <a:ea typeface="Consolas"/>
                <a:cs typeface="Consolas"/>
                <a:sym typeface="Consolas"/>
              </a:rPr>
              <a:t>);</a:t>
            </a:r>
            <a:endParaRPr sz="900">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lang="en-US" sz="900">
                <a:solidFill>
                  <a:srgbClr val="F8F8F8"/>
                </a:solidFill>
                <a:latin typeface="Consolas"/>
                <a:ea typeface="Consolas"/>
                <a:cs typeface="Consolas"/>
                <a:sym typeface="Consolas"/>
              </a:rPr>
              <a:t>      </a:t>
            </a:r>
            <a:r>
              <a:rPr b="1" lang="en-US" sz="900">
                <a:solidFill>
                  <a:srgbClr val="204A87"/>
                </a:solidFill>
                <a:latin typeface="Consolas"/>
                <a:ea typeface="Consolas"/>
                <a:cs typeface="Consolas"/>
                <a:sym typeface="Consolas"/>
              </a:rPr>
              <a:t>for</a:t>
            </a:r>
            <a:r>
              <a:rPr lang="en-US" sz="900">
                <a:solidFill>
                  <a:srgbClr val="F8F8F8"/>
                </a:solidFill>
                <a:latin typeface="Consolas"/>
                <a:ea typeface="Consolas"/>
                <a:cs typeface="Consolas"/>
                <a:sym typeface="Consolas"/>
              </a:rPr>
              <a:t> </a:t>
            </a:r>
            <a:r>
              <a:rPr b="1" lang="en-US" sz="900">
                <a:latin typeface="Consolas"/>
                <a:ea typeface="Consolas"/>
                <a:cs typeface="Consolas"/>
                <a:sym typeface="Consolas"/>
              </a:rPr>
              <a:t>(</a:t>
            </a:r>
            <a:r>
              <a:rPr b="1" lang="en-US" sz="900">
                <a:solidFill>
                  <a:srgbClr val="204A87"/>
                </a:solidFill>
                <a:latin typeface="Consolas"/>
                <a:ea typeface="Consolas"/>
                <a:cs typeface="Consolas"/>
                <a:sym typeface="Consolas"/>
              </a:rPr>
              <a:t>const</a:t>
            </a:r>
            <a:r>
              <a:rPr lang="en-US" sz="900">
                <a:solidFill>
                  <a:srgbClr val="F8F8F8"/>
                </a:solidFill>
                <a:latin typeface="Consolas"/>
                <a:ea typeface="Consolas"/>
                <a:cs typeface="Consolas"/>
                <a:sym typeface="Consolas"/>
              </a:rPr>
              <a:t> </a:t>
            </a:r>
            <a:r>
              <a:rPr lang="en-US" sz="900">
                <a:latin typeface="Consolas"/>
                <a:ea typeface="Consolas"/>
                <a:cs typeface="Consolas"/>
                <a:sym typeface="Consolas"/>
              </a:rPr>
              <a:t>liKey</a:t>
            </a:r>
            <a:r>
              <a:rPr lang="en-US" sz="900">
                <a:solidFill>
                  <a:srgbClr val="F8F8F8"/>
                </a:solidFill>
                <a:latin typeface="Consolas"/>
                <a:ea typeface="Consolas"/>
                <a:cs typeface="Consolas"/>
                <a:sym typeface="Consolas"/>
              </a:rPr>
              <a:t> </a:t>
            </a:r>
            <a:r>
              <a:rPr b="1" lang="en-US" sz="900">
                <a:solidFill>
                  <a:srgbClr val="204A87"/>
                </a:solidFill>
                <a:latin typeface="Consolas"/>
                <a:ea typeface="Consolas"/>
                <a:cs typeface="Consolas"/>
                <a:sym typeface="Consolas"/>
              </a:rPr>
              <a:t>in</a:t>
            </a:r>
            <a:r>
              <a:rPr lang="en-US" sz="900">
                <a:solidFill>
                  <a:srgbClr val="F8F8F8"/>
                </a:solidFill>
                <a:latin typeface="Consolas"/>
                <a:ea typeface="Consolas"/>
                <a:cs typeface="Consolas"/>
                <a:sym typeface="Consolas"/>
              </a:rPr>
              <a:t> </a:t>
            </a:r>
            <a:r>
              <a:rPr lang="en-US" sz="900">
                <a:latin typeface="Consolas"/>
                <a:ea typeface="Consolas"/>
                <a:cs typeface="Consolas"/>
                <a:sym typeface="Consolas"/>
              </a:rPr>
              <a:t>li</a:t>
            </a:r>
            <a:r>
              <a:rPr b="1" lang="en-US" sz="900">
                <a:latin typeface="Consolas"/>
                <a:ea typeface="Consolas"/>
                <a:cs typeface="Consolas"/>
                <a:sym typeface="Consolas"/>
              </a:rPr>
              <a:t>)</a:t>
            </a:r>
            <a:r>
              <a:rPr lang="en-US" sz="900">
                <a:solidFill>
                  <a:srgbClr val="F8F8F8"/>
                </a:solidFill>
                <a:latin typeface="Consolas"/>
                <a:ea typeface="Consolas"/>
                <a:cs typeface="Consolas"/>
                <a:sym typeface="Consolas"/>
              </a:rPr>
              <a:t> </a:t>
            </a:r>
            <a:r>
              <a:rPr b="1" lang="en-US" sz="900">
                <a:latin typeface="Consolas"/>
                <a:ea typeface="Consolas"/>
                <a:cs typeface="Consolas"/>
                <a:sym typeface="Consolas"/>
              </a:rPr>
              <a:t>{</a:t>
            </a:r>
            <a:endParaRPr sz="900">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lang="en-US" sz="900">
                <a:solidFill>
                  <a:srgbClr val="F8F8F8"/>
                </a:solidFill>
                <a:latin typeface="Consolas"/>
                <a:ea typeface="Consolas"/>
                <a:cs typeface="Consolas"/>
                <a:sym typeface="Consolas"/>
              </a:rPr>
              <a:t>        </a:t>
            </a:r>
            <a:r>
              <a:rPr lang="en-US" sz="900">
                <a:latin typeface="Consolas"/>
                <a:ea typeface="Consolas"/>
                <a:cs typeface="Consolas"/>
                <a:sym typeface="Consolas"/>
              </a:rPr>
              <a:t>console</a:t>
            </a:r>
            <a:r>
              <a:rPr b="1" lang="en-US" sz="900">
                <a:latin typeface="Consolas"/>
                <a:ea typeface="Consolas"/>
                <a:cs typeface="Consolas"/>
                <a:sym typeface="Consolas"/>
              </a:rPr>
              <a:t>.</a:t>
            </a:r>
            <a:r>
              <a:rPr lang="en-US" sz="900">
                <a:latin typeface="Consolas"/>
                <a:ea typeface="Consolas"/>
                <a:cs typeface="Consolas"/>
                <a:sym typeface="Consolas"/>
              </a:rPr>
              <a:t>log</a:t>
            </a:r>
            <a:r>
              <a:rPr b="1" lang="en-US" sz="900">
                <a:latin typeface="Consolas"/>
                <a:ea typeface="Consolas"/>
                <a:cs typeface="Consolas"/>
                <a:sym typeface="Consolas"/>
              </a:rPr>
              <a:t>(</a:t>
            </a:r>
            <a:r>
              <a:rPr lang="en-US" sz="900">
                <a:latin typeface="Consolas"/>
                <a:ea typeface="Consolas"/>
                <a:cs typeface="Consolas"/>
                <a:sym typeface="Consolas"/>
              </a:rPr>
              <a:t>li</a:t>
            </a:r>
            <a:r>
              <a:rPr b="1" lang="en-US" sz="900">
                <a:latin typeface="Consolas"/>
                <a:ea typeface="Consolas"/>
                <a:cs typeface="Consolas"/>
                <a:sym typeface="Consolas"/>
              </a:rPr>
              <a:t>[</a:t>
            </a:r>
            <a:r>
              <a:rPr lang="en-US" sz="900">
                <a:latin typeface="Consolas"/>
                <a:ea typeface="Consolas"/>
                <a:cs typeface="Consolas"/>
                <a:sym typeface="Consolas"/>
              </a:rPr>
              <a:t>liKey</a:t>
            </a:r>
            <a:r>
              <a:rPr b="1" lang="en-US" sz="900">
                <a:latin typeface="Consolas"/>
                <a:ea typeface="Consolas"/>
                <a:cs typeface="Consolas"/>
                <a:sym typeface="Consolas"/>
              </a:rPr>
              <a:t>])</a:t>
            </a:r>
            <a:endParaRPr sz="900">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lang="en-US" sz="900">
                <a:solidFill>
                  <a:srgbClr val="F8F8F8"/>
                </a:solidFill>
                <a:latin typeface="Consolas"/>
                <a:ea typeface="Consolas"/>
                <a:cs typeface="Consolas"/>
                <a:sym typeface="Consolas"/>
              </a:rPr>
              <a:t>      </a:t>
            </a:r>
            <a:r>
              <a:rPr b="1" lang="en-US" sz="900">
                <a:latin typeface="Consolas"/>
                <a:ea typeface="Consolas"/>
                <a:cs typeface="Consolas"/>
                <a:sym typeface="Consolas"/>
              </a:rPr>
              <a:t>}</a:t>
            </a:r>
            <a:endParaRPr sz="900">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lang="en-US" sz="900">
                <a:solidFill>
                  <a:srgbClr val="F8F8F8"/>
                </a:solidFill>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script</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body</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63500" rtl="0" algn="l">
              <a:lnSpc>
                <a:spcPct val="110795"/>
              </a:lnSpc>
              <a:spcBef>
                <a:spcPts val="0"/>
              </a:spcBef>
              <a:spcAft>
                <a:spcPts val="0"/>
              </a:spcAft>
              <a:buNone/>
            </a:pP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html</a:t>
            </a:r>
            <a:r>
              <a:rPr b="1" lang="en-US" sz="900">
                <a:latin typeface="Consolas"/>
                <a:ea typeface="Consolas"/>
                <a:cs typeface="Consolas"/>
                <a:sym typeface="Consolas"/>
              </a:rPr>
              <a:t>&gt;</a:t>
            </a:r>
            <a:endParaRPr i="1" sz="900">
              <a:solidFill>
                <a:srgbClr val="8F5902"/>
              </a:solidFill>
              <a:latin typeface="Consolas"/>
              <a:ea typeface="Consolas"/>
              <a:cs typeface="Consolas"/>
              <a:sym typeface="Consolas"/>
            </a:endParaRPr>
          </a:p>
        </p:txBody>
      </p:sp>
      <p:pic>
        <p:nvPicPr>
          <p:cNvPr id="585" name="Google Shape;585;p63"/>
          <p:cNvPicPr preferRelativeResize="0"/>
          <p:nvPr/>
        </p:nvPicPr>
        <p:blipFill>
          <a:blip r:embed="rId3">
            <a:alphaModFix/>
          </a:blip>
          <a:stretch>
            <a:fillRect/>
          </a:stretch>
        </p:blipFill>
        <p:spPr>
          <a:xfrm>
            <a:off x="1497249" y="3428674"/>
            <a:ext cx="2703349" cy="1517575"/>
          </a:xfrm>
          <a:prstGeom prst="rect">
            <a:avLst/>
          </a:prstGeom>
          <a:noFill/>
          <a:ln cap="flat" cmpd="sng" w="19050">
            <a:solidFill>
              <a:schemeClr val="accent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64"/>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sz="2500"/>
              <a:t>NodeLists and HTMLCollections</a:t>
            </a:r>
            <a:endParaRPr sz="2500"/>
          </a:p>
        </p:txBody>
      </p:sp>
      <p:sp>
        <p:nvSpPr>
          <p:cNvPr id="592" name="Google Shape;592;p64"/>
          <p:cNvSpPr txBox="1"/>
          <p:nvPr>
            <p:ph idx="1" type="body"/>
          </p:nvPr>
        </p:nvSpPr>
        <p:spPr>
          <a:xfrm>
            <a:off x="523875" y="1290600"/>
            <a:ext cx="4080900" cy="3395400"/>
          </a:xfrm>
          <a:prstGeom prst="rect">
            <a:avLst/>
          </a:prstGeom>
          <a:noFill/>
          <a:ln>
            <a:noFill/>
          </a:ln>
        </p:spPr>
        <p:txBody>
          <a:bodyPr anchorCtr="0" anchor="t" bIns="68575" lIns="68575" spcFirstLastPara="1" rIns="68575" wrap="square" tIns="68575">
            <a:normAutofit/>
          </a:bodyPr>
          <a:lstStyle/>
          <a:p>
            <a:pPr indent="0" lvl="0" marL="101600" rtl="0" algn="l">
              <a:lnSpc>
                <a:spcPct val="100000"/>
              </a:lnSpc>
              <a:spcBef>
                <a:spcPts val="0"/>
              </a:spcBef>
              <a:spcAft>
                <a:spcPts val="0"/>
              </a:spcAft>
              <a:buClr>
                <a:srgbClr val="FF9900"/>
              </a:buClr>
              <a:buSzPts val="1100"/>
              <a:buNone/>
            </a:pPr>
            <a:r>
              <a:rPr b="1" lang="en-US" sz="1500">
                <a:solidFill>
                  <a:schemeClr val="accent2"/>
                </a:solidFill>
                <a:latin typeface="Consolas"/>
                <a:ea typeface="Consolas"/>
                <a:cs typeface="Consolas"/>
                <a:sym typeface="Consolas"/>
              </a:rPr>
              <a:t>getElementsByName()</a:t>
            </a:r>
            <a:r>
              <a:rPr lang="en-US" sz="1500">
                <a:solidFill>
                  <a:schemeClr val="accent2"/>
                </a:solidFill>
              </a:rPr>
              <a:t> and </a:t>
            </a:r>
            <a:r>
              <a:rPr b="1" lang="en-US" sz="1500">
                <a:solidFill>
                  <a:schemeClr val="accent2"/>
                </a:solidFill>
                <a:latin typeface="Consolas"/>
                <a:ea typeface="Consolas"/>
                <a:cs typeface="Consolas"/>
                <a:sym typeface="Consolas"/>
              </a:rPr>
              <a:t>getElementsByTagName()</a:t>
            </a:r>
            <a:r>
              <a:rPr b="1" lang="en-US" sz="1500">
                <a:solidFill>
                  <a:schemeClr val="accent2"/>
                </a:solidFill>
              </a:rPr>
              <a:t> </a:t>
            </a:r>
            <a:r>
              <a:rPr lang="en-US" sz="1500">
                <a:solidFill>
                  <a:schemeClr val="accent2"/>
                </a:solidFill>
              </a:rPr>
              <a:t>return </a:t>
            </a:r>
            <a:r>
              <a:rPr b="1" lang="en-US" sz="1500">
                <a:solidFill>
                  <a:schemeClr val="accent2"/>
                </a:solidFill>
                <a:latin typeface="Consolas"/>
                <a:ea typeface="Consolas"/>
                <a:cs typeface="Consolas"/>
                <a:sym typeface="Consolas"/>
              </a:rPr>
              <a:t>NodeList</a:t>
            </a:r>
            <a:r>
              <a:rPr lang="en-US" sz="1500">
                <a:solidFill>
                  <a:schemeClr val="accent2"/>
                </a:solidFill>
              </a:rPr>
              <a:t> objects and properties such as </a:t>
            </a:r>
            <a:r>
              <a:rPr b="1" lang="en-US" sz="1500">
                <a:solidFill>
                  <a:schemeClr val="accent2"/>
                </a:solidFill>
                <a:latin typeface="Consolas"/>
                <a:ea typeface="Consolas"/>
                <a:cs typeface="Consolas"/>
                <a:sym typeface="Consolas"/>
              </a:rPr>
              <a:t>document.images</a:t>
            </a:r>
            <a:r>
              <a:rPr lang="en-US" sz="1500">
                <a:solidFill>
                  <a:schemeClr val="accent2"/>
                </a:solidFill>
              </a:rPr>
              <a:t> and </a:t>
            </a:r>
            <a:r>
              <a:rPr b="1" lang="en-US" sz="1500">
                <a:solidFill>
                  <a:schemeClr val="accent2"/>
                </a:solidFill>
                <a:latin typeface="Consolas"/>
                <a:ea typeface="Consolas"/>
                <a:cs typeface="Consolas"/>
                <a:sym typeface="Consolas"/>
              </a:rPr>
              <a:t>document.forms</a:t>
            </a:r>
            <a:r>
              <a:rPr lang="en-US" sz="1500">
                <a:solidFill>
                  <a:schemeClr val="accent2"/>
                </a:solidFill>
              </a:rPr>
              <a:t> in </a:t>
            </a:r>
            <a:r>
              <a:rPr b="1" lang="en-US" sz="1500">
                <a:solidFill>
                  <a:schemeClr val="accent2"/>
                </a:solidFill>
                <a:latin typeface="Consolas"/>
                <a:ea typeface="Consolas"/>
                <a:cs typeface="Consolas"/>
                <a:sym typeface="Consolas"/>
              </a:rPr>
              <a:t>HTMLCollection</a:t>
            </a:r>
            <a:r>
              <a:rPr b="1" lang="en-US" sz="1500">
                <a:solidFill>
                  <a:schemeClr val="accent2"/>
                </a:solidFill>
              </a:rPr>
              <a:t> objects</a:t>
            </a:r>
            <a:r>
              <a:rPr lang="en-US" sz="1500">
                <a:solidFill>
                  <a:schemeClr val="accent2"/>
                </a:solidFill>
              </a:rPr>
              <a:t>.</a:t>
            </a:r>
            <a:endParaRPr sz="1500">
              <a:solidFill>
                <a:schemeClr val="accent2"/>
              </a:solidFill>
            </a:endParaRPr>
          </a:p>
          <a:p>
            <a:pPr indent="0" lvl="0" marL="101600" rtl="0" algn="l">
              <a:lnSpc>
                <a:spcPct val="100000"/>
              </a:lnSpc>
              <a:spcBef>
                <a:spcPts val="1000"/>
              </a:spcBef>
              <a:spcAft>
                <a:spcPts val="1000"/>
              </a:spcAft>
              <a:buClr>
                <a:srgbClr val="FF9900"/>
              </a:buClr>
              <a:buSzPts val="1100"/>
              <a:buNone/>
            </a:pPr>
            <a:r>
              <a:rPr lang="en-US" sz="1500">
                <a:solidFill>
                  <a:schemeClr val="accent2"/>
                </a:solidFill>
              </a:rPr>
              <a:t>These objects are </a:t>
            </a:r>
            <a:r>
              <a:rPr b="1" lang="en-US" sz="1500">
                <a:solidFill>
                  <a:schemeClr val="accent2"/>
                </a:solidFill>
              </a:rPr>
              <a:t>read-only, array-like objects.</a:t>
            </a:r>
            <a:r>
              <a:rPr lang="en-US" sz="1500">
                <a:solidFill>
                  <a:schemeClr val="accent2"/>
                </a:solidFill>
              </a:rPr>
              <a:t> They have length properties and can be indexed (for reading but not writing) like true arrays. You can iterate the contents of a </a:t>
            </a:r>
            <a:r>
              <a:rPr b="1" lang="en-US" sz="1500">
                <a:solidFill>
                  <a:schemeClr val="accent2"/>
                </a:solidFill>
                <a:latin typeface="Consolas"/>
                <a:ea typeface="Consolas"/>
                <a:cs typeface="Consolas"/>
                <a:sym typeface="Consolas"/>
              </a:rPr>
              <a:t>NodeList</a:t>
            </a:r>
            <a:r>
              <a:rPr lang="en-US" sz="1500">
                <a:solidFill>
                  <a:schemeClr val="accent2"/>
                </a:solidFill>
              </a:rPr>
              <a:t> or </a:t>
            </a:r>
            <a:r>
              <a:rPr b="1" lang="en-US" sz="1500">
                <a:solidFill>
                  <a:schemeClr val="accent2"/>
                </a:solidFill>
                <a:latin typeface="Consolas"/>
                <a:ea typeface="Consolas"/>
                <a:cs typeface="Consolas"/>
                <a:sym typeface="Consolas"/>
              </a:rPr>
              <a:t>HTMLCollection</a:t>
            </a:r>
            <a:r>
              <a:rPr lang="en-US" sz="1500">
                <a:solidFill>
                  <a:schemeClr val="accent2"/>
                </a:solidFill>
              </a:rPr>
              <a:t> with a standard loop. You cannot invoke </a:t>
            </a:r>
            <a:r>
              <a:rPr b="1" lang="en-US" sz="1500">
                <a:solidFill>
                  <a:schemeClr val="accent2"/>
                </a:solidFill>
                <a:latin typeface="Consolas"/>
                <a:ea typeface="Consolas"/>
                <a:cs typeface="Consolas"/>
                <a:sym typeface="Consolas"/>
              </a:rPr>
              <a:t>Array</a:t>
            </a:r>
            <a:r>
              <a:rPr lang="en-US" sz="1500">
                <a:solidFill>
                  <a:schemeClr val="accent2"/>
                </a:solidFill>
              </a:rPr>
              <a:t> methods on </a:t>
            </a:r>
            <a:r>
              <a:rPr b="1" lang="en-US" sz="1500">
                <a:solidFill>
                  <a:schemeClr val="accent2"/>
                </a:solidFill>
                <a:latin typeface="Consolas"/>
                <a:ea typeface="Consolas"/>
                <a:cs typeface="Consolas"/>
                <a:sym typeface="Consolas"/>
              </a:rPr>
              <a:t>NodeList</a:t>
            </a:r>
            <a:r>
              <a:rPr lang="en-US" sz="1500">
                <a:solidFill>
                  <a:schemeClr val="accent2"/>
                </a:solidFill>
              </a:rPr>
              <a:t> and </a:t>
            </a:r>
            <a:r>
              <a:rPr b="1" lang="en-US" sz="1500">
                <a:solidFill>
                  <a:schemeClr val="accent2"/>
                </a:solidFill>
                <a:latin typeface="Consolas"/>
                <a:ea typeface="Consolas"/>
                <a:cs typeface="Consolas"/>
                <a:sym typeface="Consolas"/>
              </a:rPr>
              <a:t>HTMLCollection</a:t>
            </a:r>
            <a:r>
              <a:rPr lang="en-US" sz="1500">
                <a:solidFill>
                  <a:schemeClr val="accent2"/>
                </a:solidFill>
              </a:rPr>
              <a:t> directly, but you can do so indirectly.</a:t>
            </a:r>
            <a:endParaRPr sz="1500">
              <a:solidFill>
                <a:schemeClr val="accent2"/>
              </a:solidFill>
            </a:endParaRPr>
          </a:p>
        </p:txBody>
      </p:sp>
      <p:sp>
        <p:nvSpPr>
          <p:cNvPr id="593" name="Google Shape;593;p64"/>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594" name="Google Shape;594;p64"/>
          <p:cNvSpPr/>
          <p:nvPr/>
        </p:nvSpPr>
        <p:spPr>
          <a:xfrm>
            <a:off x="4604775" y="1341000"/>
            <a:ext cx="4113300" cy="3294600"/>
          </a:xfrm>
          <a:prstGeom prst="rect">
            <a:avLst/>
          </a:prstGeom>
          <a:noFill/>
          <a:ln cap="flat" cmpd="sng" w="9525">
            <a:solidFill>
              <a:srgbClr val="000000"/>
            </a:solidFill>
            <a:prstDash val="dash"/>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800"/>
              <a:buFont typeface="Arial"/>
              <a:buNone/>
            </a:pPr>
            <a:r>
              <a:rPr i="1" lang="en-US" sz="900">
                <a:solidFill>
                  <a:srgbClr val="8F5902"/>
                </a:solidFill>
                <a:latin typeface="Consolas"/>
                <a:ea typeface="Consolas"/>
                <a:cs typeface="Consolas"/>
                <a:sym typeface="Consolas"/>
              </a:rPr>
              <a:t>&lt;!DOCTYPE html&gt;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html</a:t>
            </a:r>
            <a:r>
              <a:rPr lang="en-US" sz="900">
                <a:latin typeface="Consolas"/>
                <a:ea typeface="Consolas"/>
                <a:cs typeface="Consolas"/>
                <a:sym typeface="Consolas"/>
              </a:rPr>
              <a:t> </a:t>
            </a:r>
            <a:r>
              <a:rPr lang="en-US" sz="900">
                <a:solidFill>
                  <a:srgbClr val="C4A000"/>
                </a:solidFill>
                <a:latin typeface="Consolas"/>
                <a:ea typeface="Consolas"/>
                <a:cs typeface="Consolas"/>
                <a:sym typeface="Consolas"/>
              </a:rPr>
              <a:t>lang</a:t>
            </a:r>
            <a:r>
              <a:rPr b="1" lang="en-US" sz="900">
                <a:solidFill>
                  <a:srgbClr val="CE5C00"/>
                </a:solidFill>
                <a:latin typeface="Consolas"/>
                <a:ea typeface="Consolas"/>
                <a:cs typeface="Consolas"/>
                <a:sym typeface="Consolas"/>
              </a:rPr>
              <a:t>=</a:t>
            </a:r>
            <a:r>
              <a:rPr lang="en-US" sz="900">
                <a:solidFill>
                  <a:srgbClr val="4E9A06"/>
                </a:solidFill>
                <a:latin typeface="Consolas"/>
                <a:ea typeface="Consolas"/>
                <a:cs typeface="Consolas"/>
                <a:sym typeface="Consolas"/>
              </a:rPr>
              <a:t>"en"</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head</a:t>
            </a:r>
            <a:r>
              <a:rPr b="1" lang="en-US" sz="900">
                <a:latin typeface="Consolas"/>
                <a:ea typeface="Consolas"/>
                <a:cs typeface="Consolas"/>
                <a:sym typeface="Consolas"/>
              </a:rPr>
              <a:t>&gt;&lt;/</a:t>
            </a:r>
            <a:r>
              <a:rPr b="1" lang="en-US" sz="900">
                <a:solidFill>
                  <a:srgbClr val="204A87"/>
                </a:solidFill>
                <a:latin typeface="Consolas"/>
                <a:ea typeface="Consolas"/>
                <a:cs typeface="Consolas"/>
                <a:sym typeface="Consolas"/>
              </a:rPr>
              <a:t>head</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body</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div</a:t>
            </a:r>
            <a:r>
              <a:rPr b="1" lang="en-US" sz="900">
                <a:latin typeface="Consolas"/>
                <a:ea typeface="Consolas"/>
                <a:cs typeface="Consolas"/>
                <a:sym typeface="Consolas"/>
              </a:rPr>
              <a:t>&gt;</a:t>
            </a:r>
            <a:r>
              <a:rPr lang="en-US" sz="900">
                <a:latin typeface="Consolas"/>
                <a:ea typeface="Consolas"/>
                <a:cs typeface="Consolas"/>
                <a:sym typeface="Consolas"/>
              </a:rPr>
              <a:t>The elements of the returned NodeList are in document order, so you can select the first "li" element of a document like this: "document.getElementsByTagName("li")[0]".</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div</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ul</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li</a:t>
            </a:r>
            <a:r>
              <a:rPr b="1" lang="en-US" sz="900">
                <a:latin typeface="Consolas"/>
                <a:ea typeface="Consolas"/>
                <a:cs typeface="Consolas"/>
                <a:sym typeface="Consolas"/>
              </a:rPr>
              <a:t>&gt;</a:t>
            </a:r>
            <a:r>
              <a:rPr lang="en-US" sz="900">
                <a:latin typeface="Consolas"/>
                <a:ea typeface="Consolas"/>
                <a:cs typeface="Consolas"/>
                <a:sym typeface="Consolas"/>
              </a:rPr>
              <a:t>Item 1</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li</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li</a:t>
            </a:r>
            <a:r>
              <a:rPr b="1" lang="en-US" sz="900">
                <a:latin typeface="Consolas"/>
                <a:ea typeface="Consolas"/>
                <a:cs typeface="Consolas"/>
                <a:sym typeface="Consolas"/>
              </a:rPr>
              <a:t>&gt;</a:t>
            </a:r>
            <a:r>
              <a:rPr lang="en-US" sz="900">
                <a:latin typeface="Consolas"/>
                <a:ea typeface="Consolas"/>
                <a:cs typeface="Consolas"/>
                <a:sym typeface="Consolas"/>
              </a:rPr>
              <a:t>Item 2</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li</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li</a:t>
            </a:r>
            <a:r>
              <a:rPr b="1" lang="en-US" sz="900">
                <a:latin typeface="Consolas"/>
                <a:ea typeface="Consolas"/>
                <a:cs typeface="Consolas"/>
                <a:sym typeface="Consolas"/>
              </a:rPr>
              <a:t>&gt;</a:t>
            </a:r>
            <a:r>
              <a:rPr lang="en-US" sz="900">
                <a:latin typeface="Consolas"/>
                <a:ea typeface="Consolas"/>
                <a:cs typeface="Consolas"/>
                <a:sym typeface="Consolas"/>
              </a:rPr>
              <a:t>Item 3</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li</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li</a:t>
            </a:r>
            <a:r>
              <a:rPr b="1" lang="en-US" sz="900">
                <a:latin typeface="Consolas"/>
                <a:ea typeface="Consolas"/>
                <a:cs typeface="Consolas"/>
                <a:sym typeface="Consolas"/>
              </a:rPr>
              <a:t>&gt;</a:t>
            </a:r>
            <a:r>
              <a:rPr lang="en-US" sz="900">
                <a:latin typeface="Consolas"/>
                <a:ea typeface="Consolas"/>
                <a:cs typeface="Consolas"/>
                <a:sym typeface="Consolas"/>
              </a:rPr>
              <a:t>Item 4</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li</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ul</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script</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solidFill>
                  <a:srgbClr val="F8F8F8"/>
                </a:solidFill>
                <a:latin typeface="Consolas"/>
                <a:ea typeface="Consolas"/>
                <a:cs typeface="Consolas"/>
                <a:sym typeface="Consolas"/>
              </a:rPr>
              <a:t>      </a:t>
            </a:r>
            <a:r>
              <a:rPr b="1" lang="en-US" sz="900">
                <a:solidFill>
                  <a:srgbClr val="204A87"/>
                </a:solidFill>
                <a:latin typeface="Consolas"/>
                <a:ea typeface="Consolas"/>
                <a:cs typeface="Consolas"/>
                <a:sym typeface="Consolas"/>
              </a:rPr>
              <a:t>let</a:t>
            </a:r>
            <a:r>
              <a:rPr lang="en-US" sz="900">
                <a:solidFill>
                  <a:srgbClr val="F8F8F8"/>
                </a:solidFill>
                <a:latin typeface="Consolas"/>
                <a:ea typeface="Consolas"/>
                <a:cs typeface="Consolas"/>
                <a:sym typeface="Consolas"/>
              </a:rPr>
              <a:t> </a:t>
            </a:r>
            <a:r>
              <a:rPr lang="en-US" sz="900">
                <a:latin typeface="Consolas"/>
                <a:ea typeface="Consolas"/>
                <a:cs typeface="Consolas"/>
                <a:sym typeface="Consolas"/>
              </a:rPr>
              <a:t>li</a:t>
            </a:r>
            <a:r>
              <a:rPr lang="en-US" sz="900">
                <a:solidFill>
                  <a:srgbClr val="F8F8F8"/>
                </a:solidFill>
                <a:latin typeface="Consolas"/>
                <a:ea typeface="Consolas"/>
                <a:cs typeface="Consolas"/>
                <a:sym typeface="Consolas"/>
              </a:rPr>
              <a:t> </a:t>
            </a:r>
            <a:r>
              <a:rPr b="1" lang="en-US" sz="900">
                <a:solidFill>
                  <a:srgbClr val="CE5C00"/>
                </a:solidFill>
                <a:latin typeface="Consolas"/>
                <a:ea typeface="Consolas"/>
                <a:cs typeface="Consolas"/>
                <a:sym typeface="Consolas"/>
              </a:rPr>
              <a:t>=</a:t>
            </a:r>
            <a:r>
              <a:rPr lang="en-US" sz="900">
                <a:solidFill>
                  <a:srgbClr val="F8F8F8"/>
                </a:solidFill>
                <a:latin typeface="Consolas"/>
                <a:ea typeface="Consolas"/>
                <a:cs typeface="Consolas"/>
                <a:sym typeface="Consolas"/>
              </a:rPr>
              <a:t> </a:t>
            </a:r>
            <a:r>
              <a:rPr lang="en-US" sz="900">
                <a:solidFill>
                  <a:srgbClr val="204A87"/>
                </a:solidFill>
                <a:latin typeface="Consolas"/>
                <a:ea typeface="Consolas"/>
                <a:cs typeface="Consolas"/>
                <a:sym typeface="Consolas"/>
              </a:rPr>
              <a:t>document</a:t>
            </a:r>
            <a:r>
              <a:rPr b="1" lang="en-US" sz="900">
                <a:latin typeface="Consolas"/>
                <a:ea typeface="Consolas"/>
                <a:cs typeface="Consolas"/>
                <a:sym typeface="Consolas"/>
              </a:rPr>
              <a:t>.</a:t>
            </a:r>
            <a:r>
              <a:rPr lang="en-US" sz="900">
                <a:latin typeface="Consolas"/>
                <a:ea typeface="Consolas"/>
                <a:cs typeface="Consolas"/>
                <a:sym typeface="Consolas"/>
              </a:rPr>
              <a:t>getElementsByTagName</a:t>
            </a:r>
            <a:r>
              <a:rPr b="1" lang="en-US" sz="900">
                <a:latin typeface="Consolas"/>
                <a:ea typeface="Consolas"/>
                <a:cs typeface="Consolas"/>
                <a:sym typeface="Consolas"/>
              </a:rPr>
              <a:t>(</a:t>
            </a:r>
            <a:r>
              <a:rPr lang="en-US" sz="900">
                <a:solidFill>
                  <a:srgbClr val="4E9A06"/>
                </a:solidFill>
                <a:latin typeface="Consolas"/>
                <a:ea typeface="Consolas"/>
                <a:cs typeface="Consolas"/>
                <a:sym typeface="Consolas"/>
              </a:rPr>
              <a:t>'li'</a:t>
            </a:r>
            <a:r>
              <a:rPr b="1" lang="en-US" sz="900">
                <a:latin typeface="Consolas"/>
                <a:ea typeface="Consolas"/>
                <a:cs typeface="Consolas"/>
                <a:sym typeface="Consolas"/>
              </a:rPr>
              <a: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solidFill>
                  <a:srgbClr val="F8F8F8"/>
                </a:solidFill>
                <a:latin typeface="Consolas"/>
                <a:ea typeface="Consolas"/>
                <a:cs typeface="Consolas"/>
                <a:sym typeface="Consolas"/>
              </a:rPr>
              <a:t>      </a:t>
            </a:r>
            <a:r>
              <a:rPr i="1" lang="en-US" sz="900">
                <a:solidFill>
                  <a:srgbClr val="8F5902"/>
                </a:solidFill>
                <a:latin typeface="Consolas"/>
                <a:ea typeface="Consolas"/>
                <a:cs typeface="Consolas"/>
                <a:sym typeface="Consolas"/>
              </a:rPr>
              <a:t>// will give an error</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solidFill>
                  <a:srgbClr val="F8F8F8"/>
                </a:solidFill>
                <a:latin typeface="Consolas"/>
                <a:ea typeface="Consolas"/>
                <a:cs typeface="Consolas"/>
                <a:sym typeface="Consolas"/>
              </a:rPr>
              <a:t>      </a:t>
            </a:r>
            <a:r>
              <a:rPr i="1" lang="en-US" sz="900">
                <a:solidFill>
                  <a:srgbClr val="8F5902"/>
                </a:solidFill>
                <a:latin typeface="Consolas"/>
                <a:ea typeface="Consolas"/>
                <a:cs typeface="Consolas"/>
                <a:sym typeface="Consolas"/>
              </a:rPr>
              <a:t>// let myArr = li.slice(1,3);</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solidFill>
                  <a:srgbClr val="F8F8F8"/>
                </a:solidFill>
                <a:latin typeface="Consolas"/>
                <a:ea typeface="Consolas"/>
                <a:cs typeface="Consolas"/>
                <a:sym typeface="Consolas"/>
              </a:rPr>
              <a:t>      </a:t>
            </a:r>
            <a:r>
              <a:rPr b="1" lang="en-US" sz="900">
                <a:solidFill>
                  <a:srgbClr val="204A87"/>
                </a:solidFill>
                <a:latin typeface="Consolas"/>
                <a:ea typeface="Consolas"/>
                <a:cs typeface="Consolas"/>
                <a:sym typeface="Consolas"/>
              </a:rPr>
              <a:t>let</a:t>
            </a:r>
            <a:r>
              <a:rPr lang="en-US" sz="900">
                <a:solidFill>
                  <a:srgbClr val="F8F8F8"/>
                </a:solidFill>
                <a:latin typeface="Consolas"/>
                <a:ea typeface="Consolas"/>
                <a:cs typeface="Consolas"/>
                <a:sym typeface="Consolas"/>
              </a:rPr>
              <a:t> </a:t>
            </a:r>
            <a:r>
              <a:rPr lang="en-US" sz="900">
                <a:latin typeface="Consolas"/>
                <a:ea typeface="Consolas"/>
                <a:cs typeface="Consolas"/>
                <a:sym typeface="Consolas"/>
              </a:rPr>
              <a:t>myArry</a:t>
            </a:r>
            <a:r>
              <a:rPr lang="en-US" sz="900">
                <a:solidFill>
                  <a:srgbClr val="F8F8F8"/>
                </a:solidFill>
                <a:latin typeface="Consolas"/>
                <a:ea typeface="Consolas"/>
                <a:cs typeface="Consolas"/>
                <a:sym typeface="Consolas"/>
              </a:rPr>
              <a:t> </a:t>
            </a:r>
            <a:r>
              <a:rPr b="1" lang="en-US" sz="900">
                <a:solidFill>
                  <a:srgbClr val="CE5C00"/>
                </a:solidFill>
                <a:latin typeface="Consolas"/>
                <a:ea typeface="Consolas"/>
                <a:cs typeface="Consolas"/>
                <a:sym typeface="Consolas"/>
              </a:rPr>
              <a:t>=</a:t>
            </a:r>
            <a:r>
              <a:rPr lang="en-US" sz="900">
                <a:solidFill>
                  <a:srgbClr val="F8F8F8"/>
                </a:solidFill>
                <a:latin typeface="Consolas"/>
                <a:ea typeface="Consolas"/>
                <a:cs typeface="Consolas"/>
                <a:sym typeface="Consolas"/>
              </a:rPr>
              <a:t> </a:t>
            </a:r>
            <a:r>
              <a:rPr lang="en-US" sz="900">
                <a:solidFill>
                  <a:srgbClr val="204A87"/>
                </a:solidFill>
                <a:latin typeface="Consolas"/>
                <a:ea typeface="Consolas"/>
                <a:cs typeface="Consolas"/>
                <a:sym typeface="Consolas"/>
              </a:rPr>
              <a:t>Array</a:t>
            </a:r>
            <a:r>
              <a:rPr b="1" lang="en-US" sz="900">
                <a:latin typeface="Consolas"/>
                <a:ea typeface="Consolas"/>
                <a:cs typeface="Consolas"/>
                <a:sym typeface="Consolas"/>
              </a:rPr>
              <a:t>.</a:t>
            </a:r>
            <a:r>
              <a:rPr lang="en-US" sz="900">
                <a:latin typeface="Consolas"/>
                <a:ea typeface="Consolas"/>
                <a:cs typeface="Consolas"/>
                <a:sym typeface="Consolas"/>
              </a:rPr>
              <a:t>prototype</a:t>
            </a:r>
            <a:r>
              <a:rPr b="1" lang="en-US" sz="900">
                <a:latin typeface="Consolas"/>
                <a:ea typeface="Consolas"/>
                <a:cs typeface="Consolas"/>
                <a:sym typeface="Consolas"/>
              </a:rPr>
              <a:t>.</a:t>
            </a:r>
            <a:r>
              <a:rPr lang="en-US" sz="900">
                <a:latin typeface="Consolas"/>
                <a:ea typeface="Consolas"/>
                <a:cs typeface="Consolas"/>
                <a:sym typeface="Consolas"/>
              </a:rPr>
              <a:t>slice</a:t>
            </a:r>
            <a:r>
              <a:rPr b="1" lang="en-US" sz="900">
                <a:latin typeface="Consolas"/>
                <a:ea typeface="Consolas"/>
                <a:cs typeface="Consolas"/>
                <a:sym typeface="Consolas"/>
              </a:rPr>
              <a:t>.</a:t>
            </a:r>
            <a:r>
              <a:rPr lang="en-US" sz="900">
                <a:latin typeface="Consolas"/>
                <a:ea typeface="Consolas"/>
                <a:cs typeface="Consolas"/>
                <a:sym typeface="Consolas"/>
              </a:rPr>
              <a:t>call</a:t>
            </a:r>
            <a:r>
              <a:rPr b="1" lang="en-US" sz="900">
                <a:latin typeface="Consolas"/>
                <a:ea typeface="Consolas"/>
                <a:cs typeface="Consolas"/>
                <a:sym typeface="Consolas"/>
              </a:rPr>
              <a:t>(</a:t>
            </a:r>
            <a:r>
              <a:rPr lang="en-US" sz="900">
                <a:latin typeface="Consolas"/>
                <a:ea typeface="Consolas"/>
                <a:cs typeface="Consolas"/>
                <a:sym typeface="Consolas"/>
              </a:rPr>
              <a:t>li</a:t>
            </a:r>
            <a:r>
              <a:rPr b="1" lang="en-US" sz="900">
                <a:latin typeface="Consolas"/>
                <a:ea typeface="Consolas"/>
                <a:cs typeface="Consolas"/>
                <a:sym typeface="Consolas"/>
              </a:rPr>
              <a:t>,</a:t>
            </a:r>
            <a:r>
              <a:rPr b="1" lang="en-US" sz="900">
                <a:solidFill>
                  <a:srgbClr val="0000CF"/>
                </a:solidFill>
                <a:latin typeface="Consolas"/>
                <a:ea typeface="Consolas"/>
                <a:cs typeface="Consolas"/>
                <a:sym typeface="Consolas"/>
              </a:rPr>
              <a:t>1</a:t>
            </a:r>
            <a:r>
              <a:rPr b="1" lang="en-US" sz="900">
                <a:latin typeface="Consolas"/>
                <a:ea typeface="Consolas"/>
                <a:cs typeface="Consolas"/>
                <a:sym typeface="Consolas"/>
              </a:rPr>
              <a:t>,</a:t>
            </a:r>
            <a:r>
              <a:rPr b="1" lang="en-US" sz="900">
                <a:solidFill>
                  <a:srgbClr val="0000CF"/>
                </a:solidFill>
                <a:latin typeface="Consolas"/>
                <a:ea typeface="Consolas"/>
                <a:cs typeface="Consolas"/>
                <a:sym typeface="Consolas"/>
              </a:rPr>
              <a:t>3</a:t>
            </a:r>
            <a:r>
              <a:rPr b="1" lang="en-US" sz="900">
                <a:latin typeface="Consolas"/>
                <a:ea typeface="Consolas"/>
                <a:cs typeface="Consolas"/>
                <a:sym typeface="Consolas"/>
              </a:rPr>
              <a: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solidFill>
                  <a:srgbClr val="F8F8F8"/>
                </a:solidFill>
                <a:latin typeface="Consolas"/>
                <a:ea typeface="Consolas"/>
                <a:cs typeface="Consolas"/>
                <a:sym typeface="Consolas"/>
              </a:rPr>
              <a:t>      </a:t>
            </a:r>
            <a:r>
              <a:rPr b="1" lang="en-US" sz="900">
                <a:solidFill>
                  <a:srgbClr val="204A87"/>
                </a:solidFill>
                <a:latin typeface="Consolas"/>
                <a:ea typeface="Consolas"/>
                <a:cs typeface="Consolas"/>
                <a:sym typeface="Consolas"/>
              </a:rPr>
              <a:t>for</a:t>
            </a:r>
            <a:r>
              <a:rPr lang="en-US" sz="900">
                <a:solidFill>
                  <a:srgbClr val="F8F8F8"/>
                </a:solidFill>
                <a:latin typeface="Consolas"/>
                <a:ea typeface="Consolas"/>
                <a:cs typeface="Consolas"/>
                <a:sym typeface="Consolas"/>
              </a:rPr>
              <a:t> </a:t>
            </a:r>
            <a:r>
              <a:rPr b="1" lang="en-US" sz="900">
                <a:latin typeface="Consolas"/>
                <a:ea typeface="Consolas"/>
                <a:cs typeface="Consolas"/>
                <a:sym typeface="Consolas"/>
              </a:rPr>
              <a:t>(</a:t>
            </a:r>
            <a:r>
              <a:rPr b="1" lang="en-US" sz="900">
                <a:solidFill>
                  <a:srgbClr val="204A87"/>
                </a:solidFill>
                <a:latin typeface="Consolas"/>
                <a:ea typeface="Consolas"/>
                <a:cs typeface="Consolas"/>
                <a:sym typeface="Consolas"/>
              </a:rPr>
              <a:t>const</a:t>
            </a:r>
            <a:r>
              <a:rPr lang="en-US" sz="900">
                <a:solidFill>
                  <a:srgbClr val="F8F8F8"/>
                </a:solidFill>
                <a:latin typeface="Consolas"/>
                <a:ea typeface="Consolas"/>
                <a:cs typeface="Consolas"/>
                <a:sym typeface="Consolas"/>
              </a:rPr>
              <a:t> </a:t>
            </a:r>
            <a:r>
              <a:rPr lang="en-US" sz="900">
                <a:latin typeface="Consolas"/>
                <a:ea typeface="Consolas"/>
                <a:cs typeface="Consolas"/>
                <a:sym typeface="Consolas"/>
              </a:rPr>
              <a:t>myArryKey</a:t>
            </a:r>
            <a:r>
              <a:rPr lang="en-US" sz="900">
                <a:solidFill>
                  <a:srgbClr val="F8F8F8"/>
                </a:solidFill>
                <a:latin typeface="Consolas"/>
                <a:ea typeface="Consolas"/>
                <a:cs typeface="Consolas"/>
                <a:sym typeface="Consolas"/>
              </a:rPr>
              <a:t> </a:t>
            </a:r>
            <a:r>
              <a:rPr b="1" lang="en-US" sz="900">
                <a:solidFill>
                  <a:srgbClr val="204A87"/>
                </a:solidFill>
                <a:latin typeface="Consolas"/>
                <a:ea typeface="Consolas"/>
                <a:cs typeface="Consolas"/>
                <a:sym typeface="Consolas"/>
              </a:rPr>
              <a:t>in</a:t>
            </a:r>
            <a:r>
              <a:rPr lang="en-US" sz="900">
                <a:solidFill>
                  <a:srgbClr val="F8F8F8"/>
                </a:solidFill>
                <a:latin typeface="Consolas"/>
                <a:ea typeface="Consolas"/>
                <a:cs typeface="Consolas"/>
                <a:sym typeface="Consolas"/>
              </a:rPr>
              <a:t> </a:t>
            </a:r>
            <a:r>
              <a:rPr lang="en-US" sz="900">
                <a:latin typeface="Consolas"/>
                <a:ea typeface="Consolas"/>
                <a:cs typeface="Consolas"/>
                <a:sym typeface="Consolas"/>
              </a:rPr>
              <a:t>myArry</a:t>
            </a:r>
            <a:r>
              <a:rPr b="1" lang="en-US" sz="900">
                <a:latin typeface="Consolas"/>
                <a:ea typeface="Consolas"/>
                <a:cs typeface="Consolas"/>
                <a:sym typeface="Consolas"/>
              </a:rPr>
              <a:t>)</a:t>
            </a:r>
            <a:r>
              <a:rPr lang="en-US" sz="900">
                <a:solidFill>
                  <a:srgbClr val="F8F8F8"/>
                </a:solidFill>
                <a:latin typeface="Consolas"/>
                <a:ea typeface="Consolas"/>
                <a:cs typeface="Consolas"/>
                <a:sym typeface="Consolas"/>
              </a:rPr>
              <a:t> </a:t>
            </a:r>
            <a:r>
              <a:rPr b="1" lang="en-US" sz="900">
                <a:latin typeface="Consolas"/>
                <a:ea typeface="Consolas"/>
                <a:cs typeface="Consolas"/>
                <a:sym typeface="Consolas"/>
              </a:rPr>
              <a: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solidFill>
                  <a:srgbClr val="F8F8F8"/>
                </a:solidFill>
                <a:latin typeface="Consolas"/>
                <a:ea typeface="Consolas"/>
                <a:cs typeface="Consolas"/>
                <a:sym typeface="Consolas"/>
              </a:rPr>
              <a:t>        </a:t>
            </a:r>
            <a:r>
              <a:rPr lang="en-US" sz="900">
                <a:latin typeface="Consolas"/>
                <a:ea typeface="Consolas"/>
                <a:cs typeface="Consolas"/>
                <a:sym typeface="Consolas"/>
              </a:rPr>
              <a:t>console</a:t>
            </a:r>
            <a:r>
              <a:rPr b="1" lang="en-US" sz="900">
                <a:latin typeface="Consolas"/>
                <a:ea typeface="Consolas"/>
                <a:cs typeface="Consolas"/>
                <a:sym typeface="Consolas"/>
              </a:rPr>
              <a:t>.</a:t>
            </a:r>
            <a:r>
              <a:rPr lang="en-US" sz="900">
                <a:latin typeface="Consolas"/>
                <a:ea typeface="Consolas"/>
                <a:cs typeface="Consolas"/>
                <a:sym typeface="Consolas"/>
              </a:rPr>
              <a:t>log</a:t>
            </a:r>
            <a:r>
              <a:rPr b="1" lang="en-US" sz="900">
                <a:latin typeface="Consolas"/>
                <a:ea typeface="Consolas"/>
                <a:cs typeface="Consolas"/>
                <a:sym typeface="Consolas"/>
              </a:rPr>
              <a:t>(</a:t>
            </a:r>
            <a:r>
              <a:rPr lang="en-US" sz="900">
                <a:latin typeface="Consolas"/>
                <a:ea typeface="Consolas"/>
                <a:cs typeface="Consolas"/>
                <a:sym typeface="Consolas"/>
              </a:rPr>
              <a:t>myArry</a:t>
            </a:r>
            <a:r>
              <a:rPr b="1" lang="en-US" sz="900">
                <a:latin typeface="Consolas"/>
                <a:ea typeface="Consolas"/>
                <a:cs typeface="Consolas"/>
                <a:sym typeface="Consolas"/>
              </a:rPr>
              <a:t>[</a:t>
            </a:r>
            <a:r>
              <a:rPr lang="en-US" sz="900">
                <a:latin typeface="Consolas"/>
                <a:ea typeface="Consolas"/>
                <a:cs typeface="Consolas"/>
                <a:sym typeface="Consolas"/>
              </a:rPr>
              <a:t>myArryKey</a:t>
            </a:r>
            <a:r>
              <a:rPr b="1" lang="en-US" sz="900">
                <a:latin typeface="Consolas"/>
                <a:ea typeface="Consolas"/>
                <a:cs typeface="Consolas"/>
                <a:sym typeface="Consolas"/>
              </a:rPr>
              <a: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solidFill>
                  <a:srgbClr val="F8F8F8"/>
                </a:solidFill>
                <a:latin typeface="Consolas"/>
                <a:ea typeface="Consolas"/>
                <a:cs typeface="Consolas"/>
                <a:sym typeface="Consolas"/>
              </a:rPr>
              <a:t>      </a:t>
            </a:r>
            <a:r>
              <a:rPr b="1" lang="en-US" sz="900">
                <a:latin typeface="Consolas"/>
                <a:ea typeface="Consolas"/>
                <a:cs typeface="Consolas"/>
                <a:sym typeface="Consolas"/>
              </a:rPr>
              <a: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solidFill>
                  <a:srgbClr val="F8F8F8"/>
                </a:solidFill>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script</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body</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63500" rtl="0" algn="l">
              <a:lnSpc>
                <a:spcPct val="110795"/>
              </a:lnSpc>
              <a:spcBef>
                <a:spcPts val="0"/>
              </a:spcBef>
              <a:spcAft>
                <a:spcPts val="0"/>
              </a:spcAft>
              <a:buNone/>
            </a:pP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html</a:t>
            </a:r>
            <a:r>
              <a:rPr b="1" lang="en-US" sz="900">
                <a:latin typeface="Consolas"/>
                <a:ea typeface="Consolas"/>
                <a:cs typeface="Consolas"/>
                <a:sym typeface="Consolas"/>
              </a:rPr>
              <a:t>&gt;</a:t>
            </a:r>
            <a:endParaRPr sz="900">
              <a:solidFill>
                <a:srgbClr val="080808"/>
              </a:solidFill>
              <a:highlight>
                <a:srgbClr val="FFFFFF"/>
              </a:highlight>
              <a:latin typeface="Consolas"/>
              <a:ea typeface="Consolas"/>
              <a:cs typeface="Consolas"/>
              <a:sym typeface="Consolas"/>
            </a:endParaRPr>
          </a:p>
        </p:txBody>
      </p:sp>
      <p:pic>
        <p:nvPicPr>
          <p:cNvPr id="595" name="Google Shape;595;p64"/>
          <p:cNvPicPr preferRelativeResize="0"/>
          <p:nvPr/>
        </p:nvPicPr>
        <p:blipFill>
          <a:blip r:embed="rId3">
            <a:alphaModFix/>
          </a:blip>
          <a:stretch>
            <a:fillRect/>
          </a:stretch>
        </p:blipFill>
        <p:spPr>
          <a:xfrm>
            <a:off x="5354425" y="3487747"/>
            <a:ext cx="2614001" cy="1504878"/>
          </a:xfrm>
          <a:prstGeom prst="rect">
            <a:avLst/>
          </a:prstGeom>
          <a:noFill/>
          <a:ln cap="flat" cmpd="sng" w="19050">
            <a:solidFill>
              <a:schemeClr val="accent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95"/>
                                        </p:tgtEl>
                                        <p:attrNameLst>
                                          <p:attrName>style.visibility</p:attrName>
                                        </p:attrNameLst>
                                      </p:cBhvr>
                                      <p:to>
                                        <p:strVal val="visible"/>
                                      </p:to>
                                    </p:set>
                                    <p:anim calcmode="lin" valueType="num">
                                      <p:cBhvr additive="base">
                                        <p:cTn dur="1000"/>
                                        <p:tgtEl>
                                          <p:spTgt spid="59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65"/>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sz="2500"/>
              <a:t>Selecting Elements by CSS Class</a:t>
            </a:r>
            <a:endParaRPr sz="2500"/>
          </a:p>
        </p:txBody>
      </p:sp>
      <p:sp>
        <p:nvSpPr>
          <p:cNvPr id="602" name="Google Shape;602;p65"/>
          <p:cNvSpPr txBox="1"/>
          <p:nvPr>
            <p:ph idx="1" type="body"/>
          </p:nvPr>
        </p:nvSpPr>
        <p:spPr>
          <a:xfrm>
            <a:off x="523875" y="1290600"/>
            <a:ext cx="3648000" cy="3395400"/>
          </a:xfrm>
          <a:prstGeom prst="rect">
            <a:avLst/>
          </a:prstGeom>
          <a:noFill/>
          <a:ln>
            <a:noFill/>
          </a:ln>
        </p:spPr>
        <p:txBody>
          <a:bodyPr anchorCtr="0" anchor="t" bIns="68575" lIns="68575" spcFirstLastPara="1" rIns="68575" wrap="square" tIns="68575">
            <a:normAutofit/>
          </a:bodyPr>
          <a:lstStyle/>
          <a:p>
            <a:pPr indent="0" lvl="0" marL="0" rtl="0" algn="l">
              <a:spcBef>
                <a:spcPts val="800"/>
              </a:spcBef>
              <a:spcAft>
                <a:spcPts val="0"/>
              </a:spcAft>
              <a:buClr>
                <a:srgbClr val="FF9900"/>
              </a:buClr>
              <a:buSzPts val="1100"/>
              <a:buNone/>
            </a:pPr>
            <a:r>
              <a:rPr lang="en-US" sz="1500"/>
              <a:t>The class attribute is usually used in conjunction with a CSS stylesheet to apply the same presentation styles to all members of a set.</a:t>
            </a:r>
            <a:endParaRPr sz="1500">
              <a:solidFill>
                <a:schemeClr val="dk2"/>
              </a:solidFill>
            </a:endParaRPr>
          </a:p>
        </p:txBody>
      </p:sp>
      <p:sp>
        <p:nvSpPr>
          <p:cNvPr id="603" name="Google Shape;603;p65"/>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604" name="Google Shape;604;p65"/>
          <p:cNvSpPr/>
          <p:nvPr/>
        </p:nvSpPr>
        <p:spPr>
          <a:xfrm>
            <a:off x="4333875" y="1470000"/>
            <a:ext cx="4376700" cy="3036600"/>
          </a:xfrm>
          <a:prstGeom prst="rect">
            <a:avLst/>
          </a:prstGeom>
          <a:noFill/>
          <a:ln cap="flat" cmpd="sng" w="9525">
            <a:solidFill>
              <a:srgbClr val="000000"/>
            </a:solidFill>
            <a:prstDash val="dash"/>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800"/>
              <a:buFont typeface="Arial"/>
              <a:buNone/>
            </a:pPr>
            <a:r>
              <a:rPr i="1" lang="en-US" sz="900">
                <a:solidFill>
                  <a:srgbClr val="8F5902"/>
                </a:solidFill>
                <a:latin typeface="Consolas"/>
                <a:ea typeface="Consolas"/>
                <a:cs typeface="Consolas"/>
                <a:sym typeface="Consolas"/>
              </a:rPr>
              <a:t>&lt;!DOCTYPE html&gt;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html</a:t>
            </a:r>
            <a:r>
              <a:rPr lang="en-US" sz="900">
                <a:latin typeface="Consolas"/>
                <a:ea typeface="Consolas"/>
                <a:cs typeface="Consolas"/>
                <a:sym typeface="Consolas"/>
              </a:rPr>
              <a:t> </a:t>
            </a:r>
            <a:r>
              <a:rPr lang="en-US" sz="900">
                <a:solidFill>
                  <a:srgbClr val="C4A000"/>
                </a:solidFill>
                <a:latin typeface="Consolas"/>
                <a:ea typeface="Consolas"/>
                <a:cs typeface="Consolas"/>
                <a:sym typeface="Consolas"/>
              </a:rPr>
              <a:t>lang</a:t>
            </a:r>
            <a:r>
              <a:rPr b="1" lang="en-US" sz="900">
                <a:solidFill>
                  <a:srgbClr val="CE5C00"/>
                </a:solidFill>
                <a:latin typeface="Consolas"/>
                <a:ea typeface="Consolas"/>
                <a:cs typeface="Consolas"/>
                <a:sym typeface="Consolas"/>
              </a:rPr>
              <a:t>=</a:t>
            </a:r>
            <a:r>
              <a:rPr lang="en-US" sz="900">
                <a:solidFill>
                  <a:srgbClr val="4E9A06"/>
                </a:solidFill>
                <a:latin typeface="Consolas"/>
                <a:ea typeface="Consolas"/>
                <a:cs typeface="Consolas"/>
                <a:sym typeface="Consolas"/>
              </a:rPr>
              <a:t>"en"</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head</a:t>
            </a:r>
            <a:r>
              <a:rPr b="1" lang="en-US" sz="900">
                <a:latin typeface="Consolas"/>
                <a:ea typeface="Consolas"/>
                <a:cs typeface="Consolas"/>
                <a:sym typeface="Consolas"/>
              </a:rPr>
              <a:t>&gt;&lt;/</a:t>
            </a:r>
            <a:r>
              <a:rPr b="1" lang="en-US" sz="900">
                <a:solidFill>
                  <a:srgbClr val="204A87"/>
                </a:solidFill>
                <a:latin typeface="Consolas"/>
                <a:ea typeface="Consolas"/>
                <a:cs typeface="Consolas"/>
                <a:sym typeface="Consolas"/>
              </a:rPr>
              <a:t>head</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body</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div</a:t>
            </a:r>
            <a:r>
              <a:rPr b="1" lang="en-US" sz="900">
                <a:latin typeface="Consolas"/>
                <a:ea typeface="Consolas"/>
                <a:cs typeface="Consolas"/>
                <a:sym typeface="Consolas"/>
              </a:rPr>
              <a:t>&gt;</a:t>
            </a:r>
            <a:r>
              <a:rPr lang="en-US" sz="900">
                <a:latin typeface="Consolas"/>
                <a:ea typeface="Consolas"/>
                <a:cs typeface="Consolas"/>
                <a:sym typeface="Consolas"/>
              </a:rPr>
              <a:t>The order of the identifiers does not matter. Note that both the class attribute and the getElementsByClassName() methods separate class identifiers with spaces, not with commas.</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div</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ul</a:t>
            </a:r>
            <a:r>
              <a:rPr lang="en-US" sz="900">
                <a:latin typeface="Consolas"/>
                <a:ea typeface="Consolas"/>
                <a:cs typeface="Consolas"/>
                <a:sym typeface="Consolas"/>
              </a:rPr>
              <a:t> </a:t>
            </a:r>
            <a:r>
              <a:rPr lang="en-US" sz="900">
                <a:solidFill>
                  <a:srgbClr val="C4A000"/>
                </a:solidFill>
                <a:latin typeface="Consolas"/>
                <a:ea typeface="Consolas"/>
                <a:cs typeface="Consolas"/>
                <a:sym typeface="Consolas"/>
              </a:rPr>
              <a:t>id</a:t>
            </a:r>
            <a:r>
              <a:rPr b="1" lang="en-US" sz="900">
                <a:solidFill>
                  <a:srgbClr val="CE5C00"/>
                </a:solidFill>
                <a:latin typeface="Consolas"/>
                <a:ea typeface="Consolas"/>
                <a:cs typeface="Consolas"/>
                <a:sym typeface="Consolas"/>
              </a:rPr>
              <a:t>=</a:t>
            </a:r>
            <a:r>
              <a:rPr lang="en-US" sz="900">
                <a:solidFill>
                  <a:srgbClr val="4E9A06"/>
                </a:solidFill>
                <a:latin typeface="Consolas"/>
                <a:ea typeface="Consolas"/>
                <a:cs typeface="Consolas"/>
                <a:sym typeface="Consolas"/>
              </a:rPr>
              <a:t>"items"</a:t>
            </a:r>
            <a:r>
              <a:rPr lang="en-US" sz="900">
                <a:latin typeface="Consolas"/>
                <a:ea typeface="Consolas"/>
                <a:cs typeface="Consolas"/>
                <a:sym typeface="Consolas"/>
              </a:rPr>
              <a:t> </a:t>
            </a:r>
            <a:r>
              <a:rPr lang="en-US" sz="900">
                <a:solidFill>
                  <a:srgbClr val="C4A000"/>
                </a:solidFill>
                <a:latin typeface="Consolas"/>
                <a:ea typeface="Consolas"/>
                <a:cs typeface="Consolas"/>
                <a:sym typeface="Consolas"/>
              </a:rPr>
              <a:t>class</a:t>
            </a:r>
            <a:r>
              <a:rPr b="1" lang="en-US" sz="900">
                <a:solidFill>
                  <a:srgbClr val="CE5C00"/>
                </a:solidFill>
                <a:latin typeface="Consolas"/>
                <a:ea typeface="Consolas"/>
                <a:cs typeface="Consolas"/>
                <a:sym typeface="Consolas"/>
              </a:rPr>
              <a:t>=</a:t>
            </a:r>
            <a:r>
              <a:rPr lang="en-US" sz="900">
                <a:solidFill>
                  <a:srgbClr val="4E9A06"/>
                </a:solidFill>
                <a:latin typeface="Consolas"/>
                <a:ea typeface="Consolas"/>
                <a:cs typeface="Consolas"/>
                <a:sym typeface="Consolas"/>
              </a:rPr>
              <a:t>"list-group"</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li</a:t>
            </a:r>
            <a:r>
              <a:rPr lang="en-US" sz="900">
                <a:latin typeface="Consolas"/>
                <a:ea typeface="Consolas"/>
                <a:cs typeface="Consolas"/>
                <a:sym typeface="Consolas"/>
              </a:rPr>
              <a:t> </a:t>
            </a:r>
            <a:r>
              <a:rPr lang="en-US" sz="900">
                <a:solidFill>
                  <a:srgbClr val="C4A000"/>
                </a:solidFill>
                <a:latin typeface="Consolas"/>
                <a:ea typeface="Consolas"/>
                <a:cs typeface="Consolas"/>
                <a:sym typeface="Consolas"/>
              </a:rPr>
              <a:t>class</a:t>
            </a:r>
            <a:r>
              <a:rPr b="1" lang="en-US" sz="900">
                <a:solidFill>
                  <a:srgbClr val="CE5C00"/>
                </a:solidFill>
                <a:latin typeface="Consolas"/>
                <a:ea typeface="Consolas"/>
                <a:cs typeface="Consolas"/>
                <a:sym typeface="Consolas"/>
              </a:rPr>
              <a:t>=</a:t>
            </a:r>
            <a:r>
              <a:rPr lang="en-US" sz="900">
                <a:solidFill>
                  <a:srgbClr val="4E9A06"/>
                </a:solidFill>
                <a:latin typeface="Consolas"/>
                <a:ea typeface="Consolas"/>
                <a:cs typeface="Consolas"/>
                <a:sym typeface="Consolas"/>
              </a:rPr>
              <a:t>"list-group-item odd"</a:t>
            </a:r>
            <a:r>
              <a:rPr b="1" lang="en-US" sz="900">
                <a:latin typeface="Consolas"/>
                <a:ea typeface="Consolas"/>
                <a:cs typeface="Consolas"/>
                <a:sym typeface="Consolas"/>
              </a:rPr>
              <a:t>&gt;</a:t>
            </a:r>
            <a:r>
              <a:rPr lang="en-US" sz="900">
                <a:latin typeface="Consolas"/>
                <a:ea typeface="Consolas"/>
                <a:cs typeface="Consolas"/>
                <a:sym typeface="Consolas"/>
              </a:rPr>
              <a:t>Item 1</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li</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li</a:t>
            </a:r>
            <a:r>
              <a:rPr lang="en-US" sz="900">
                <a:latin typeface="Consolas"/>
                <a:ea typeface="Consolas"/>
                <a:cs typeface="Consolas"/>
                <a:sym typeface="Consolas"/>
              </a:rPr>
              <a:t> </a:t>
            </a:r>
            <a:r>
              <a:rPr lang="en-US" sz="900">
                <a:solidFill>
                  <a:srgbClr val="C4A000"/>
                </a:solidFill>
                <a:latin typeface="Consolas"/>
                <a:ea typeface="Consolas"/>
                <a:cs typeface="Consolas"/>
                <a:sym typeface="Consolas"/>
              </a:rPr>
              <a:t>class</a:t>
            </a:r>
            <a:r>
              <a:rPr b="1" lang="en-US" sz="900">
                <a:solidFill>
                  <a:srgbClr val="CE5C00"/>
                </a:solidFill>
                <a:latin typeface="Consolas"/>
                <a:ea typeface="Consolas"/>
                <a:cs typeface="Consolas"/>
                <a:sym typeface="Consolas"/>
              </a:rPr>
              <a:t>=</a:t>
            </a:r>
            <a:r>
              <a:rPr lang="en-US" sz="900">
                <a:solidFill>
                  <a:srgbClr val="4E9A06"/>
                </a:solidFill>
                <a:latin typeface="Consolas"/>
                <a:ea typeface="Consolas"/>
                <a:cs typeface="Consolas"/>
                <a:sym typeface="Consolas"/>
              </a:rPr>
              <a:t>"list-group-item even"</a:t>
            </a:r>
            <a:r>
              <a:rPr b="1" lang="en-US" sz="900">
                <a:latin typeface="Consolas"/>
                <a:ea typeface="Consolas"/>
                <a:cs typeface="Consolas"/>
                <a:sym typeface="Consolas"/>
              </a:rPr>
              <a:t>&gt;</a:t>
            </a:r>
            <a:r>
              <a:rPr lang="en-US" sz="900">
                <a:latin typeface="Consolas"/>
                <a:ea typeface="Consolas"/>
                <a:cs typeface="Consolas"/>
                <a:sym typeface="Consolas"/>
              </a:rPr>
              <a:t>Item 2</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li</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li</a:t>
            </a:r>
            <a:r>
              <a:rPr lang="en-US" sz="900">
                <a:latin typeface="Consolas"/>
                <a:ea typeface="Consolas"/>
                <a:cs typeface="Consolas"/>
                <a:sym typeface="Consolas"/>
              </a:rPr>
              <a:t> </a:t>
            </a:r>
            <a:r>
              <a:rPr lang="en-US" sz="900">
                <a:solidFill>
                  <a:srgbClr val="C4A000"/>
                </a:solidFill>
                <a:latin typeface="Consolas"/>
                <a:ea typeface="Consolas"/>
                <a:cs typeface="Consolas"/>
                <a:sym typeface="Consolas"/>
              </a:rPr>
              <a:t>class</a:t>
            </a:r>
            <a:r>
              <a:rPr b="1" lang="en-US" sz="900">
                <a:solidFill>
                  <a:srgbClr val="CE5C00"/>
                </a:solidFill>
                <a:latin typeface="Consolas"/>
                <a:ea typeface="Consolas"/>
                <a:cs typeface="Consolas"/>
                <a:sym typeface="Consolas"/>
              </a:rPr>
              <a:t>=</a:t>
            </a:r>
            <a:r>
              <a:rPr lang="en-US" sz="900">
                <a:solidFill>
                  <a:srgbClr val="4E9A06"/>
                </a:solidFill>
                <a:latin typeface="Consolas"/>
                <a:ea typeface="Consolas"/>
                <a:cs typeface="Consolas"/>
                <a:sym typeface="Consolas"/>
              </a:rPr>
              <a:t>"list-group-item odd"</a:t>
            </a:r>
            <a:r>
              <a:rPr b="1" lang="en-US" sz="900">
                <a:latin typeface="Consolas"/>
                <a:ea typeface="Consolas"/>
                <a:cs typeface="Consolas"/>
                <a:sym typeface="Consolas"/>
              </a:rPr>
              <a:t>&gt;</a:t>
            </a:r>
            <a:r>
              <a:rPr lang="en-US" sz="900">
                <a:latin typeface="Consolas"/>
                <a:ea typeface="Consolas"/>
                <a:cs typeface="Consolas"/>
                <a:sym typeface="Consolas"/>
              </a:rPr>
              <a:t>Item 3</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li</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li</a:t>
            </a:r>
            <a:r>
              <a:rPr lang="en-US" sz="900">
                <a:latin typeface="Consolas"/>
                <a:ea typeface="Consolas"/>
                <a:cs typeface="Consolas"/>
                <a:sym typeface="Consolas"/>
              </a:rPr>
              <a:t> </a:t>
            </a:r>
            <a:r>
              <a:rPr lang="en-US" sz="900">
                <a:solidFill>
                  <a:srgbClr val="C4A000"/>
                </a:solidFill>
                <a:latin typeface="Consolas"/>
                <a:ea typeface="Consolas"/>
                <a:cs typeface="Consolas"/>
                <a:sym typeface="Consolas"/>
              </a:rPr>
              <a:t>class</a:t>
            </a:r>
            <a:r>
              <a:rPr b="1" lang="en-US" sz="900">
                <a:solidFill>
                  <a:srgbClr val="CE5C00"/>
                </a:solidFill>
                <a:latin typeface="Consolas"/>
                <a:ea typeface="Consolas"/>
                <a:cs typeface="Consolas"/>
                <a:sym typeface="Consolas"/>
              </a:rPr>
              <a:t>=</a:t>
            </a:r>
            <a:r>
              <a:rPr lang="en-US" sz="900">
                <a:solidFill>
                  <a:srgbClr val="4E9A06"/>
                </a:solidFill>
                <a:latin typeface="Consolas"/>
                <a:ea typeface="Consolas"/>
                <a:cs typeface="Consolas"/>
                <a:sym typeface="Consolas"/>
              </a:rPr>
              <a:t>"list-group-item even"</a:t>
            </a:r>
            <a:r>
              <a:rPr b="1" lang="en-US" sz="900">
                <a:latin typeface="Consolas"/>
                <a:ea typeface="Consolas"/>
                <a:cs typeface="Consolas"/>
                <a:sym typeface="Consolas"/>
              </a:rPr>
              <a:t>&gt;</a:t>
            </a:r>
            <a:r>
              <a:rPr lang="en-US" sz="900">
                <a:latin typeface="Consolas"/>
                <a:ea typeface="Consolas"/>
                <a:cs typeface="Consolas"/>
                <a:sym typeface="Consolas"/>
              </a:rPr>
              <a:t>Item 4</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li</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ul</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script</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solidFill>
                  <a:srgbClr val="F8F8F8"/>
                </a:solidFill>
                <a:latin typeface="Consolas"/>
                <a:ea typeface="Consolas"/>
                <a:cs typeface="Consolas"/>
                <a:sym typeface="Consolas"/>
              </a:rPr>
              <a:t>      </a:t>
            </a:r>
            <a:r>
              <a:rPr b="1" lang="en-US" sz="900">
                <a:solidFill>
                  <a:srgbClr val="204A87"/>
                </a:solidFill>
                <a:latin typeface="Consolas"/>
                <a:ea typeface="Consolas"/>
                <a:cs typeface="Consolas"/>
                <a:sym typeface="Consolas"/>
              </a:rPr>
              <a:t>let</a:t>
            </a:r>
            <a:r>
              <a:rPr lang="en-US" sz="900">
                <a:solidFill>
                  <a:srgbClr val="F8F8F8"/>
                </a:solidFill>
                <a:latin typeface="Consolas"/>
                <a:ea typeface="Consolas"/>
                <a:cs typeface="Consolas"/>
                <a:sym typeface="Consolas"/>
              </a:rPr>
              <a:t> </a:t>
            </a:r>
            <a:r>
              <a:rPr lang="en-US" sz="900">
                <a:latin typeface="Consolas"/>
                <a:ea typeface="Consolas"/>
                <a:cs typeface="Consolas"/>
                <a:sym typeface="Consolas"/>
              </a:rPr>
              <a:t>items</a:t>
            </a:r>
            <a:r>
              <a:rPr lang="en-US" sz="900">
                <a:solidFill>
                  <a:srgbClr val="F8F8F8"/>
                </a:solidFill>
                <a:latin typeface="Consolas"/>
                <a:ea typeface="Consolas"/>
                <a:cs typeface="Consolas"/>
                <a:sym typeface="Consolas"/>
              </a:rPr>
              <a:t> </a:t>
            </a:r>
            <a:r>
              <a:rPr b="1" lang="en-US" sz="900">
                <a:solidFill>
                  <a:srgbClr val="CE5C00"/>
                </a:solidFill>
                <a:latin typeface="Consolas"/>
                <a:ea typeface="Consolas"/>
                <a:cs typeface="Consolas"/>
                <a:sym typeface="Consolas"/>
              </a:rPr>
              <a:t>=</a:t>
            </a:r>
            <a:r>
              <a:rPr lang="en-US" sz="900">
                <a:solidFill>
                  <a:srgbClr val="F8F8F8"/>
                </a:solidFill>
                <a:latin typeface="Consolas"/>
                <a:ea typeface="Consolas"/>
                <a:cs typeface="Consolas"/>
                <a:sym typeface="Consolas"/>
              </a:rPr>
              <a:t> </a:t>
            </a:r>
            <a:r>
              <a:rPr lang="en-US" sz="900">
                <a:solidFill>
                  <a:srgbClr val="204A87"/>
                </a:solidFill>
                <a:latin typeface="Consolas"/>
                <a:ea typeface="Consolas"/>
                <a:cs typeface="Consolas"/>
                <a:sym typeface="Consolas"/>
              </a:rPr>
              <a:t>document</a:t>
            </a:r>
            <a:r>
              <a:rPr b="1" lang="en-US" sz="900">
                <a:latin typeface="Consolas"/>
                <a:ea typeface="Consolas"/>
                <a:cs typeface="Consolas"/>
                <a:sym typeface="Consolas"/>
              </a:rPr>
              <a:t>.</a:t>
            </a:r>
            <a:r>
              <a:rPr lang="en-US" sz="900">
                <a:latin typeface="Consolas"/>
                <a:ea typeface="Consolas"/>
                <a:cs typeface="Consolas"/>
                <a:sym typeface="Consolas"/>
              </a:rPr>
              <a:t>getElementsByClassName</a:t>
            </a:r>
            <a:r>
              <a:rPr b="1" lang="en-US" sz="900">
                <a:latin typeface="Consolas"/>
                <a:ea typeface="Consolas"/>
                <a:cs typeface="Consolas"/>
                <a:sym typeface="Consolas"/>
              </a:rPr>
              <a:t>(</a:t>
            </a:r>
            <a:r>
              <a:rPr lang="en-US" sz="900">
                <a:solidFill>
                  <a:srgbClr val="4E9A06"/>
                </a:solidFill>
                <a:latin typeface="Consolas"/>
                <a:ea typeface="Consolas"/>
                <a:cs typeface="Consolas"/>
                <a:sym typeface="Consolas"/>
              </a:rPr>
              <a:t>"even list-group-item"</a:t>
            </a:r>
            <a:r>
              <a:rPr b="1" lang="en-US" sz="900">
                <a:latin typeface="Consolas"/>
                <a:ea typeface="Consolas"/>
                <a:cs typeface="Consolas"/>
                <a:sym typeface="Consolas"/>
              </a:rPr>
              <a: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solidFill>
                  <a:srgbClr val="F8F8F8"/>
                </a:solidFill>
                <a:latin typeface="Consolas"/>
                <a:ea typeface="Consolas"/>
                <a:cs typeface="Consolas"/>
                <a:sym typeface="Consolas"/>
              </a:rPr>
              <a:t>      </a:t>
            </a:r>
            <a:r>
              <a:rPr b="1" lang="en-US" sz="900">
                <a:solidFill>
                  <a:srgbClr val="204A87"/>
                </a:solidFill>
                <a:latin typeface="Consolas"/>
                <a:ea typeface="Consolas"/>
                <a:cs typeface="Consolas"/>
                <a:sym typeface="Consolas"/>
              </a:rPr>
              <a:t>for</a:t>
            </a:r>
            <a:r>
              <a:rPr lang="en-US" sz="900">
                <a:solidFill>
                  <a:srgbClr val="F8F8F8"/>
                </a:solidFill>
                <a:latin typeface="Consolas"/>
                <a:ea typeface="Consolas"/>
                <a:cs typeface="Consolas"/>
                <a:sym typeface="Consolas"/>
              </a:rPr>
              <a:t> </a:t>
            </a:r>
            <a:r>
              <a:rPr b="1" lang="en-US" sz="900">
                <a:latin typeface="Consolas"/>
                <a:ea typeface="Consolas"/>
                <a:cs typeface="Consolas"/>
                <a:sym typeface="Consolas"/>
              </a:rPr>
              <a:t>(</a:t>
            </a:r>
            <a:r>
              <a:rPr b="1" lang="en-US" sz="900">
                <a:solidFill>
                  <a:srgbClr val="204A87"/>
                </a:solidFill>
                <a:latin typeface="Consolas"/>
                <a:ea typeface="Consolas"/>
                <a:cs typeface="Consolas"/>
                <a:sym typeface="Consolas"/>
              </a:rPr>
              <a:t>const</a:t>
            </a:r>
            <a:r>
              <a:rPr lang="en-US" sz="900">
                <a:solidFill>
                  <a:srgbClr val="F8F8F8"/>
                </a:solidFill>
                <a:latin typeface="Consolas"/>
                <a:ea typeface="Consolas"/>
                <a:cs typeface="Consolas"/>
                <a:sym typeface="Consolas"/>
              </a:rPr>
              <a:t> </a:t>
            </a:r>
            <a:r>
              <a:rPr lang="en-US" sz="900">
                <a:latin typeface="Consolas"/>
                <a:ea typeface="Consolas"/>
                <a:cs typeface="Consolas"/>
                <a:sym typeface="Consolas"/>
              </a:rPr>
              <a:t>itemsKey</a:t>
            </a:r>
            <a:r>
              <a:rPr lang="en-US" sz="900">
                <a:solidFill>
                  <a:srgbClr val="F8F8F8"/>
                </a:solidFill>
                <a:latin typeface="Consolas"/>
                <a:ea typeface="Consolas"/>
                <a:cs typeface="Consolas"/>
                <a:sym typeface="Consolas"/>
              </a:rPr>
              <a:t> </a:t>
            </a:r>
            <a:r>
              <a:rPr b="1" lang="en-US" sz="900">
                <a:solidFill>
                  <a:srgbClr val="204A87"/>
                </a:solidFill>
                <a:latin typeface="Consolas"/>
                <a:ea typeface="Consolas"/>
                <a:cs typeface="Consolas"/>
                <a:sym typeface="Consolas"/>
              </a:rPr>
              <a:t>in</a:t>
            </a:r>
            <a:r>
              <a:rPr lang="en-US" sz="900">
                <a:solidFill>
                  <a:srgbClr val="F8F8F8"/>
                </a:solidFill>
                <a:latin typeface="Consolas"/>
                <a:ea typeface="Consolas"/>
                <a:cs typeface="Consolas"/>
                <a:sym typeface="Consolas"/>
              </a:rPr>
              <a:t> </a:t>
            </a:r>
            <a:r>
              <a:rPr lang="en-US" sz="900">
                <a:latin typeface="Consolas"/>
                <a:ea typeface="Consolas"/>
                <a:cs typeface="Consolas"/>
                <a:sym typeface="Consolas"/>
              </a:rPr>
              <a:t>items</a:t>
            </a:r>
            <a:r>
              <a:rPr b="1" lang="en-US" sz="900">
                <a:latin typeface="Consolas"/>
                <a:ea typeface="Consolas"/>
                <a:cs typeface="Consolas"/>
                <a:sym typeface="Consolas"/>
              </a:rPr>
              <a:t>)</a:t>
            </a:r>
            <a:r>
              <a:rPr lang="en-US" sz="900">
                <a:solidFill>
                  <a:srgbClr val="F8F8F8"/>
                </a:solidFill>
                <a:latin typeface="Consolas"/>
                <a:ea typeface="Consolas"/>
                <a:cs typeface="Consolas"/>
                <a:sym typeface="Consolas"/>
              </a:rPr>
              <a:t> </a:t>
            </a:r>
            <a:r>
              <a:rPr b="1" lang="en-US" sz="900">
                <a:latin typeface="Consolas"/>
                <a:ea typeface="Consolas"/>
                <a:cs typeface="Consolas"/>
                <a:sym typeface="Consolas"/>
              </a:rPr>
              <a: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solidFill>
                  <a:srgbClr val="F8F8F8"/>
                </a:solidFill>
                <a:latin typeface="Consolas"/>
                <a:ea typeface="Consolas"/>
                <a:cs typeface="Consolas"/>
                <a:sym typeface="Consolas"/>
              </a:rPr>
              <a:t>        </a:t>
            </a:r>
            <a:r>
              <a:rPr lang="en-US" sz="900">
                <a:latin typeface="Consolas"/>
                <a:ea typeface="Consolas"/>
                <a:cs typeface="Consolas"/>
                <a:sym typeface="Consolas"/>
              </a:rPr>
              <a:t>console</a:t>
            </a:r>
            <a:r>
              <a:rPr b="1" lang="en-US" sz="900">
                <a:latin typeface="Consolas"/>
                <a:ea typeface="Consolas"/>
                <a:cs typeface="Consolas"/>
                <a:sym typeface="Consolas"/>
              </a:rPr>
              <a:t>.</a:t>
            </a:r>
            <a:r>
              <a:rPr lang="en-US" sz="900">
                <a:latin typeface="Consolas"/>
                <a:ea typeface="Consolas"/>
                <a:cs typeface="Consolas"/>
                <a:sym typeface="Consolas"/>
              </a:rPr>
              <a:t>log</a:t>
            </a:r>
            <a:r>
              <a:rPr b="1" lang="en-US" sz="900">
                <a:latin typeface="Consolas"/>
                <a:ea typeface="Consolas"/>
                <a:cs typeface="Consolas"/>
                <a:sym typeface="Consolas"/>
              </a:rPr>
              <a:t>(</a:t>
            </a:r>
            <a:r>
              <a:rPr lang="en-US" sz="900">
                <a:latin typeface="Consolas"/>
                <a:ea typeface="Consolas"/>
                <a:cs typeface="Consolas"/>
                <a:sym typeface="Consolas"/>
              </a:rPr>
              <a:t>items</a:t>
            </a:r>
            <a:r>
              <a:rPr b="1" lang="en-US" sz="900">
                <a:latin typeface="Consolas"/>
                <a:ea typeface="Consolas"/>
                <a:cs typeface="Consolas"/>
                <a:sym typeface="Consolas"/>
              </a:rPr>
              <a:t>[</a:t>
            </a:r>
            <a:r>
              <a:rPr lang="en-US" sz="900">
                <a:latin typeface="Consolas"/>
                <a:ea typeface="Consolas"/>
                <a:cs typeface="Consolas"/>
                <a:sym typeface="Consolas"/>
              </a:rPr>
              <a:t>itemsKey</a:t>
            </a:r>
            <a:r>
              <a:rPr b="1" lang="en-US" sz="900">
                <a:latin typeface="Consolas"/>
                <a:ea typeface="Consolas"/>
                <a:cs typeface="Consolas"/>
                <a:sym typeface="Consolas"/>
              </a:rPr>
              <a: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solidFill>
                  <a:srgbClr val="F8F8F8"/>
                </a:solidFill>
                <a:latin typeface="Consolas"/>
                <a:ea typeface="Consolas"/>
                <a:cs typeface="Consolas"/>
                <a:sym typeface="Consolas"/>
              </a:rPr>
              <a:t>      </a:t>
            </a:r>
            <a:r>
              <a:rPr b="1" lang="en-US" sz="900">
                <a:latin typeface="Consolas"/>
                <a:ea typeface="Consolas"/>
                <a:cs typeface="Consolas"/>
                <a:sym typeface="Consolas"/>
              </a:rPr>
              <a: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solidFill>
                  <a:srgbClr val="F8F8F8"/>
                </a:solidFill>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script</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body</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63500" rtl="0" algn="l">
              <a:lnSpc>
                <a:spcPct val="110795"/>
              </a:lnSpc>
              <a:spcBef>
                <a:spcPts val="0"/>
              </a:spcBef>
              <a:spcAft>
                <a:spcPts val="0"/>
              </a:spcAft>
              <a:buNone/>
            </a:pP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html</a:t>
            </a:r>
            <a:r>
              <a:rPr b="1" lang="en-US" sz="900">
                <a:latin typeface="Consolas"/>
                <a:ea typeface="Consolas"/>
                <a:cs typeface="Consolas"/>
                <a:sym typeface="Consolas"/>
              </a:rPr>
              <a:t>&gt;</a:t>
            </a:r>
            <a:endParaRPr sz="900">
              <a:solidFill>
                <a:srgbClr val="080808"/>
              </a:solidFill>
              <a:highlight>
                <a:srgbClr val="FFFFFF"/>
              </a:highlight>
              <a:latin typeface="Consolas"/>
              <a:ea typeface="Consolas"/>
              <a:cs typeface="Consolas"/>
              <a:sym typeface="Consolas"/>
            </a:endParaRPr>
          </a:p>
        </p:txBody>
      </p:sp>
      <p:pic>
        <p:nvPicPr>
          <p:cNvPr id="605" name="Google Shape;605;p65"/>
          <p:cNvPicPr preferRelativeResize="0"/>
          <p:nvPr/>
        </p:nvPicPr>
        <p:blipFill>
          <a:blip r:embed="rId3">
            <a:alphaModFix/>
          </a:blip>
          <a:stretch>
            <a:fillRect/>
          </a:stretch>
        </p:blipFill>
        <p:spPr>
          <a:xfrm>
            <a:off x="799127" y="2488125"/>
            <a:ext cx="3097500" cy="1806350"/>
          </a:xfrm>
          <a:prstGeom prst="rect">
            <a:avLst/>
          </a:prstGeom>
          <a:noFill/>
          <a:ln cap="flat" cmpd="sng" w="19050">
            <a:solidFill>
              <a:schemeClr val="accent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66"/>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sz="2500"/>
              <a:t>Selecting Elements with CSS Selectors</a:t>
            </a:r>
            <a:endParaRPr sz="2500"/>
          </a:p>
        </p:txBody>
      </p:sp>
      <p:sp>
        <p:nvSpPr>
          <p:cNvPr id="612" name="Google Shape;612;p66"/>
          <p:cNvSpPr txBox="1"/>
          <p:nvPr>
            <p:ph idx="1" type="body"/>
          </p:nvPr>
        </p:nvSpPr>
        <p:spPr>
          <a:xfrm>
            <a:off x="523875" y="1290600"/>
            <a:ext cx="3418500" cy="3395400"/>
          </a:xfrm>
          <a:prstGeom prst="rect">
            <a:avLst/>
          </a:prstGeom>
          <a:noFill/>
          <a:ln>
            <a:noFill/>
          </a:ln>
        </p:spPr>
        <p:txBody>
          <a:bodyPr anchorCtr="0" anchor="t" bIns="68575" lIns="68575" spcFirstLastPara="1" rIns="68575" wrap="square" tIns="68575">
            <a:normAutofit/>
          </a:bodyPr>
          <a:lstStyle/>
          <a:p>
            <a:pPr indent="0" lvl="0" marL="0" rtl="0" algn="l">
              <a:lnSpc>
                <a:spcPct val="115000"/>
              </a:lnSpc>
              <a:spcBef>
                <a:spcPts val="800"/>
              </a:spcBef>
              <a:spcAft>
                <a:spcPts val="800"/>
              </a:spcAft>
              <a:buClr>
                <a:schemeClr val="dk1"/>
              </a:buClr>
              <a:buSzPts val="800"/>
              <a:buFont typeface="Arial"/>
              <a:buNone/>
            </a:pPr>
            <a:r>
              <a:rPr lang="en-US" sz="1500">
                <a:solidFill>
                  <a:schemeClr val="accent2"/>
                </a:solidFill>
              </a:rPr>
              <a:t>The </a:t>
            </a:r>
            <a:r>
              <a:rPr b="1" lang="en-US" sz="1500">
                <a:solidFill>
                  <a:schemeClr val="accent2"/>
                </a:solidFill>
                <a:latin typeface="Consolas"/>
                <a:ea typeface="Consolas"/>
                <a:cs typeface="Consolas"/>
                <a:sym typeface="Consolas"/>
              </a:rPr>
              <a:t>querySelector()</a:t>
            </a:r>
            <a:r>
              <a:rPr lang="en-US" sz="1500">
                <a:solidFill>
                  <a:schemeClr val="accent2"/>
                </a:solidFill>
              </a:rPr>
              <a:t> method returns the first element that matches a specified CSS selector or multiple selectors in the document.</a:t>
            </a:r>
            <a:endParaRPr sz="1500">
              <a:solidFill>
                <a:schemeClr val="dk1"/>
              </a:solidFill>
            </a:endParaRPr>
          </a:p>
        </p:txBody>
      </p:sp>
      <p:sp>
        <p:nvSpPr>
          <p:cNvPr id="613" name="Google Shape;613;p66"/>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614" name="Google Shape;614;p66"/>
          <p:cNvSpPr/>
          <p:nvPr/>
        </p:nvSpPr>
        <p:spPr>
          <a:xfrm>
            <a:off x="4014450" y="1406700"/>
            <a:ext cx="4695900" cy="3163200"/>
          </a:xfrm>
          <a:prstGeom prst="rect">
            <a:avLst/>
          </a:prstGeom>
          <a:noFill/>
          <a:ln cap="flat" cmpd="sng" w="9525">
            <a:solidFill>
              <a:srgbClr val="000000"/>
            </a:solidFill>
            <a:prstDash val="dash"/>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800"/>
              <a:buFont typeface="Arial"/>
              <a:buNone/>
            </a:pPr>
            <a:r>
              <a:rPr i="1" lang="en-US" sz="900">
                <a:solidFill>
                  <a:srgbClr val="8F5902"/>
                </a:solidFill>
                <a:latin typeface="Consolas"/>
                <a:ea typeface="Consolas"/>
                <a:cs typeface="Consolas"/>
                <a:sym typeface="Consolas"/>
              </a:rPr>
              <a:t>&lt;!DOCTYPE html&gt;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html</a:t>
            </a:r>
            <a:r>
              <a:rPr lang="en-US" sz="900">
                <a:latin typeface="Consolas"/>
                <a:ea typeface="Consolas"/>
                <a:cs typeface="Consolas"/>
                <a:sym typeface="Consolas"/>
              </a:rPr>
              <a:t> </a:t>
            </a:r>
            <a:r>
              <a:rPr lang="en-US" sz="900">
                <a:solidFill>
                  <a:srgbClr val="C4A000"/>
                </a:solidFill>
                <a:latin typeface="Consolas"/>
                <a:ea typeface="Consolas"/>
                <a:cs typeface="Consolas"/>
                <a:sym typeface="Consolas"/>
              </a:rPr>
              <a:t>lang</a:t>
            </a:r>
            <a:r>
              <a:rPr b="1" lang="en-US" sz="900">
                <a:solidFill>
                  <a:srgbClr val="CE5C00"/>
                </a:solidFill>
                <a:latin typeface="Consolas"/>
                <a:ea typeface="Consolas"/>
                <a:cs typeface="Consolas"/>
                <a:sym typeface="Consolas"/>
              </a:rPr>
              <a:t>=</a:t>
            </a:r>
            <a:r>
              <a:rPr lang="en-US" sz="900">
                <a:solidFill>
                  <a:srgbClr val="4E9A06"/>
                </a:solidFill>
                <a:latin typeface="Consolas"/>
                <a:ea typeface="Consolas"/>
                <a:cs typeface="Consolas"/>
                <a:sym typeface="Consolas"/>
              </a:rPr>
              <a:t>"en"</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head</a:t>
            </a:r>
            <a:r>
              <a:rPr b="1" lang="en-US" sz="900">
                <a:latin typeface="Consolas"/>
                <a:ea typeface="Consolas"/>
                <a:cs typeface="Consolas"/>
                <a:sym typeface="Consolas"/>
              </a:rPr>
              <a:t>&gt;&lt;/</a:t>
            </a:r>
            <a:r>
              <a:rPr b="1" lang="en-US" sz="900">
                <a:solidFill>
                  <a:srgbClr val="204A87"/>
                </a:solidFill>
                <a:latin typeface="Consolas"/>
                <a:ea typeface="Consolas"/>
                <a:cs typeface="Consolas"/>
                <a:sym typeface="Consolas"/>
              </a:rPr>
              <a:t>head</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body</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p</a:t>
            </a:r>
            <a:r>
              <a:rPr lang="en-US" sz="900">
                <a:latin typeface="Consolas"/>
                <a:ea typeface="Consolas"/>
                <a:cs typeface="Consolas"/>
                <a:sym typeface="Consolas"/>
              </a:rPr>
              <a:t> </a:t>
            </a:r>
            <a:r>
              <a:rPr lang="en-US" sz="900">
                <a:solidFill>
                  <a:srgbClr val="C4A000"/>
                </a:solidFill>
                <a:latin typeface="Consolas"/>
                <a:ea typeface="Consolas"/>
                <a:cs typeface="Consolas"/>
                <a:sym typeface="Consolas"/>
              </a:rPr>
              <a:t>id</a:t>
            </a:r>
            <a:r>
              <a:rPr b="1" lang="en-US" sz="900">
                <a:solidFill>
                  <a:srgbClr val="CE5C00"/>
                </a:solidFill>
                <a:latin typeface="Consolas"/>
                <a:ea typeface="Consolas"/>
                <a:cs typeface="Consolas"/>
                <a:sym typeface="Consolas"/>
              </a:rPr>
              <a:t>=</a:t>
            </a:r>
            <a:r>
              <a:rPr lang="en-US" sz="900">
                <a:solidFill>
                  <a:srgbClr val="4E9A06"/>
                </a:solidFill>
                <a:latin typeface="Consolas"/>
                <a:ea typeface="Consolas"/>
                <a:cs typeface="Consolas"/>
                <a:sym typeface="Consolas"/>
              </a:rPr>
              <a:t>"main"</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b</a:t>
            </a:r>
            <a:r>
              <a:rPr lang="en-US" sz="900">
                <a:latin typeface="Consolas"/>
                <a:ea typeface="Consolas"/>
                <a:cs typeface="Consolas"/>
                <a:sym typeface="Consolas"/>
              </a:rPr>
              <a:t> </a:t>
            </a:r>
            <a:r>
              <a:rPr lang="en-US" sz="900">
                <a:solidFill>
                  <a:srgbClr val="C4A000"/>
                </a:solidFill>
                <a:latin typeface="Consolas"/>
                <a:ea typeface="Consolas"/>
                <a:cs typeface="Consolas"/>
                <a:sym typeface="Consolas"/>
              </a:rPr>
              <a:t>id</a:t>
            </a:r>
            <a:r>
              <a:rPr b="1" lang="en-US" sz="900">
                <a:solidFill>
                  <a:srgbClr val="CE5C00"/>
                </a:solidFill>
                <a:latin typeface="Consolas"/>
                <a:ea typeface="Consolas"/>
                <a:cs typeface="Consolas"/>
                <a:sym typeface="Consolas"/>
              </a:rPr>
              <a:t>=</a:t>
            </a:r>
            <a:r>
              <a:rPr lang="en-US" sz="900">
                <a:solidFill>
                  <a:srgbClr val="4E9A06"/>
                </a:solidFill>
                <a:latin typeface="Consolas"/>
                <a:ea typeface="Consolas"/>
                <a:cs typeface="Consolas"/>
                <a:sym typeface="Consolas"/>
              </a:rPr>
              <a:t>"selectorID"</a:t>
            </a:r>
            <a:r>
              <a:rPr b="1" lang="en-US" sz="900">
                <a:latin typeface="Consolas"/>
                <a:ea typeface="Consolas"/>
                <a:cs typeface="Consolas"/>
                <a:sym typeface="Consolas"/>
              </a:rPr>
              <a:t>&gt;</a:t>
            </a:r>
            <a:r>
              <a:rPr lang="en-US" sz="900">
                <a:latin typeface="Consolas"/>
                <a:ea typeface="Consolas"/>
                <a:cs typeface="Consolas"/>
                <a:sym typeface="Consolas"/>
              </a:rPr>
              <a:t>The Document method querySelector()</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b</a:t>
            </a:r>
            <a:r>
              <a:rPr b="1" lang="en-US" sz="900">
                <a:latin typeface="Consolas"/>
                <a:ea typeface="Consolas"/>
                <a:cs typeface="Consolas"/>
                <a:sym typeface="Consolas"/>
              </a:rPr>
              <a:t>&gt;</a:t>
            </a:r>
            <a:r>
              <a:rPr lang="en-US" sz="900">
                <a:latin typeface="Consolas"/>
                <a:ea typeface="Consolas"/>
                <a:cs typeface="Consolas"/>
                <a:sym typeface="Consolas"/>
              </a:rPr>
              <a:t> returns the first Element within the document that matches the specified selector, or group of selectors,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b</a:t>
            </a:r>
            <a:r>
              <a:rPr lang="en-US" sz="900">
                <a:latin typeface="Consolas"/>
                <a:ea typeface="Consolas"/>
                <a:cs typeface="Consolas"/>
                <a:sym typeface="Consolas"/>
              </a:rPr>
              <a:t> </a:t>
            </a:r>
            <a:r>
              <a:rPr lang="en-US" sz="900">
                <a:solidFill>
                  <a:srgbClr val="C4A000"/>
                </a:solidFill>
                <a:latin typeface="Consolas"/>
                <a:ea typeface="Consolas"/>
                <a:cs typeface="Consolas"/>
                <a:sym typeface="Consolas"/>
              </a:rPr>
              <a:t>class</a:t>
            </a:r>
            <a:r>
              <a:rPr b="1" lang="en-US" sz="900">
                <a:solidFill>
                  <a:srgbClr val="CE5C00"/>
                </a:solidFill>
                <a:latin typeface="Consolas"/>
                <a:ea typeface="Consolas"/>
                <a:cs typeface="Consolas"/>
                <a:sym typeface="Consolas"/>
              </a:rPr>
              <a:t>=</a:t>
            </a:r>
            <a:r>
              <a:rPr lang="en-US" sz="900">
                <a:solidFill>
                  <a:srgbClr val="4E9A06"/>
                </a:solidFill>
                <a:latin typeface="Consolas"/>
                <a:ea typeface="Consolas"/>
                <a:cs typeface="Consolas"/>
                <a:sym typeface="Consolas"/>
              </a:rPr>
              <a:t>"selectorClass"</a:t>
            </a:r>
            <a:r>
              <a:rPr b="1" lang="en-US" sz="900">
                <a:latin typeface="Consolas"/>
                <a:ea typeface="Consolas"/>
                <a:cs typeface="Consolas"/>
                <a:sym typeface="Consolas"/>
              </a:rPr>
              <a:t>&gt;</a:t>
            </a:r>
            <a:r>
              <a:rPr lang="en-US" sz="900">
                <a:latin typeface="Consolas"/>
                <a:ea typeface="Consolas"/>
                <a:cs typeface="Consolas"/>
                <a:sym typeface="Consolas"/>
              </a:rPr>
              <a:t>this must be valid CSS syntax</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b</a:t>
            </a:r>
            <a:r>
              <a:rPr b="1" lang="en-US" sz="900">
                <a:latin typeface="Consolas"/>
                <a:ea typeface="Consolas"/>
                <a:cs typeface="Consolas"/>
                <a:sym typeface="Consolas"/>
              </a:rPr>
              <a:t>&gt;</a:t>
            </a:r>
            <a:r>
              <a:rPr lang="en-US" sz="900">
                <a:latin typeface="Consolas"/>
                <a:ea typeface="Consolas"/>
                <a:cs typeface="Consolas"/>
                <a:sym typeface="Consolas"/>
              </a:rPr>
              <a:t>, or a SyntaxError exception will occur. Elements can be described by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u</a:t>
            </a:r>
            <a:r>
              <a:rPr b="1" lang="en-US" sz="900">
                <a:latin typeface="Consolas"/>
                <a:ea typeface="Consolas"/>
                <a:cs typeface="Consolas"/>
                <a:sym typeface="Consolas"/>
              </a:rPr>
              <a:t>&gt;</a:t>
            </a:r>
            <a:r>
              <a:rPr lang="en-US" sz="900">
                <a:latin typeface="Consolas"/>
                <a:ea typeface="Consolas"/>
                <a:cs typeface="Consolas"/>
                <a:sym typeface="Consolas"/>
              </a:rPr>
              <a:t>ID, tag name, or class</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u</a:t>
            </a:r>
            <a:r>
              <a:rPr b="1" lang="en-US" sz="900">
                <a:latin typeface="Consolas"/>
                <a:ea typeface="Consolas"/>
                <a:cs typeface="Consolas"/>
                <a:sym typeface="Consolas"/>
              </a:rPr>
              <a:t>&gt;</a:t>
            </a:r>
            <a:r>
              <a:rPr lang="en-US" sz="900">
                <a:latin typeface="Consolas"/>
                <a:ea typeface="Consolas"/>
                <a:cs typeface="Consolas"/>
                <a:sym typeface="Consolas"/>
              </a:rPr>
              <a: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p</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p</a:t>
            </a:r>
            <a:r>
              <a:rPr lang="en-US" sz="900">
                <a:latin typeface="Consolas"/>
                <a:ea typeface="Consolas"/>
                <a:cs typeface="Consolas"/>
                <a:sym typeface="Consolas"/>
              </a:rPr>
              <a:t> </a:t>
            </a:r>
            <a:r>
              <a:rPr lang="en-US" sz="900">
                <a:solidFill>
                  <a:srgbClr val="C4A000"/>
                </a:solidFill>
                <a:latin typeface="Consolas"/>
                <a:ea typeface="Consolas"/>
                <a:cs typeface="Consolas"/>
                <a:sym typeface="Consolas"/>
              </a:rPr>
              <a:t>class</a:t>
            </a:r>
            <a:r>
              <a:rPr b="1" lang="en-US" sz="900">
                <a:solidFill>
                  <a:srgbClr val="CE5C00"/>
                </a:solidFill>
                <a:latin typeface="Consolas"/>
                <a:ea typeface="Consolas"/>
                <a:cs typeface="Consolas"/>
                <a:sym typeface="Consolas"/>
              </a:rPr>
              <a:t>=</a:t>
            </a:r>
            <a:r>
              <a:rPr lang="en-US" sz="900">
                <a:solidFill>
                  <a:srgbClr val="4E9A06"/>
                </a:solidFill>
                <a:latin typeface="Consolas"/>
                <a:ea typeface="Consolas"/>
                <a:cs typeface="Consolas"/>
                <a:sym typeface="Consolas"/>
              </a:rPr>
              <a:t>"example"</a:t>
            </a:r>
            <a:r>
              <a:rPr b="1" lang="en-US" sz="900">
                <a:latin typeface="Consolas"/>
                <a:ea typeface="Consolas"/>
                <a:cs typeface="Consolas"/>
                <a:sym typeface="Consolas"/>
              </a:rPr>
              <a:t>&gt;</a:t>
            </a:r>
            <a:r>
              <a:rPr lang="en-US" sz="900">
                <a:latin typeface="Consolas"/>
                <a:ea typeface="Consolas"/>
                <a:cs typeface="Consolas"/>
                <a:sym typeface="Consolas"/>
              </a:rPr>
              <a:t>A paragraph with class="example".</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p</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script</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solidFill>
                  <a:srgbClr val="F8F8F8"/>
                </a:solidFill>
                <a:latin typeface="Consolas"/>
                <a:ea typeface="Consolas"/>
                <a:cs typeface="Consolas"/>
                <a:sym typeface="Consolas"/>
              </a:rPr>
              <a:t>      </a:t>
            </a:r>
            <a:r>
              <a:rPr b="1" lang="en-US" sz="900">
                <a:solidFill>
                  <a:srgbClr val="204A87"/>
                </a:solidFill>
                <a:latin typeface="Consolas"/>
                <a:ea typeface="Consolas"/>
                <a:cs typeface="Consolas"/>
                <a:sym typeface="Consolas"/>
              </a:rPr>
              <a:t>const</a:t>
            </a:r>
            <a:r>
              <a:rPr lang="en-US" sz="900">
                <a:solidFill>
                  <a:srgbClr val="F8F8F8"/>
                </a:solidFill>
                <a:latin typeface="Consolas"/>
                <a:ea typeface="Consolas"/>
                <a:cs typeface="Consolas"/>
                <a:sym typeface="Consolas"/>
              </a:rPr>
              <a:t> </a:t>
            </a:r>
            <a:r>
              <a:rPr lang="en-US" sz="900">
                <a:latin typeface="Consolas"/>
                <a:ea typeface="Consolas"/>
                <a:cs typeface="Consolas"/>
                <a:sym typeface="Consolas"/>
              </a:rPr>
              <a:t>selectorID</a:t>
            </a:r>
            <a:r>
              <a:rPr lang="en-US" sz="900">
                <a:solidFill>
                  <a:srgbClr val="F8F8F8"/>
                </a:solidFill>
                <a:latin typeface="Consolas"/>
                <a:ea typeface="Consolas"/>
                <a:cs typeface="Consolas"/>
                <a:sym typeface="Consolas"/>
              </a:rPr>
              <a:t> </a:t>
            </a:r>
            <a:r>
              <a:rPr b="1" lang="en-US" sz="900">
                <a:solidFill>
                  <a:srgbClr val="CE5C00"/>
                </a:solidFill>
                <a:latin typeface="Consolas"/>
                <a:ea typeface="Consolas"/>
                <a:cs typeface="Consolas"/>
                <a:sym typeface="Consolas"/>
              </a:rPr>
              <a:t>=</a:t>
            </a:r>
            <a:r>
              <a:rPr lang="en-US" sz="900">
                <a:solidFill>
                  <a:srgbClr val="F8F8F8"/>
                </a:solidFill>
                <a:latin typeface="Consolas"/>
                <a:ea typeface="Consolas"/>
                <a:cs typeface="Consolas"/>
                <a:sym typeface="Consolas"/>
              </a:rPr>
              <a:t> </a:t>
            </a:r>
            <a:r>
              <a:rPr lang="en-US" sz="900">
                <a:solidFill>
                  <a:srgbClr val="204A87"/>
                </a:solidFill>
                <a:latin typeface="Consolas"/>
                <a:ea typeface="Consolas"/>
                <a:cs typeface="Consolas"/>
                <a:sym typeface="Consolas"/>
              </a:rPr>
              <a:t>document</a:t>
            </a:r>
            <a:r>
              <a:rPr b="1" lang="en-US" sz="900">
                <a:latin typeface="Consolas"/>
                <a:ea typeface="Consolas"/>
                <a:cs typeface="Consolas"/>
                <a:sym typeface="Consolas"/>
              </a:rPr>
              <a:t>.</a:t>
            </a:r>
            <a:r>
              <a:rPr lang="en-US" sz="900">
                <a:latin typeface="Consolas"/>
                <a:ea typeface="Consolas"/>
                <a:cs typeface="Consolas"/>
                <a:sym typeface="Consolas"/>
              </a:rPr>
              <a:t>querySelector</a:t>
            </a:r>
            <a:r>
              <a:rPr b="1" lang="en-US" sz="900">
                <a:latin typeface="Consolas"/>
                <a:ea typeface="Consolas"/>
                <a:cs typeface="Consolas"/>
                <a:sym typeface="Consolas"/>
              </a:rPr>
              <a:t>(</a:t>
            </a:r>
            <a:r>
              <a:rPr lang="en-US" sz="900">
                <a:solidFill>
                  <a:srgbClr val="4E9A06"/>
                </a:solidFill>
                <a:latin typeface="Consolas"/>
                <a:ea typeface="Consolas"/>
                <a:cs typeface="Consolas"/>
                <a:sym typeface="Consolas"/>
              </a:rPr>
              <a:t>'#selectorID'</a:t>
            </a:r>
            <a:r>
              <a:rPr b="1" lang="en-US" sz="900">
                <a:latin typeface="Consolas"/>
                <a:ea typeface="Consolas"/>
                <a:cs typeface="Consolas"/>
                <a:sym typeface="Consolas"/>
              </a:rPr>
              <a: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solidFill>
                  <a:srgbClr val="F8F8F8"/>
                </a:solidFill>
                <a:latin typeface="Consolas"/>
                <a:ea typeface="Consolas"/>
                <a:cs typeface="Consolas"/>
                <a:sym typeface="Consolas"/>
              </a:rPr>
              <a:t>      </a:t>
            </a:r>
            <a:r>
              <a:rPr lang="en-US" sz="900">
                <a:latin typeface="Consolas"/>
                <a:ea typeface="Consolas"/>
                <a:cs typeface="Consolas"/>
                <a:sym typeface="Consolas"/>
              </a:rPr>
              <a:t>console</a:t>
            </a:r>
            <a:r>
              <a:rPr b="1" lang="en-US" sz="900">
                <a:latin typeface="Consolas"/>
                <a:ea typeface="Consolas"/>
                <a:cs typeface="Consolas"/>
                <a:sym typeface="Consolas"/>
              </a:rPr>
              <a:t>.</a:t>
            </a:r>
            <a:r>
              <a:rPr lang="en-US" sz="900">
                <a:latin typeface="Consolas"/>
                <a:ea typeface="Consolas"/>
                <a:cs typeface="Consolas"/>
                <a:sym typeface="Consolas"/>
              </a:rPr>
              <a:t>log</a:t>
            </a:r>
            <a:r>
              <a:rPr b="1" lang="en-US" sz="900">
                <a:latin typeface="Consolas"/>
                <a:ea typeface="Consolas"/>
                <a:cs typeface="Consolas"/>
                <a:sym typeface="Consolas"/>
              </a:rPr>
              <a:t>(</a:t>
            </a:r>
            <a:r>
              <a:rPr lang="en-US" sz="900">
                <a:latin typeface="Consolas"/>
                <a:ea typeface="Consolas"/>
                <a:cs typeface="Consolas"/>
                <a:sym typeface="Consolas"/>
              </a:rPr>
              <a:t>selectorID</a:t>
            </a:r>
            <a:r>
              <a:rPr b="1" lang="en-US" sz="900">
                <a:latin typeface="Consolas"/>
                <a:ea typeface="Consolas"/>
                <a:cs typeface="Consolas"/>
                <a:sym typeface="Consolas"/>
              </a:rPr>
              <a: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solidFill>
                  <a:srgbClr val="F8F8F8"/>
                </a:solidFill>
                <a:latin typeface="Consolas"/>
                <a:ea typeface="Consolas"/>
                <a:cs typeface="Consolas"/>
                <a:sym typeface="Consolas"/>
              </a:rPr>
              <a:t>      </a:t>
            </a:r>
            <a:r>
              <a:rPr b="1" lang="en-US" sz="900">
                <a:solidFill>
                  <a:srgbClr val="204A87"/>
                </a:solidFill>
                <a:latin typeface="Consolas"/>
                <a:ea typeface="Consolas"/>
                <a:cs typeface="Consolas"/>
                <a:sym typeface="Consolas"/>
              </a:rPr>
              <a:t>const</a:t>
            </a:r>
            <a:r>
              <a:rPr lang="en-US" sz="900">
                <a:solidFill>
                  <a:srgbClr val="F8F8F8"/>
                </a:solidFill>
                <a:latin typeface="Consolas"/>
                <a:ea typeface="Consolas"/>
                <a:cs typeface="Consolas"/>
                <a:sym typeface="Consolas"/>
              </a:rPr>
              <a:t> </a:t>
            </a:r>
            <a:r>
              <a:rPr lang="en-US" sz="900">
                <a:latin typeface="Consolas"/>
                <a:ea typeface="Consolas"/>
                <a:cs typeface="Consolas"/>
                <a:sym typeface="Consolas"/>
              </a:rPr>
              <a:t>selectorClass</a:t>
            </a:r>
            <a:r>
              <a:rPr lang="en-US" sz="900">
                <a:solidFill>
                  <a:srgbClr val="F8F8F8"/>
                </a:solidFill>
                <a:latin typeface="Consolas"/>
                <a:ea typeface="Consolas"/>
                <a:cs typeface="Consolas"/>
                <a:sym typeface="Consolas"/>
              </a:rPr>
              <a:t> </a:t>
            </a:r>
            <a:r>
              <a:rPr b="1" lang="en-US" sz="900">
                <a:solidFill>
                  <a:srgbClr val="CE5C00"/>
                </a:solidFill>
                <a:latin typeface="Consolas"/>
                <a:ea typeface="Consolas"/>
                <a:cs typeface="Consolas"/>
                <a:sym typeface="Consolas"/>
              </a:rPr>
              <a:t>=</a:t>
            </a:r>
            <a:r>
              <a:rPr lang="en-US" sz="900">
                <a:solidFill>
                  <a:srgbClr val="F8F8F8"/>
                </a:solidFill>
                <a:latin typeface="Consolas"/>
                <a:ea typeface="Consolas"/>
                <a:cs typeface="Consolas"/>
                <a:sym typeface="Consolas"/>
              </a:rPr>
              <a:t> </a:t>
            </a:r>
            <a:r>
              <a:rPr lang="en-US" sz="900">
                <a:solidFill>
                  <a:srgbClr val="204A87"/>
                </a:solidFill>
                <a:latin typeface="Consolas"/>
                <a:ea typeface="Consolas"/>
                <a:cs typeface="Consolas"/>
                <a:sym typeface="Consolas"/>
              </a:rPr>
              <a:t>document</a:t>
            </a:r>
            <a:r>
              <a:rPr b="1" lang="en-US" sz="900">
                <a:latin typeface="Consolas"/>
                <a:ea typeface="Consolas"/>
                <a:cs typeface="Consolas"/>
                <a:sym typeface="Consolas"/>
              </a:rPr>
              <a:t>.</a:t>
            </a:r>
            <a:r>
              <a:rPr lang="en-US" sz="900">
                <a:latin typeface="Consolas"/>
                <a:ea typeface="Consolas"/>
                <a:cs typeface="Consolas"/>
                <a:sym typeface="Consolas"/>
              </a:rPr>
              <a:t>querySelector</a:t>
            </a:r>
            <a:r>
              <a:rPr b="1" lang="en-US" sz="900">
                <a:latin typeface="Consolas"/>
                <a:ea typeface="Consolas"/>
                <a:cs typeface="Consolas"/>
                <a:sym typeface="Consolas"/>
              </a:rPr>
              <a:t>(</a:t>
            </a:r>
            <a:r>
              <a:rPr lang="en-US" sz="900">
                <a:solidFill>
                  <a:srgbClr val="4E9A06"/>
                </a:solidFill>
                <a:latin typeface="Consolas"/>
                <a:ea typeface="Consolas"/>
                <a:cs typeface="Consolas"/>
                <a:sym typeface="Consolas"/>
              </a:rPr>
              <a:t>'.selectorClass'</a:t>
            </a:r>
            <a:r>
              <a:rPr b="1" lang="en-US" sz="900">
                <a:latin typeface="Consolas"/>
                <a:ea typeface="Consolas"/>
                <a:cs typeface="Consolas"/>
                <a:sym typeface="Consolas"/>
              </a:rPr>
              <a: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solidFill>
                  <a:srgbClr val="F8F8F8"/>
                </a:solidFill>
                <a:latin typeface="Consolas"/>
                <a:ea typeface="Consolas"/>
                <a:cs typeface="Consolas"/>
                <a:sym typeface="Consolas"/>
              </a:rPr>
              <a:t>      </a:t>
            </a:r>
            <a:r>
              <a:rPr lang="en-US" sz="900">
                <a:latin typeface="Consolas"/>
                <a:ea typeface="Consolas"/>
                <a:cs typeface="Consolas"/>
                <a:sym typeface="Consolas"/>
              </a:rPr>
              <a:t>console</a:t>
            </a:r>
            <a:r>
              <a:rPr b="1" lang="en-US" sz="900">
                <a:latin typeface="Consolas"/>
                <a:ea typeface="Consolas"/>
                <a:cs typeface="Consolas"/>
                <a:sym typeface="Consolas"/>
              </a:rPr>
              <a:t>.</a:t>
            </a:r>
            <a:r>
              <a:rPr lang="en-US" sz="900">
                <a:latin typeface="Consolas"/>
                <a:ea typeface="Consolas"/>
                <a:cs typeface="Consolas"/>
                <a:sym typeface="Consolas"/>
              </a:rPr>
              <a:t>log</a:t>
            </a:r>
            <a:r>
              <a:rPr b="1" lang="en-US" sz="900">
                <a:latin typeface="Consolas"/>
                <a:ea typeface="Consolas"/>
                <a:cs typeface="Consolas"/>
                <a:sym typeface="Consolas"/>
              </a:rPr>
              <a:t>(</a:t>
            </a:r>
            <a:r>
              <a:rPr lang="en-US" sz="900">
                <a:latin typeface="Consolas"/>
                <a:ea typeface="Consolas"/>
                <a:cs typeface="Consolas"/>
                <a:sym typeface="Consolas"/>
              </a:rPr>
              <a:t>selectorClass</a:t>
            </a:r>
            <a:r>
              <a:rPr b="1" lang="en-US" sz="900">
                <a:latin typeface="Consolas"/>
                <a:ea typeface="Consolas"/>
                <a:cs typeface="Consolas"/>
                <a:sym typeface="Consolas"/>
              </a:rPr>
              <a: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solidFill>
                  <a:srgbClr val="F8F8F8"/>
                </a:solidFill>
                <a:latin typeface="Consolas"/>
                <a:ea typeface="Consolas"/>
                <a:cs typeface="Consolas"/>
                <a:sym typeface="Consolas"/>
              </a:rPr>
              <a:t>      </a:t>
            </a:r>
            <a:r>
              <a:rPr b="1" lang="en-US" sz="900">
                <a:solidFill>
                  <a:srgbClr val="204A87"/>
                </a:solidFill>
                <a:latin typeface="Consolas"/>
                <a:ea typeface="Consolas"/>
                <a:cs typeface="Consolas"/>
                <a:sym typeface="Consolas"/>
              </a:rPr>
              <a:t>const</a:t>
            </a:r>
            <a:r>
              <a:rPr lang="en-US" sz="900">
                <a:solidFill>
                  <a:srgbClr val="F8F8F8"/>
                </a:solidFill>
                <a:latin typeface="Consolas"/>
                <a:ea typeface="Consolas"/>
                <a:cs typeface="Consolas"/>
                <a:sym typeface="Consolas"/>
              </a:rPr>
              <a:t> </a:t>
            </a:r>
            <a:r>
              <a:rPr lang="en-US" sz="900">
                <a:latin typeface="Consolas"/>
                <a:ea typeface="Consolas"/>
                <a:cs typeface="Consolas"/>
                <a:sym typeface="Consolas"/>
              </a:rPr>
              <a:t>selectorTag</a:t>
            </a:r>
            <a:r>
              <a:rPr lang="en-US" sz="900">
                <a:solidFill>
                  <a:srgbClr val="F8F8F8"/>
                </a:solidFill>
                <a:latin typeface="Consolas"/>
                <a:ea typeface="Consolas"/>
                <a:cs typeface="Consolas"/>
                <a:sym typeface="Consolas"/>
              </a:rPr>
              <a:t> </a:t>
            </a:r>
            <a:r>
              <a:rPr b="1" lang="en-US" sz="900">
                <a:solidFill>
                  <a:srgbClr val="CE5C00"/>
                </a:solidFill>
                <a:latin typeface="Consolas"/>
                <a:ea typeface="Consolas"/>
                <a:cs typeface="Consolas"/>
                <a:sym typeface="Consolas"/>
              </a:rPr>
              <a:t>=</a:t>
            </a:r>
            <a:r>
              <a:rPr lang="en-US" sz="900">
                <a:solidFill>
                  <a:srgbClr val="F8F8F8"/>
                </a:solidFill>
                <a:latin typeface="Consolas"/>
                <a:ea typeface="Consolas"/>
                <a:cs typeface="Consolas"/>
                <a:sym typeface="Consolas"/>
              </a:rPr>
              <a:t> </a:t>
            </a:r>
            <a:r>
              <a:rPr lang="en-US" sz="900">
                <a:solidFill>
                  <a:srgbClr val="204A87"/>
                </a:solidFill>
                <a:latin typeface="Consolas"/>
                <a:ea typeface="Consolas"/>
                <a:cs typeface="Consolas"/>
                <a:sym typeface="Consolas"/>
              </a:rPr>
              <a:t>document</a:t>
            </a:r>
            <a:r>
              <a:rPr b="1" lang="en-US" sz="900">
                <a:latin typeface="Consolas"/>
                <a:ea typeface="Consolas"/>
                <a:cs typeface="Consolas"/>
                <a:sym typeface="Consolas"/>
              </a:rPr>
              <a:t>.</a:t>
            </a:r>
            <a:r>
              <a:rPr lang="en-US" sz="900">
                <a:latin typeface="Consolas"/>
                <a:ea typeface="Consolas"/>
                <a:cs typeface="Consolas"/>
                <a:sym typeface="Consolas"/>
              </a:rPr>
              <a:t>querySelector</a:t>
            </a:r>
            <a:r>
              <a:rPr b="1" lang="en-US" sz="900">
                <a:latin typeface="Consolas"/>
                <a:ea typeface="Consolas"/>
                <a:cs typeface="Consolas"/>
                <a:sym typeface="Consolas"/>
              </a:rPr>
              <a:t>(</a:t>
            </a:r>
            <a:r>
              <a:rPr lang="en-US" sz="900">
                <a:solidFill>
                  <a:srgbClr val="4E9A06"/>
                </a:solidFill>
                <a:latin typeface="Consolas"/>
                <a:ea typeface="Consolas"/>
                <a:cs typeface="Consolas"/>
                <a:sym typeface="Consolas"/>
              </a:rPr>
              <a:t>'u'</a:t>
            </a:r>
            <a:r>
              <a:rPr b="1" lang="en-US" sz="900">
                <a:latin typeface="Consolas"/>
                <a:ea typeface="Consolas"/>
                <a:cs typeface="Consolas"/>
                <a:sym typeface="Consolas"/>
              </a:rPr>
              <a: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solidFill>
                  <a:srgbClr val="F8F8F8"/>
                </a:solidFill>
                <a:latin typeface="Consolas"/>
                <a:ea typeface="Consolas"/>
                <a:cs typeface="Consolas"/>
                <a:sym typeface="Consolas"/>
              </a:rPr>
              <a:t>      </a:t>
            </a:r>
            <a:r>
              <a:rPr lang="en-US" sz="900">
                <a:latin typeface="Consolas"/>
                <a:ea typeface="Consolas"/>
                <a:cs typeface="Consolas"/>
                <a:sym typeface="Consolas"/>
              </a:rPr>
              <a:t>console</a:t>
            </a:r>
            <a:r>
              <a:rPr b="1" lang="en-US" sz="900">
                <a:latin typeface="Consolas"/>
                <a:ea typeface="Consolas"/>
                <a:cs typeface="Consolas"/>
                <a:sym typeface="Consolas"/>
              </a:rPr>
              <a:t>.</a:t>
            </a:r>
            <a:r>
              <a:rPr lang="en-US" sz="900">
                <a:latin typeface="Consolas"/>
                <a:ea typeface="Consolas"/>
                <a:cs typeface="Consolas"/>
                <a:sym typeface="Consolas"/>
              </a:rPr>
              <a:t>log</a:t>
            </a:r>
            <a:r>
              <a:rPr b="1" lang="en-US" sz="900">
                <a:latin typeface="Consolas"/>
                <a:ea typeface="Consolas"/>
                <a:cs typeface="Consolas"/>
                <a:sym typeface="Consolas"/>
              </a:rPr>
              <a:t>(</a:t>
            </a:r>
            <a:r>
              <a:rPr lang="en-US" sz="900">
                <a:latin typeface="Consolas"/>
                <a:ea typeface="Consolas"/>
                <a:cs typeface="Consolas"/>
                <a:sym typeface="Consolas"/>
              </a:rPr>
              <a:t>selectorTag</a:t>
            </a:r>
            <a:r>
              <a:rPr b="1" lang="en-US" sz="900">
                <a:latin typeface="Consolas"/>
                <a:ea typeface="Consolas"/>
                <a:cs typeface="Consolas"/>
                <a:sym typeface="Consolas"/>
              </a:rPr>
              <a: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solidFill>
                  <a:srgbClr val="F8F8F8"/>
                </a:solidFill>
                <a:latin typeface="Consolas"/>
                <a:ea typeface="Consolas"/>
                <a:cs typeface="Consolas"/>
                <a:sym typeface="Consolas"/>
              </a:rPr>
              <a:t>      </a:t>
            </a:r>
            <a:r>
              <a:rPr lang="en-US" sz="900">
                <a:latin typeface="Consolas"/>
                <a:ea typeface="Consolas"/>
                <a:cs typeface="Consolas"/>
                <a:sym typeface="Consolas"/>
              </a:rPr>
              <a:t>console</a:t>
            </a:r>
            <a:r>
              <a:rPr b="1" lang="en-US" sz="900">
                <a:latin typeface="Consolas"/>
                <a:ea typeface="Consolas"/>
                <a:cs typeface="Consolas"/>
                <a:sym typeface="Consolas"/>
              </a:rPr>
              <a:t>.</a:t>
            </a:r>
            <a:r>
              <a:rPr lang="en-US" sz="900">
                <a:latin typeface="Consolas"/>
                <a:ea typeface="Consolas"/>
                <a:cs typeface="Consolas"/>
                <a:sym typeface="Consolas"/>
              </a:rPr>
              <a:t>log</a:t>
            </a:r>
            <a:r>
              <a:rPr b="1" lang="en-US" sz="900">
                <a:latin typeface="Consolas"/>
                <a:ea typeface="Consolas"/>
                <a:cs typeface="Consolas"/>
                <a:sym typeface="Consolas"/>
              </a:rPr>
              <a:t>(</a:t>
            </a:r>
            <a:r>
              <a:rPr lang="en-US" sz="900">
                <a:solidFill>
                  <a:srgbClr val="204A87"/>
                </a:solidFill>
                <a:latin typeface="Consolas"/>
                <a:ea typeface="Consolas"/>
                <a:cs typeface="Consolas"/>
                <a:sym typeface="Consolas"/>
              </a:rPr>
              <a:t>document</a:t>
            </a:r>
            <a:r>
              <a:rPr b="1" lang="en-US" sz="900">
                <a:latin typeface="Consolas"/>
                <a:ea typeface="Consolas"/>
                <a:cs typeface="Consolas"/>
                <a:sym typeface="Consolas"/>
              </a:rPr>
              <a:t>.</a:t>
            </a:r>
            <a:r>
              <a:rPr lang="en-US" sz="900">
                <a:latin typeface="Consolas"/>
                <a:ea typeface="Consolas"/>
                <a:cs typeface="Consolas"/>
                <a:sym typeface="Consolas"/>
              </a:rPr>
              <a:t>querySelector</a:t>
            </a:r>
            <a:r>
              <a:rPr b="1" lang="en-US" sz="900">
                <a:latin typeface="Consolas"/>
                <a:ea typeface="Consolas"/>
                <a:cs typeface="Consolas"/>
                <a:sym typeface="Consolas"/>
              </a:rPr>
              <a:t>(</a:t>
            </a:r>
            <a:r>
              <a:rPr lang="en-US" sz="900">
                <a:solidFill>
                  <a:srgbClr val="4E9A06"/>
                </a:solidFill>
                <a:latin typeface="Consolas"/>
                <a:ea typeface="Consolas"/>
                <a:cs typeface="Consolas"/>
                <a:sym typeface="Consolas"/>
              </a:rPr>
              <a:t>"p.example"</a:t>
            </a:r>
            <a:r>
              <a:rPr b="1" lang="en-US" sz="900">
                <a:latin typeface="Consolas"/>
                <a:ea typeface="Consolas"/>
                <a:cs typeface="Consolas"/>
                <a:sym typeface="Consolas"/>
              </a:rPr>
              <a: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solidFill>
                  <a:srgbClr val="F8F8F8"/>
                </a:solidFill>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script</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body</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63500" rtl="0" algn="l">
              <a:lnSpc>
                <a:spcPct val="110795"/>
              </a:lnSpc>
              <a:spcBef>
                <a:spcPts val="0"/>
              </a:spcBef>
              <a:spcAft>
                <a:spcPts val="0"/>
              </a:spcAft>
              <a:buNone/>
            </a:pP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html</a:t>
            </a:r>
            <a:r>
              <a:rPr b="1" lang="en-US" sz="900">
                <a:latin typeface="Consolas"/>
                <a:ea typeface="Consolas"/>
                <a:cs typeface="Consolas"/>
                <a:sym typeface="Consolas"/>
              </a:rPr>
              <a:t>&gt;</a:t>
            </a:r>
            <a:endParaRPr b="0" i="0" sz="900" u="none" cap="none" strike="noStrike">
              <a:solidFill>
                <a:srgbClr val="008080"/>
              </a:solidFill>
              <a:latin typeface="Consolas"/>
              <a:ea typeface="Consolas"/>
              <a:cs typeface="Consolas"/>
              <a:sym typeface="Consolas"/>
            </a:endParaRPr>
          </a:p>
        </p:txBody>
      </p:sp>
      <p:pic>
        <p:nvPicPr>
          <p:cNvPr id="615" name="Google Shape;615;p66"/>
          <p:cNvPicPr preferRelativeResize="0"/>
          <p:nvPr/>
        </p:nvPicPr>
        <p:blipFill>
          <a:blip r:embed="rId3">
            <a:alphaModFix/>
          </a:blip>
          <a:stretch>
            <a:fillRect/>
          </a:stretch>
        </p:blipFill>
        <p:spPr>
          <a:xfrm>
            <a:off x="769900" y="2634475"/>
            <a:ext cx="2926450" cy="1935425"/>
          </a:xfrm>
          <a:prstGeom prst="rect">
            <a:avLst/>
          </a:prstGeom>
          <a:noFill/>
          <a:ln cap="flat" cmpd="sng" w="19050">
            <a:solidFill>
              <a:schemeClr val="accent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67"/>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sz="2500"/>
              <a:t>Selecting Elements with CSS Selectors </a:t>
            </a:r>
            <a:r>
              <a:rPr b="0" lang="en-US" sz="2500"/>
              <a:t>(continued)</a:t>
            </a:r>
            <a:endParaRPr b="0" sz="2500"/>
          </a:p>
        </p:txBody>
      </p:sp>
      <p:sp>
        <p:nvSpPr>
          <p:cNvPr id="622" name="Google Shape;622;p67"/>
          <p:cNvSpPr txBox="1"/>
          <p:nvPr>
            <p:ph idx="1" type="body"/>
          </p:nvPr>
        </p:nvSpPr>
        <p:spPr>
          <a:xfrm>
            <a:off x="523875" y="1290600"/>
            <a:ext cx="3723000" cy="3395400"/>
          </a:xfrm>
          <a:prstGeom prst="rect">
            <a:avLst/>
          </a:prstGeom>
          <a:noFill/>
          <a:ln>
            <a:noFill/>
          </a:ln>
        </p:spPr>
        <p:txBody>
          <a:bodyPr anchorCtr="0" anchor="t" bIns="68575" lIns="68575" spcFirstLastPara="1" rIns="68575" wrap="square" tIns="68575">
            <a:normAutofit/>
          </a:bodyPr>
          <a:lstStyle/>
          <a:p>
            <a:pPr indent="0" lvl="0" marL="0" rtl="0" algn="l">
              <a:spcBef>
                <a:spcPts val="800"/>
              </a:spcBef>
              <a:spcAft>
                <a:spcPts val="0"/>
              </a:spcAft>
              <a:buClr>
                <a:srgbClr val="FF9900"/>
              </a:buClr>
              <a:buSzPts val="1100"/>
              <a:buNone/>
            </a:pPr>
            <a:r>
              <a:rPr lang="en-US" sz="1500"/>
              <a:t>CSS stylesheets have a very powerful syntax, known as selectors, for describing elements or sets of elements within a document. Full details of CSS selector syntax are beyond the scope of this presentation, but we will try to summarize the basics. </a:t>
            </a:r>
            <a:endParaRPr sz="1500"/>
          </a:p>
        </p:txBody>
      </p:sp>
      <p:sp>
        <p:nvSpPr>
          <p:cNvPr id="623" name="Google Shape;623;p67"/>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624" name="Google Shape;624;p67"/>
          <p:cNvSpPr/>
          <p:nvPr/>
        </p:nvSpPr>
        <p:spPr>
          <a:xfrm>
            <a:off x="4246875" y="1290600"/>
            <a:ext cx="4463700" cy="3560100"/>
          </a:xfrm>
          <a:prstGeom prst="rect">
            <a:avLst/>
          </a:prstGeom>
          <a:noFill/>
          <a:ln cap="flat" cmpd="sng" w="9525">
            <a:solidFill>
              <a:srgbClr val="000000"/>
            </a:solidFill>
            <a:prstDash val="dash"/>
            <a:round/>
            <a:headEnd len="sm" w="sm" type="none"/>
            <a:tailEnd len="sm" w="sm" type="none"/>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800"/>
              <a:buFont typeface="Arial"/>
              <a:buNone/>
            </a:pPr>
            <a:r>
              <a:rPr i="1" lang="en-US" sz="900">
                <a:solidFill>
                  <a:srgbClr val="8F5902"/>
                </a:solidFill>
                <a:latin typeface="Consolas"/>
                <a:ea typeface="Consolas"/>
                <a:cs typeface="Consolas"/>
                <a:sym typeface="Consolas"/>
              </a:rPr>
              <a:t>&lt;!DOCTYPE html&gt;</a:t>
            </a:r>
            <a:endParaRPr sz="900">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html</a:t>
            </a:r>
            <a:r>
              <a:rPr lang="en-US" sz="900">
                <a:latin typeface="Consolas"/>
                <a:ea typeface="Consolas"/>
                <a:cs typeface="Consolas"/>
                <a:sym typeface="Consolas"/>
              </a:rPr>
              <a:t> </a:t>
            </a:r>
            <a:r>
              <a:rPr lang="en-US" sz="900">
                <a:solidFill>
                  <a:srgbClr val="C4A000"/>
                </a:solidFill>
                <a:latin typeface="Consolas"/>
                <a:ea typeface="Consolas"/>
                <a:cs typeface="Consolas"/>
                <a:sym typeface="Consolas"/>
              </a:rPr>
              <a:t>lang</a:t>
            </a:r>
            <a:r>
              <a:rPr b="1" lang="en-US" sz="900">
                <a:solidFill>
                  <a:srgbClr val="CE5C00"/>
                </a:solidFill>
                <a:latin typeface="Consolas"/>
                <a:ea typeface="Consolas"/>
                <a:cs typeface="Consolas"/>
                <a:sym typeface="Consolas"/>
              </a:rPr>
              <a:t>=</a:t>
            </a:r>
            <a:r>
              <a:rPr lang="en-US" sz="900">
                <a:solidFill>
                  <a:srgbClr val="4E9A06"/>
                </a:solidFill>
                <a:latin typeface="Consolas"/>
                <a:ea typeface="Consolas"/>
                <a:cs typeface="Consolas"/>
                <a:sym typeface="Consolas"/>
              </a:rPr>
              <a:t>"en"</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head</a:t>
            </a:r>
            <a:r>
              <a:rPr b="1" lang="en-US" sz="900">
                <a:latin typeface="Consolas"/>
                <a:ea typeface="Consolas"/>
                <a:cs typeface="Consolas"/>
                <a:sym typeface="Consolas"/>
              </a:rPr>
              <a:t>&gt;&lt;/</a:t>
            </a:r>
            <a:r>
              <a:rPr b="1" lang="en-US" sz="900">
                <a:solidFill>
                  <a:srgbClr val="204A87"/>
                </a:solidFill>
                <a:latin typeface="Consolas"/>
                <a:ea typeface="Consolas"/>
                <a:cs typeface="Consolas"/>
                <a:sym typeface="Consolas"/>
              </a:rPr>
              <a:t>head</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body</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ul</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li</a:t>
            </a:r>
            <a:r>
              <a:rPr lang="en-US" sz="900">
                <a:latin typeface="Consolas"/>
                <a:ea typeface="Consolas"/>
                <a:cs typeface="Consolas"/>
                <a:sym typeface="Consolas"/>
              </a:rPr>
              <a:t> </a:t>
            </a:r>
            <a:r>
              <a:rPr lang="en-US" sz="900">
                <a:solidFill>
                  <a:srgbClr val="C4A000"/>
                </a:solidFill>
                <a:latin typeface="Consolas"/>
                <a:ea typeface="Consolas"/>
                <a:cs typeface="Consolas"/>
                <a:sym typeface="Consolas"/>
              </a:rPr>
              <a:t>style</a:t>
            </a:r>
            <a:r>
              <a:rPr b="1" lang="en-US" sz="900">
                <a:solidFill>
                  <a:srgbClr val="CE5C00"/>
                </a:solidFill>
                <a:latin typeface="Consolas"/>
                <a:ea typeface="Consolas"/>
                <a:cs typeface="Consolas"/>
                <a:sym typeface="Consolas"/>
              </a:rPr>
              <a:t>=</a:t>
            </a:r>
            <a:r>
              <a:rPr lang="en-US" sz="900">
                <a:solidFill>
                  <a:srgbClr val="4E9A06"/>
                </a:solidFill>
                <a:latin typeface="Consolas"/>
                <a:ea typeface="Consolas"/>
                <a:cs typeface="Consolas"/>
                <a:sym typeface="Consolas"/>
              </a:rPr>
              <a:t>"color: blue"</a:t>
            </a:r>
            <a:r>
              <a:rPr lang="en-US" sz="900">
                <a:latin typeface="Consolas"/>
                <a:ea typeface="Consolas"/>
                <a:cs typeface="Consolas"/>
                <a:sym typeface="Consolas"/>
              </a:rPr>
              <a:t> </a:t>
            </a:r>
            <a:r>
              <a:rPr lang="en-US" sz="900">
                <a:solidFill>
                  <a:srgbClr val="C4A000"/>
                </a:solidFill>
                <a:latin typeface="Consolas"/>
                <a:ea typeface="Consolas"/>
                <a:cs typeface="Consolas"/>
                <a:sym typeface="Consolas"/>
              </a:rPr>
              <a:t>class</a:t>
            </a:r>
            <a:r>
              <a:rPr b="1" lang="en-US" sz="900">
                <a:solidFill>
                  <a:srgbClr val="CE5C00"/>
                </a:solidFill>
                <a:latin typeface="Consolas"/>
                <a:ea typeface="Consolas"/>
                <a:cs typeface="Consolas"/>
                <a:sym typeface="Consolas"/>
              </a:rPr>
              <a:t>=</a:t>
            </a:r>
            <a:r>
              <a:rPr lang="en-US" sz="900">
                <a:solidFill>
                  <a:srgbClr val="4E9A06"/>
                </a:solidFill>
                <a:latin typeface="Consolas"/>
                <a:ea typeface="Consolas"/>
                <a:cs typeface="Consolas"/>
                <a:sym typeface="Consolas"/>
              </a:rPr>
              <a:t>"myLi"</a:t>
            </a:r>
            <a:r>
              <a:rPr b="1" lang="en-US" sz="900">
                <a:latin typeface="Consolas"/>
                <a:ea typeface="Consolas"/>
                <a:cs typeface="Consolas"/>
                <a:sym typeface="Consolas"/>
              </a:rPr>
              <a:t>&gt;</a:t>
            </a:r>
            <a:r>
              <a:rPr lang="en-US" sz="900">
                <a:latin typeface="Consolas"/>
                <a:ea typeface="Consolas"/>
                <a:cs typeface="Consolas"/>
                <a:sym typeface="Consolas"/>
              </a:rPr>
              <a:t>More generally, elements can be selected based on attribute values.</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li</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li</a:t>
            </a:r>
            <a:r>
              <a:rPr lang="en-US" sz="900">
                <a:latin typeface="Consolas"/>
                <a:ea typeface="Consolas"/>
                <a:cs typeface="Consolas"/>
                <a:sym typeface="Consolas"/>
              </a:rPr>
              <a:t> </a:t>
            </a:r>
            <a:r>
              <a:rPr lang="en-US" sz="900">
                <a:solidFill>
                  <a:srgbClr val="C4A000"/>
                </a:solidFill>
                <a:latin typeface="Consolas"/>
                <a:ea typeface="Consolas"/>
                <a:cs typeface="Consolas"/>
                <a:sym typeface="Consolas"/>
              </a:rPr>
              <a:t>style</a:t>
            </a:r>
            <a:r>
              <a:rPr b="1" lang="en-US" sz="900">
                <a:solidFill>
                  <a:srgbClr val="CE5C00"/>
                </a:solidFill>
                <a:latin typeface="Consolas"/>
                <a:ea typeface="Consolas"/>
                <a:cs typeface="Consolas"/>
                <a:sym typeface="Consolas"/>
              </a:rPr>
              <a:t>=</a:t>
            </a:r>
            <a:r>
              <a:rPr lang="en-US" sz="900">
                <a:solidFill>
                  <a:srgbClr val="4E9A06"/>
                </a:solidFill>
                <a:latin typeface="Consolas"/>
                <a:ea typeface="Consolas"/>
                <a:cs typeface="Consolas"/>
                <a:sym typeface="Consolas"/>
              </a:rPr>
              <a:t>"color: green"</a:t>
            </a:r>
            <a:r>
              <a:rPr lang="en-US" sz="900">
                <a:latin typeface="Consolas"/>
                <a:ea typeface="Consolas"/>
                <a:cs typeface="Consolas"/>
                <a:sym typeface="Consolas"/>
              </a:rPr>
              <a:t> </a:t>
            </a:r>
            <a:r>
              <a:rPr lang="en-US" sz="900">
                <a:solidFill>
                  <a:srgbClr val="C4A000"/>
                </a:solidFill>
                <a:latin typeface="Consolas"/>
                <a:ea typeface="Consolas"/>
                <a:cs typeface="Consolas"/>
                <a:sym typeface="Consolas"/>
              </a:rPr>
              <a:t>class</a:t>
            </a:r>
            <a:r>
              <a:rPr b="1" lang="en-US" sz="900">
                <a:solidFill>
                  <a:srgbClr val="CE5C00"/>
                </a:solidFill>
                <a:latin typeface="Consolas"/>
                <a:ea typeface="Consolas"/>
                <a:cs typeface="Consolas"/>
                <a:sym typeface="Consolas"/>
              </a:rPr>
              <a:t>=</a:t>
            </a:r>
            <a:r>
              <a:rPr lang="en-US" sz="900">
                <a:solidFill>
                  <a:srgbClr val="4E9A06"/>
                </a:solidFill>
                <a:latin typeface="Consolas"/>
                <a:ea typeface="Consolas"/>
                <a:cs typeface="Consolas"/>
                <a:sym typeface="Consolas"/>
              </a:rPr>
              <a:t>"myLi"</a:t>
            </a:r>
            <a:r>
              <a:rPr b="1" lang="en-US" sz="900">
                <a:latin typeface="Consolas"/>
                <a:ea typeface="Consolas"/>
                <a:cs typeface="Consolas"/>
                <a:sym typeface="Consolas"/>
              </a:rPr>
              <a:t>&gt;&lt;</a:t>
            </a:r>
            <a:r>
              <a:rPr b="1" lang="en-US" sz="900">
                <a:solidFill>
                  <a:srgbClr val="204A87"/>
                </a:solidFill>
                <a:latin typeface="Consolas"/>
                <a:ea typeface="Consolas"/>
                <a:cs typeface="Consolas"/>
                <a:sym typeface="Consolas"/>
              </a:rPr>
              <a:t>b</a:t>
            </a:r>
            <a:r>
              <a:rPr b="1" lang="en-US" sz="900">
                <a:latin typeface="Consolas"/>
                <a:ea typeface="Consolas"/>
                <a:cs typeface="Consolas"/>
                <a:sym typeface="Consolas"/>
              </a:rPr>
              <a:t>&gt;</a:t>
            </a:r>
            <a:r>
              <a:rPr lang="en-US" sz="900">
                <a:latin typeface="Consolas"/>
                <a:ea typeface="Consolas"/>
                <a:cs typeface="Consolas"/>
                <a:sym typeface="Consolas"/>
              </a:rPr>
              <a:t>Selectors can also specify document structure.</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b</a:t>
            </a:r>
            <a:r>
              <a:rPr b="1" lang="en-US" sz="900">
                <a:latin typeface="Consolas"/>
                <a:ea typeface="Consolas"/>
                <a:cs typeface="Consolas"/>
                <a:sym typeface="Consolas"/>
              </a:rPr>
              <a:t>&gt;&lt;/</a:t>
            </a:r>
            <a:r>
              <a:rPr b="1" lang="en-US" sz="900">
                <a:solidFill>
                  <a:srgbClr val="204A87"/>
                </a:solidFill>
                <a:latin typeface="Consolas"/>
                <a:ea typeface="Consolas"/>
                <a:cs typeface="Consolas"/>
                <a:sym typeface="Consolas"/>
              </a:rPr>
              <a:t>li</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li</a:t>
            </a:r>
            <a:r>
              <a:rPr lang="en-US" sz="900">
                <a:latin typeface="Consolas"/>
                <a:ea typeface="Consolas"/>
                <a:cs typeface="Consolas"/>
                <a:sym typeface="Consolas"/>
              </a:rPr>
              <a:t> </a:t>
            </a:r>
            <a:r>
              <a:rPr lang="en-US" sz="900">
                <a:solidFill>
                  <a:srgbClr val="C4A000"/>
                </a:solidFill>
                <a:latin typeface="Consolas"/>
                <a:ea typeface="Consolas"/>
                <a:cs typeface="Consolas"/>
                <a:sym typeface="Consolas"/>
              </a:rPr>
              <a:t>style</a:t>
            </a:r>
            <a:r>
              <a:rPr b="1" lang="en-US" sz="900">
                <a:solidFill>
                  <a:srgbClr val="CE5C00"/>
                </a:solidFill>
                <a:latin typeface="Consolas"/>
                <a:ea typeface="Consolas"/>
                <a:cs typeface="Consolas"/>
                <a:sym typeface="Consolas"/>
              </a:rPr>
              <a:t>=</a:t>
            </a:r>
            <a:r>
              <a:rPr lang="en-US" sz="900">
                <a:solidFill>
                  <a:srgbClr val="4E9A06"/>
                </a:solidFill>
                <a:latin typeface="Consolas"/>
                <a:ea typeface="Consolas"/>
                <a:cs typeface="Consolas"/>
                <a:sym typeface="Consolas"/>
              </a:rPr>
              <a:t>"color: blue"</a:t>
            </a:r>
            <a:r>
              <a:rPr lang="en-US" sz="900">
                <a:latin typeface="Consolas"/>
                <a:ea typeface="Consolas"/>
                <a:cs typeface="Consolas"/>
                <a:sym typeface="Consolas"/>
              </a:rPr>
              <a:t> </a:t>
            </a:r>
            <a:r>
              <a:rPr lang="en-US" sz="900">
                <a:solidFill>
                  <a:srgbClr val="C4A000"/>
                </a:solidFill>
                <a:latin typeface="Consolas"/>
                <a:ea typeface="Consolas"/>
                <a:cs typeface="Consolas"/>
                <a:sym typeface="Consolas"/>
              </a:rPr>
              <a:t>class</a:t>
            </a:r>
            <a:r>
              <a:rPr b="1" lang="en-US" sz="900">
                <a:solidFill>
                  <a:srgbClr val="CE5C00"/>
                </a:solidFill>
                <a:latin typeface="Consolas"/>
                <a:ea typeface="Consolas"/>
                <a:cs typeface="Consolas"/>
                <a:sym typeface="Consolas"/>
              </a:rPr>
              <a:t>=</a:t>
            </a:r>
            <a:r>
              <a:rPr lang="en-US" sz="900">
                <a:solidFill>
                  <a:srgbClr val="4E9A06"/>
                </a:solidFill>
                <a:latin typeface="Consolas"/>
                <a:ea typeface="Consolas"/>
                <a:cs typeface="Consolas"/>
                <a:sym typeface="Consolas"/>
              </a:rPr>
              <a:t>"myLi"</a:t>
            </a:r>
            <a:r>
              <a:rPr b="1" lang="en-US" sz="900">
                <a:latin typeface="Consolas"/>
                <a:ea typeface="Consolas"/>
                <a:cs typeface="Consolas"/>
                <a:sym typeface="Consolas"/>
              </a:rPr>
              <a:t>&gt;&lt;</a:t>
            </a:r>
            <a:r>
              <a:rPr b="1" lang="en-US" sz="900">
                <a:solidFill>
                  <a:srgbClr val="204A87"/>
                </a:solidFill>
                <a:latin typeface="Consolas"/>
                <a:ea typeface="Consolas"/>
                <a:cs typeface="Consolas"/>
                <a:sym typeface="Consolas"/>
              </a:rPr>
              <a:t>u</a:t>
            </a:r>
            <a:r>
              <a:rPr b="1" lang="en-US" sz="900">
                <a:latin typeface="Consolas"/>
                <a:ea typeface="Consolas"/>
                <a:cs typeface="Consolas"/>
                <a:sym typeface="Consolas"/>
              </a:rPr>
              <a:t>&gt;</a:t>
            </a:r>
            <a:r>
              <a:rPr lang="en-US" sz="900">
                <a:latin typeface="Consolas"/>
                <a:ea typeface="Consolas"/>
                <a:cs typeface="Consolas"/>
                <a:sym typeface="Consolas"/>
              </a:rPr>
              <a:t>These basic selectors can be combined.</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u</a:t>
            </a:r>
            <a:r>
              <a:rPr b="1" lang="en-US" sz="900">
                <a:latin typeface="Consolas"/>
                <a:ea typeface="Consolas"/>
                <a:cs typeface="Consolas"/>
                <a:sym typeface="Consolas"/>
              </a:rPr>
              <a:t>&gt;&lt;/</a:t>
            </a:r>
            <a:r>
              <a:rPr b="1" lang="en-US" sz="900">
                <a:solidFill>
                  <a:srgbClr val="204A87"/>
                </a:solidFill>
                <a:latin typeface="Consolas"/>
                <a:ea typeface="Consolas"/>
                <a:cs typeface="Consolas"/>
                <a:sym typeface="Consolas"/>
              </a:rPr>
              <a:t>li</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li</a:t>
            </a:r>
            <a:r>
              <a:rPr lang="en-US" sz="900">
                <a:latin typeface="Consolas"/>
                <a:ea typeface="Consolas"/>
                <a:cs typeface="Consolas"/>
                <a:sym typeface="Consolas"/>
              </a:rPr>
              <a:t> </a:t>
            </a:r>
            <a:r>
              <a:rPr lang="en-US" sz="900">
                <a:solidFill>
                  <a:srgbClr val="C4A000"/>
                </a:solidFill>
                <a:latin typeface="Consolas"/>
                <a:ea typeface="Consolas"/>
                <a:cs typeface="Consolas"/>
                <a:sym typeface="Consolas"/>
              </a:rPr>
              <a:t>style</a:t>
            </a:r>
            <a:r>
              <a:rPr b="1" lang="en-US" sz="900">
                <a:solidFill>
                  <a:srgbClr val="CE5C00"/>
                </a:solidFill>
                <a:latin typeface="Consolas"/>
                <a:ea typeface="Consolas"/>
                <a:cs typeface="Consolas"/>
                <a:sym typeface="Consolas"/>
              </a:rPr>
              <a:t>=</a:t>
            </a:r>
            <a:r>
              <a:rPr lang="en-US" sz="900">
                <a:solidFill>
                  <a:srgbClr val="4E9A06"/>
                </a:solidFill>
                <a:latin typeface="Consolas"/>
                <a:ea typeface="Consolas"/>
                <a:cs typeface="Consolas"/>
                <a:sym typeface="Consolas"/>
              </a:rPr>
              <a:t>"color: green"</a:t>
            </a:r>
            <a:r>
              <a:rPr lang="en-US" sz="900">
                <a:latin typeface="Consolas"/>
                <a:ea typeface="Consolas"/>
                <a:cs typeface="Consolas"/>
                <a:sym typeface="Consolas"/>
              </a:rPr>
              <a:t> </a:t>
            </a:r>
            <a:r>
              <a:rPr lang="en-US" sz="900">
                <a:solidFill>
                  <a:srgbClr val="C4A000"/>
                </a:solidFill>
                <a:latin typeface="Consolas"/>
                <a:ea typeface="Consolas"/>
                <a:cs typeface="Consolas"/>
                <a:sym typeface="Consolas"/>
              </a:rPr>
              <a:t>id</a:t>
            </a:r>
            <a:r>
              <a:rPr b="1" lang="en-US" sz="900">
                <a:solidFill>
                  <a:srgbClr val="CE5C00"/>
                </a:solidFill>
                <a:latin typeface="Consolas"/>
                <a:ea typeface="Consolas"/>
                <a:cs typeface="Consolas"/>
                <a:sym typeface="Consolas"/>
              </a:rPr>
              <a:t>=</a:t>
            </a:r>
            <a:r>
              <a:rPr lang="en-US" sz="900">
                <a:solidFill>
                  <a:srgbClr val="4E9A06"/>
                </a:solidFill>
                <a:latin typeface="Consolas"/>
                <a:ea typeface="Consolas"/>
                <a:cs typeface="Consolas"/>
                <a:sym typeface="Consolas"/>
              </a:rPr>
              <a:t>"LastLI"</a:t>
            </a:r>
            <a:r>
              <a:rPr lang="en-US" sz="900">
                <a:latin typeface="Consolas"/>
                <a:ea typeface="Consolas"/>
                <a:cs typeface="Consolas"/>
                <a:sym typeface="Consolas"/>
              </a:rPr>
              <a:t> </a:t>
            </a:r>
            <a:r>
              <a:rPr lang="en-US" sz="900">
                <a:solidFill>
                  <a:srgbClr val="C4A000"/>
                </a:solidFill>
                <a:latin typeface="Consolas"/>
                <a:ea typeface="Consolas"/>
                <a:cs typeface="Consolas"/>
                <a:sym typeface="Consolas"/>
              </a:rPr>
              <a:t>class</a:t>
            </a:r>
            <a:r>
              <a:rPr b="1" lang="en-US" sz="900">
                <a:solidFill>
                  <a:srgbClr val="CE5C00"/>
                </a:solidFill>
                <a:latin typeface="Consolas"/>
                <a:ea typeface="Consolas"/>
                <a:cs typeface="Consolas"/>
                <a:sym typeface="Consolas"/>
              </a:rPr>
              <a:t>=</a:t>
            </a:r>
            <a:r>
              <a:rPr lang="en-US" sz="900">
                <a:solidFill>
                  <a:srgbClr val="4E9A06"/>
                </a:solidFill>
                <a:latin typeface="Consolas"/>
                <a:ea typeface="Consolas"/>
                <a:cs typeface="Consolas"/>
                <a:sym typeface="Consolas"/>
              </a:rPr>
              <a:t>"myLi"</a:t>
            </a:r>
            <a:r>
              <a:rPr b="1" lang="en-US" sz="900">
                <a:latin typeface="Consolas"/>
                <a:ea typeface="Consolas"/>
                <a:cs typeface="Consolas"/>
                <a:sym typeface="Consolas"/>
              </a:rPr>
              <a:t>&gt;</a:t>
            </a:r>
            <a:r>
              <a:rPr lang="en-US" sz="900">
                <a:latin typeface="Consolas"/>
                <a:ea typeface="Consolas"/>
                <a:cs typeface="Consolas"/>
                <a:sym typeface="Consolas"/>
              </a:rPr>
              <a:t>You can select multiple elements or multiple sets of elements.</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li</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ul</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script</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lang="en-US" sz="900">
                <a:solidFill>
                  <a:srgbClr val="F8F8F8"/>
                </a:solidFill>
                <a:latin typeface="Consolas"/>
                <a:ea typeface="Consolas"/>
                <a:cs typeface="Consolas"/>
                <a:sym typeface="Consolas"/>
              </a:rPr>
              <a:t>      </a:t>
            </a:r>
            <a:r>
              <a:rPr b="1" lang="en-US" sz="900">
                <a:solidFill>
                  <a:srgbClr val="204A87"/>
                </a:solidFill>
                <a:latin typeface="Consolas"/>
                <a:ea typeface="Consolas"/>
                <a:cs typeface="Consolas"/>
                <a:sym typeface="Consolas"/>
              </a:rPr>
              <a:t>const</a:t>
            </a:r>
            <a:r>
              <a:rPr lang="en-US" sz="900">
                <a:solidFill>
                  <a:srgbClr val="F8F8F8"/>
                </a:solidFill>
                <a:latin typeface="Consolas"/>
                <a:ea typeface="Consolas"/>
                <a:cs typeface="Consolas"/>
                <a:sym typeface="Consolas"/>
              </a:rPr>
              <a:t> </a:t>
            </a:r>
            <a:r>
              <a:rPr lang="en-US" sz="900">
                <a:latin typeface="Consolas"/>
                <a:ea typeface="Consolas"/>
                <a:cs typeface="Consolas"/>
                <a:sym typeface="Consolas"/>
              </a:rPr>
              <a:t>q1</a:t>
            </a:r>
            <a:r>
              <a:rPr lang="en-US" sz="900">
                <a:solidFill>
                  <a:srgbClr val="F8F8F8"/>
                </a:solidFill>
                <a:latin typeface="Consolas"/>
                <a:ea typeface="Consolas"/>
                <a:cs typeface="Consolas"/>
                <a:sym typeface="Consolas"/>
              </a:rPr>
              <a:t> </a:t>
            </a:r>
            <a:r>
              <a:rPr b="1" lang="en-US" sz="900">
                <a:solidFill>
                  <a:srgbClr val="CE5C00"/>
                </a:solidFill>
                <a:latin typeface="Consolas"/>
                <a:ea typeface="Consolas"/>
                <a:cs typeface="Consolas"/>
                <a:sym typeface="Consolas"/>
              </a:rPr>
              <a:t>=</a:t>
            </a:r>
            <a:r>
              <a:rPr lang="en-US" sz="900">
                <a:solidFill>
                  <a:srgbClr val="F8F8F8"/>
                </a:solidFill>
                <a:latin typeface="Consolas"/>
                <a:ea typeface="Consolas"/>
                <a:cs typeface="Consolas"/>
                <a:sym typeface="Consolas"/>
              </a:rPr>
              <a:t> </a:t>
            </a:r>
            <a:r>
              <a:rPr lang="en-US" sz="900">
                <a:solidFill>
                  <a:srgbClr val="204A87"/>
                </a:solidFill>
                <a:latin typeface="Consolas"/>
                <a:ea typeface="Consolas"/>
                <a:cs typeface="Consolas"/>
                <a:sym typeface="Consolas"/>
              </a:rPr>
              <a:t>document</a:t>
            </a:r>
            <a:r>
              <a:rPr b="1" lang="en-US" sz="900">
                <a:latin typeface="Consolas"/>
                <a:ea typeface="Consolas"/>
                <a:cs typeface="Consolas"/>
                <a:sym typeface="Consolas"/>
              </a:rPr>
              <a:t>.</a:t>
            </a:r>
            <a:r>
              <a:rPr lang="en-US" sz="900">
                <a:latin typeface="Consolas"/>
                <a:ea typeface="Consolas"/>
                <a:cs typeface="Consolas"/>
                <a:sym typeface="Consolas"/>
              </a:rPr>
              <a:t>querySelector</a:t>
            </a:r>
            <a:r>
              <a:rPr b="1" lang="en-US" sz="900">
                <a:latin typeface="Consolas"/>
                <a:ea typeface="Consolas"/>
                <a:cs typeface="Consolas"/>
                <a:sym typeface="Consolas"/>
              </a:rPr>
              <a:t>(</a:t>
            </a:r>
            <a:r>
              <a:rPr lang="en-US" sz="900">
                <a:solidFill>
                  <a:srgbClr val="4E9A06"/>
                </a:solidFill>
                <a:latin typeface="Consolas"/>
                <a:ea typeface="Consolas"/>
                <a:cs typeface="Consolas"/>
                <a:sym typeface="Consolas"/>
              </a:rPr>
              <a:t>'li[style="color: blue"]'</a:t>
            </a:r>
            <a:r>
              <a:rPr b="1" lang="en-US" sz="900">
                <a:latin typeface="Consolas"/>
                <a:ea typeface="Consolas"/>
                <a:cs typeface="Consolas"/>
                <a:sym typeface="Consolas"/>
              </a:rPr>
              <a:t>);</a:t>
            </a:r>
            <a:endParaRPr sz="900">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lang="en-US" sz="900">
                <a:solidFill>
                  <a:srgbClr val="F8F8F8"/>
                </a:solidFill>
                <a:latin typeface="Consolas"/>
                <a:ea typeface="Consolas"/>
                <a:cs typeface="Consolas"/>
                <a:sym typeface="Consolas"/>
              </a:rPr>
              <a:t>      </a:t>
            </a:r>
            <a:r>
              <a:rPr lang="en-US" sz="900">
                <a:latin typeface="Consolas"/>
                <a:ea typeface="Consolas"/>
                <a:cs typeface="Consolas"/>
                <a:sym typeface="Consolas"/>
              </a:rPr>
              <a:t>console</a:t>
            </a:r>
            <a:r>
              <a:rPr b="1" lang="en-US" sz="900">
                <a:latin typeface="Consolas"/>
                <a:ea typeface="Consolas"/>
                <a:cs typeface="Consolas"/>
                <a:sym typeface="Consolas"/>
              </a:rPr>
              <a:t>.</a:t>
            </a:r>
            <a:r>
              <a:rPr lang="en-US" sz="900">
                <a:latin typeface="Consolas"/>
                <a:ea typeface="Consolas"/>
                <a:cs typeface="Consolas"/>
                <a:sym typeface="Consolas"/>
              </a:rPr>
              <a:t>log</a:t>
            </a:r>
            <a:r>
              <a:rPr b="1" lang="en-US" sz="900">
                <a:latin typeface="Consolas"/>
                <a:ea typeface="Consolas"/>
                <a:cs typeface="Consolas"/>
                <a:sym typeface="Consolas"/>
              </a:rPr>
              <a:t>(</a:t>
            </a:r>
            <a:r>
              <a:rPr lang="en-US" sz="900">
                <a:latin typeface="Consolas"/>
                <a:ea typeface="Consolas"/>
                <a:cs typeface="Consolas"/>
                <a:sym typeface="Consolas"/>
              </a:rPr>
              <a:t>q1</a:t>
            </a:r>
            <a:r>
              <a:rPr b="1" lang="en-US" sz="900">
                <a:latin typeface="Consolas"/>
                <a:ea typeface="Consolas"/>
                <a:cs typeface="Consolas"/>
                <a:sym typeface="Consolas"/>
              </a:rPr>
              <a:t>);</a:t>
            </a:r>
            <a:endParaRPr sz="900">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lang="en-US" sz="900">
                <a:solidFill>
                  <a:srgbClr val="F8F8F8"/>
                </a:solidFill>
                <a:latin typeface="Consolas"/>
                <a:ea typeface="Consolas"/>
                <a:cs typeface="Consolas"/>
                <a:sym typeface="Consolas"/>
              </a:rPr>
              <a:t>      </a:t>
            </a:r>
            <a:r>
              <a:rPr b="1" lang="en-US" sz="900">
                <a:solidFill>
                  <a:srgbClr val="204A87"/>
                </a:solidFill>
                <a:latin typeface="Consolas"/>
                <a:ea typeface="Consolas"/>
                <a:cs typeface="Consolas"/>
                <a:sym typeface="Consolas"/>
              </a:rPr>
              <a:t>const</a:t>
            </a:r>
            <a:r>
              <a:rPr lang="en-US" sz="900">
                <a:solidFill>
                  <a:srgbClr val="F8F8F8"/>
                </a:solidFill>
                <a:latin typeface="Consolas"/>
                <a:ea typeface="Consolas"/>
                <a:cs typeface="Consolas"/>
                <a:sym typeface="Consolas"/>
              </a:rPr>
              <a:t> </a:t>
            </a:r>
            <a:r>
              <a:rPr lang="en-US" sz="900">
                <a:latin typeface="Consolas"/>
                <a:ea typeface="Consolas"/>
                <a:cs typeface="Consolas"/>
                <a:sym typeface="Consolas"/>
              </a:rPr>
              <a:t>q2</a:t>
            </a:r>
            <a:r>
              <a:rPr lang="en-US" sz="900">
                <a:solidFill>
                  <a:srgbClr val="F8F8F8"/>
                </a:solidFill>
                <a:latin typeface="Consolas"/>
                <a:ea typeface="Consolas"/>
                <a:cs typeface="Consolas"/>
                <a:sym typeface="Consolas"/>
              </a:rPr>
              <a:t> </a:t>
            </a:r>
            <a:r>
              <a:rPr b="1" lang="en-US" sz="900">
                <a:solidFill>
                  <a:srgbClr val="CE5C00"/>
                </a:solidFill>
                <a:latin typeface="Consolas"/>
                <a:ea typeface="Consolas"/>
                <a:cs typeface="Consolas"/>
                <a:sym typeface="Consolas"/>
              </a:rPr>
              <a:t>=</a:t>
            </a:r>
            <a:r>
              <a:rPr lang="en-US" sz="900">
                <a:solidFill>
                  <a:srgbClr val="F8F8F8"/>
                </a:solidFill>
                <a:latin typeface="Consolas"/>
                <a:ea typeface="Consolas"/>
                <a:cs typeface="Consolas"/>
                <a:sym typeface="Consolas"/>
              </a:rPr>
              <a:t> </a:t>
            </a:r>
            <a:r>
              <a:rPr lang="en-US" sz="900">
                <a:solidFill>
                  <a:srgbClr val="204A87"/>
                </a:solidFill>
                <a:latin typeface="Consolas"/>
                <a:ea typeface="Consolas"/>
                <a:cs typeface="Consolas"/>
                <a:sym typeface="Consolas"/>
              </a:rPr>
              <a:t>document</a:t>
            </a:r>
            <a:r>
              <a:rPr b="1" lang="en-US" sz="900">
                <a:latin typeface="Consolas"/>
                <a:ea typeface="Consolas"/>
                <a:cs typeface="Consolas"/>
                <a:sym typeface="Consolas"/>
              </a:rPr>
              <a:t>.</a:t>
            </a:r>
            <a:r>
              <a:rPr lang="en-US" sz="900">
                <a:latin typeface="Consolas"/>
                <a:ea typeface="Consolas"/>
                <a:cs typeface="Consolas"/>
                <a:sym typeface="Consolas"/>
              </a:rPr>
              <a:t>querySelector</a:t>
            </a:r>
            <a:r>
              <a:rPr b="1" lang="en-US" sz="900">
                <a:latin typeface="Consolas"/>
                <a:ea typeface="Consolas"/>
                <a:cs typeface="Consolas"/>
                <a:sym typeface="Consolas"/>
              </a:rPr>
              <a:t>(</a:t>
            </a:r>
            <a:r>
              <a:rPr lang="en-US" sz="900">
                <a:solidFill>
                  <a:srgbClr val="4E9A06"/>
                </a:solidFill>
                <a:latin typeface="Consolas"/>
                <a:ea typeface="Consolas"/>
                <a:cs typeface="Consolas"/>
                <a:sym typeface="Consolas"/>
              </a:rPr>
              <a:t>'li[style="color: green"]'</a:t>
            </a:r>
            <a:r>
              <a:rPr b="1" lang="en-US" sz="900">
                <a:latin typeface="Consolas"/>
                <a:ea typeface="Consolas"/>
                <a:cs typeface="Consolas"/>
                <a:sym typeface="Consolas"/>
              </a:rPr>
              <a:t>);</a:t>
            </a:r>
            <a:endParaRPr sz="900">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lang="en-US" sz="900">
                <a:solidFill>
                  <a:srgbClr val="F8F8F8"/>
                </a:solidFill>
                <a:latin typeface="Consolas"/>
                <a:ea typeface="Consolas"/>
                <a:cs typeface="Consolas"/>
                <a:sym typeface="Consolas"/>
              </a:rPr>
              <a:t>      </a:t>
            </a:r>
            <a:r>
              <a:rPr lang="en-US" sz="900">
                <a:latin typeface="Consolas"/>
                <a:ea typeface="Consolas"/>
                <a:cs typeface="Consolas"/>
                <a:sym typeface="Consolas"/>
              </a:rPr>
              <a:t>console</a:t>
            </a:r>
            <a:r>
              <a:rPr b="1" lang="en-US" sz="900">
                <a:latin typeface="Consolas"/>
                <a:ea typeface="Consolas"/>
                <a:cs typeface="Consolas"/>
                <a:sym typeface="Consolas"/>
              </a:rPr>
              <a:t>.</a:t>
            </a:r>
            <a:r>
              <a:rPr lang="en-US" sz="900">
                <a:latin typeface="Consolas"/>
                <a:ea typeface="Consolas"/>
                <a:cs typeface="Consolas"/>
                <a:sym typeface="Consolas"/>
              </a:rPr>
              <a:t>log</a:t>
            </a:r>
            <a:r>
              <a:rPr b="1" lang="en-US" sz="900">
                <a:latin typeface="Consolas"/>
                <a:ea typeface="Consolas"/>
                <a:cs typeface="Consolas"/>
                <a:sym typeface="Consolas"/>
              </a:rPr>
              <a:t>(</a:t>
            </a:r>
            <a:r>
              <a:rPr lang="en-US" sz="900">
                <a:latin typeface="Consolas"/>
                <a:ea typeface="Consolas"/>
                <a:cs typeface="Consolas"/>
                <a:sym typeface="Consolas"/>
              </a:rPr>
              <a:t>q2</a:t>
            </a:r>
            <a:r>
              <a:rPr b="1" lang="en-US" sz="900">
                <a:latin typeface="Consolas"/>
                <a:ea typeface="Consolas"/>
                <a:cs typeface="Consolas"/>
                <a:sym typeface="Consolas"/>
              </a:rPr>
              <a:t>);</a:t>
            </a:r>
            <a:endParaRPr sz="900">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lang="en-US" sz="900">
                <a:solidFill>
                  <a:srgbClr val="F8F8F8"/>
                </a:solidFill>
                <a:latin typeface="Consolas"/>
                <a:ea typeface="Consolas"/>
                <a:cs typeface="Consolas"/>
                <a:sym typeface="Consolas"/>
              </a:rPr>
              <a:t>      </a:t>
            </a:r>
            <a:r>
              <a:rPr b="1" lang="en-US" sz="900">
                <a:solidFill>
                  <a:srgbClr val="204A87"/>
                </a:solidFill>
                <a:latin typeface="Consolas"/>
                <a:ea typeface="Consolas"/>
                <a:cs typeface="Consolas"/>
                <a:sym typeface="Consolas"/>
              </a:rPr>
              <a:t>const</a:t>
            </a:r>
            <a:r>
              <a:rPr lang="en-US" sz="900">
                <a:solidFill>
                  <a:srgbClr val="F8F8F8"/>
                </a:solidFill>
                <a:latin typeface="Consolas"/>
                <a:ea typeface="Consolas"/>
                <a:cs typeface="Consolas"/>
                <a:sym typeface="Consolas"/>
              </a:rPr>
              <a:t> </a:t>
            </a:r>
            <a:r>
              <a:rPr lang="en-US" sz="900">
                <a:latin typeface="Consolas"/>
                <a:ea typeface="Consolas"/>
                <a:cs typeface="Consolas"/>
                <a:sym typeface="Consolas"/>
              </a:rPr>
              <a:t>q3</a:t>
            </a:r>
            <a:r>
              <a:rPr lang="en-US" sz="900">
                <a:solidFill>
                  <a:srgbClr val="F8F8F8"/>
                </a:solidFill>
                <a:latin typeface="Consolas"/>
                <a:ea typeface="Consolas"/>
                <a:cs typeface="Consolas"/>
                <a:sym typeface="Consolas"/>
              </a:rPr>
              <a:t> </a:t>
            </a:r>
            <a:r>
              <a:rPr b="1" lang="en-US" sz="900">
                <a:solidFill>
                  <a:srgbClr val="CE5C00"/>
                </a:solidFill>
                <a:latin typeface="Consolas"/>
                <a:ea typeface="Consolas"/>
                <a:cs typeface="Consolas"/>
                <a:sym typeface="Consolas"/>
              </a:rPr>
              <a:t>=</a:t>
            </a:r>
            <a:r>
              <a:rPr lang="en-US" sz="900">
                <a:solidFill>
                  <a:srgbClr val="F8F8F8"/>
                </a:solidFill>
                <a:latin typeface="Consolas"/>
                <a:ea typeface="Consolas"/>
                <a:cs typeface="Consolas"/>
                <a:sym typeface="Consolas"/>
              </a:rPr>
              <a:t> </a:t>
            </a:r>
            <a:r>
              <a:rPr lang="en-US" sz="900">
                <a:solidFill>
                  <a:srgbClr val="204A87"/>
                </a:solidFill>
                <a:latin typeface="Consolas"/>
                <a:ea typeface="Consolas"/>
                <a:cs typeface="Consolas"/>
                <a:sym typeface="Consolas"/>
              </a:rPr>
              <a:t>document</a:t>
            </a:r>
            <a:r>
              <a:rPr b="1" lang="en-US" sz="900">
                <a:latin typeface="Consolas"/>
                <a:ea typeface="Consolas"/>
                <a:cs typeface="Consolas"/>
                <a:sym typeface="Consolas"/>
              </a:rPr>
              <a:t>.</a:t>
            </a:r>
            <a:r>
              <a:rPr lang="en-US" sz="900">
                <a:latin typeface="Consolas"/>
                <a:ea typeface="Consolas"/>
                <a:cs typeface="Consolas"/>
                <a:sym typeface="Consolas"/>
              </a:rPr>
              <a:t>querySelector</a:t>
            </a:r>
            <a:r>
              <a:rPr b="1" lang="en-US" sz="900">
                <a:latin typeface="Consolas"/>
                <a:ea typeface="Consolas"/>
                <a:cs typeface="Consolas"/>
                <a:sym typeface="Consolas"/>
              </a:rPr>
              <a:t>(</a:t>
            </a:r>
            <a:r>
              <a:rPr lang="en-US" sz="900">
                <a:solidFill>
                  <a:srgbClr val="4E9A06"/>
                </a:solidFill>
                <a:latin typeface="Consolas"/>
                <a:ea typeface="Consolas"/>
                <a:cs typeface="Consolas"/>
                <a:sym typeface="Consolas"/>
              </a:rPr>
              <a:t>'li[style="color: blue"]'</a:t>
            </a:r>
            <a:r>
              <a:rPr b="1" lang="en-US" sz="900">
                <a:latin typeface="Consolas"/>
                <a:ea typeface="Consolas"/>
                <a:cs typeface="Consolas"/>
                <a:sym typeface="Consolas"/>
              </a:rPr>
              <a:t>);</a:t>
            </a:r>
            <a:endParaRPr sz="900">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lang="en-US" sz="900">
                <a:solidFill>
                  <a:srgbClr val="F8F8F8"/>
                </a:solidFill>
                <a:latin typeface="Consolas"/>
                <a:ea typeface="Consolas"/>
                <a:cs typeface="Consolas"/>
                <a:sym typeface="Consolas"/>
              </a:rPr>
              <a:t>      </a:t>
            </a:r>
            <a:r>
              <a:rPr lang="en-US" sz="900">
                <a:latin typeface="Consolas"/>
                <a:ea typeface="Consolas"/>
                <a:cs typeface="Consolas"/>
                <a:sym typeface="Consolas"/>
              </a:rPr>
              <a:t>console</a:t>
            </a:r>
            <a:r>
              <a:rPr b="1" lang="en-US" sz="900">
                <a:latin typeface="Consolas"/>
                <a:ea typeface="Consolas"/>
                <a:cs typeface="Consolas"/>
                <a:sym typeface="Consolas"/>
              </a:rPr>
              <a:t>.</a:t>
            </a:r>
            <a:r>
              <a:rPr lang="en-US" sz="900">
                <a:latin typeface="Consolas"/>
                <a:ea typeface="Consolas"/>
                <a:cs typeface="Consolas"/>
                <a:sym typeface="Consolas"/>
              </a:rPr>
              <a:t>log</a:t>
            </a:r>
            <a:r>
              <a:rPr b="1" lang="en-US" sz="900">
                <a:latin typeface="Consolas"/>
                <a:ea typeface="Consolas"/>
                <a:cs typeface="Consolas"/>
                <a:sym typeface="Consolas"/>
              </a:rPr>
              <a:t>(</a:t>
            </a:r>
            <a:r>
              <a:rPr lang="en-US" sz="900">
                <a:latin typeface="Consolas"/>
                <a:ea typeface="Consolas"/>
                <a:cs typeface="Consolas"/>
                <a:sym typeface="Consolas"/>
              </a:rPr>
              <a:t>q3</a:t>
            </a:r>
            <a:r>
              <a:rPr b="1" lang="en-US" sz="900">
                <a:latin typeface="Consolas"/>
                <a:ea typeface="Consolas"/>
                <a:cs typeface="Consolas"/>
                <a:sym typeface="Consolas"/>
              </a:rPr>
              <a:t>);</a:t>
            </a:r>
            <a:endParaRPr sz="900">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lang="en-US" sz="900">
                <a:solidFill>
                  <a:srgbClr val="F8F8F8"/>
                </a:solidFill>
                <a:latin typeface="Consolas"/>
                <a:ea typeface="Consolas"/>
                <a:cs typeface="Consolas"/>
                <a:sym typeface="Consolas"/>
              </a:rPr>
              <a:t>      </a:t>
            </a:r>
            <a:r>
              <a:rPr b="1" lang="en-US" sz="900">
                <a:solidFill>
                  <a:srgbClr val="204A87"/>
                </a:solidFill>
                <a:latin typeface="Consolas"/>
                <a:ea typeface="Consolas"/>
                <a:cs typeface="Consolas"/>
                <a:sym typeface="Consolas"/>
              </a:rPr>
              <a:t>const</a:t>
            </a:r>
            <a:r>
              <a:rPr lang="en-US" sz="900">
                <a:solidFill>
                  <a:srgbClr val="F8F8F8"/>
                </a:solidFill>
                <a:latin typeface="Consolas"/>
                <a:ea typeface="Consolas"/>
                <a:cs typeface="Consolas"/>
                <a:sym typeface="Consolas"/>
              </a:rPr>
              <a:t> </a:t>
            </a:r>
            <a:r>
              <a:rPr lang="en-US" sz="900">
                <a:latin typeface="Consolas"/>
                <a:ea typeface="Consolas"/>
                <a:cs typeface="Consolas"/>
                <a:sym typeface="Consolas"/>
              </a:rPr>
              <a:t>q4</a:t>
            </a:r>
            <a:r>
              <a:rPr lang="en-US" sz="900">
                <a:solidFill>
                  <a:srgbClr val="F8F8F8"/>
                </a:solidFill>
                <a:latin typeface="Consolas"/>
                <a:ea typeface="Consolas"/>
                <a:cs typeface="Consolas"/>
                <a:sym typeface="Consolas"/>
              </a:rPr>
              <a:t> </a:t>
            </a:r>
            <a:r>
              <a:rPr b="1" lang="en-US" sz="900">
                <a:solidFill>
                  <a:srgbClr val="CE5C00"/>
                </a:solidFill>
                <a:latin typeface="Consolas"/>
                <a:ea typeface="Consolas"/>
                <a:cs typeface="Consolas"/>
                <a:sym typeface="Consolas"/>
              </a:rPr>
              <a:t>=</a:t>
            </a:r>
            <a:r>
              <a:rPr lang="en-US" sz="900">
                <a:solidFill>
                  <a:srgbClr val="F8F8F8"/>
                </a:solidFill>
                <a:latin typeface="Consolas"/>
                <a:ea typeface="Consolas"/>
                <a:cs typeface="Consolas"/>
                <a:sym typeface="Consolas"/>
              </a:rPr>
              <a:t> </a:t>
            </a:r>
            <a:r>
              <a:rPr lang="en-US" sz="900">
                <a:solidFill>
                  <a:srgbClr val="204A87"/>
                </a:solidFill>
                <a:latin typeface="Consolas"/>
                <a:ea typeface="Consolas"/>
                <a:cs typeface="Consolas"/>
                <a:sym typeface="Consolas"/>
              </a:rPr>
              <a:t>document</a:t>
            </a:r>
            <a:r>
              <a:rPr b="1" lang="en-US" sz="900">
                <a:latin typeface="Consolas"/>
                <a:ea typeface="Consolas"/>
                <a:cs typeface="Consolas"/>
                <a:sym typeface="Consolas"/>
              </a:rPr>
              <a:t>.</a:t>
            </a:r>
            <a:r>
              <a:rPr lang="en-US" sz="900">
                <a:latin typeface="Consolas"/>
                <a:ea typeface="Consolas"/>
                <a:cs typeface="Consolas"/>
                <a:sym typeface="Consolas"/>
              </a:rPr>
              <a:t>querySelector</a:t>
            </a:r>
            <a:r>
              <a:rPr b="1" lang="en-US" sz="900">
                <a:latin typeface="Consolas"/>
                <a:ea typeface="Consolas"/>
                <a:cs typeface="Consolas"/>
                <a:sym typeface="Consolas"/>
              </a:rPr>
              <a:t>(</a:t>
            </a:r>
            <a:r>
              <a:rPr lang="en-US" sz="900">
                <a:solidFill>
                  <a:srgbClr val="4E9A06"/>
                </a:solidFill>
                <a:latin typeface="Consolas"/>
                <a:ea typeface="Consolas"/>
                <a:cs typeface="Consolas"/>
                <a:sym typeface="Consolas"/>
              </a:rPr>
              <a:t>'#LastLI'</a:t>
            </a:r>
            <a:r>
              <a:rPr b="1" lang="en-US" sz="900">
                <a:latin typeface="Consolas"/>
                <a:ea typeface="Consolas"/>
                <a:cs typeface="Consolas"/>
                <a:sym typeface="Consolas"/>
              </a:rPr>
              <a:t>);</a:t>
            </a:r>
            <a:endParaRPr sz="900">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lang="en-US" sz="900">
                <a:solidFill>
                  <a:srgbClr val="F8F8F8"/>
                </a:solidFill>
                <a:latin typeface="Consolas"/>
                <a:ea typeface="Consolas"/>
                <a:cs typeface="Consolas"/>
                <a:sym typeface="Consolas"/>
              </a:rPr>
              <a:t>      </a:t>
            </a:r>
            <a:r>
              <a:rPr lang="en-US" sz="900">
                <a:latin typeface="Consolas"/>
                <a:ea typeface="Consolas"/>
                <a:cs typeface="Consolas"/>
                <a:sym typeface="Consolas"/>
              </a:rPr>
              <a:t>console</a:t>
            </a:r>
            <a:r>
              <a:rPr b="1" lang="en-US" sz="900">
                <a:latin typeface="Consolas"/>
                <a:ea typeface="Consolas"/>
                <a:cs typeface="Consolas"/>
                <a:sym typeface="Consolas"/>
              </a:rPr>
              <a:t>.</a:t>
            </a:r>
            <a:r>
              <a:rPr lang="en-US" sz="900">
                <a:latin typeface="Consolas"/>
                <a:ea typeface="Consolas"/>
                <a:cs typeface="Consolas"/>
                <a:sym typeface="Consolas"/>
              </a:rPr>
              <a:t>log</a:t>
            </a:r>
            <a:r>
              <a:rPr b="1" lang="en-US" sz="900">
                <a:latin typeface="Consolas"/>
                <a:ea typeface="Consolas"/>
                <a:cs typeface="Consolas"/>
                <a:sym typeface="Consolas"/>
              </a:rPr>
              <a:t>(</a:t>
            </a:r>
            <a:r>
              <a:rPr lang="en-US" sz="900">
                <a:latin typeface="Consolas"/>
                <a:ea typeface="Consolas"/>
                <a:cs typeface="Consolas"/>
                <a:sym typeface="Consolas"/>
              </a:rPr>
              <a:t>q4</a:t>
            </a:r>
            <a:r>
              <a:rPr b="1" lang="en-US" sz="900">
                <a:latin typeface="Consolas"/>
                <a:ea typeface="Consolas"/>
                <a:cs typeface="Consolas"/>
                <a:sym typeface="Consolas"/>
              </a:rPr>
              <a:t>);</a:t>
            </a:r>
            <a:endParaRPr sz="900">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lang="en-US" sz="900">
                <a:solidFill>
                  <a:srgbClr val="F8F8F8"/>
                </a:solidFill>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script</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body</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63500" rtl="0" algn="l">
              <a:lnSpc>
                <a:spcPct val="110795"/>
              </a:lnSpc>
              <a:spcBef>
                <a:spcPts val="0"/>
              </a:spcBef>
              <a:spcAft>
                <a:spcPts val="0"/>
              </a:spcAft>
              <a:buNone/>
            </a:pP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html</a:t>
            </a:r>
            <a:r>
              <a:rPr b="1" lang="en-US" sz="900">
                <a:latin typeface="Consolas"/>
                <a:ea typeface="Consolas"/>
                <a:cs typeface="Consolas"/>
                <a:sym typeface="Consolas"/>
              </a:rPr>
              <a:t>&gt;</a:t>
            </a:r>
            <a:endParaRPr sz="900">
              <a:solidFill>
                <a:srgbClr val="080808"/>
              </a:solidFill>
              <a:highlight>
                <a:srgbClr val="FFFFFF"/>
              </a:highlight>
              <a:latin typeface="Courier New"/>
              <a:ea typeface="Courier New"/>
              <a:cs typeface="Courier New"/>
              <a:sym typeface="Courier New"/>
            </a:endParaRPr>
          </a:p>
        </p:txBody>
      </p:sp>
      <p:pic>
        <p:nvPicPr>
          <p:cNvPr id="625" name="Google Shape;625;p67"/>
          <p:cNvPicPr preferRelativeResize="0"/>
          <p:nvPr/>
        </p:nvPicPr>
        <p:blipFill>
          <a:blip r:embed="rId3">
            <a:alphaModFix/>
          </a:blip>
          <a:stretch>
            <a:fillRect/>
          </a:stretch>
        </p:blipFill>
        <p:spPr>
          <a:xfrm>
            <a:off x="957812" y="2999210"/>
            <a:ext cx="2855125" cy="1773725"/>
          </a:xfrm>
          <a:prstGeom prst="rect">
            <a:avLst/>
          </a:prstGeom>
          <a:noFill/>
          <a:ln cap="flat" cmpd="sng" w="19050">
            <a:solidFill>
              <a:schemeClr val="accent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68"/>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sz="2500"/>
              <a:t>Selecting Elements with CSS Selectors </a:t>
            </a:r>
            <a:r>
              <a:rPr b="0" lang="en-US" sz="2500"/>
              <a:t>(continued)</a:t>
            </a:r>
            <a:endParaRPr b="0" sz="2500"/>
          </a:p>
        </p:txBody>
      </p:sp>
      <p:sp>
        <p:nvSpPr>
          <p:cNvPr id="632" name="Google Shape;632;p68"/>
          <p:cNvSpPr txBox="1"/>
          <p:nvPr>
            <p:ph idx="1" type="body"/>
          </p:nvPr>
        </p:nvSpPr>
        <p:spPr>
          <a:xfrm>
            <a:off x="523875" y="1290600"/>
            <a:ext cx="3634800" cy="3395400"/>
          </a:xfrm>
          <a:prstGeom prst="rect">
            <a:avLst/>
          </a:prstGeom>
          <a:noFill/>
          <a:ln>
            <a:noFill/>
          </a:ln>
        </p:spPr>
        <p:txBody>
          <a:bodyPr anchorCtr="0" anchor="t" bIns="68575" lIns="68575" spcFirstLastPara="1" rIns="68575" wrap="square" tIns="68575">
            <a:normAutofit/>
          </a:bodyPr>
          <a:lstStyle/>
          <a:p>
            <a:pPr indent="0" lvl="0" marL="0" rtl="0" algn="l">
              <a:lnSpc>
                <a:spcPct val="100000"/>
              </a:lnSpc>
              <a:spcBef>
                <a:spcPts val="0"/>
              </a:spcBef>
              <a:spcAft>
                <a:spcPts val="0"/>
              </a:spcAft>
              <a:buClr>
                <a:srgbClr val="FF9900"/>
              </a:buClr>
              <a:buSzPts val="1100"/>
              <a:buNone/>
            </a:pPr>
            <a:r>
              <a:rPr lang="en-US" sz="1500">
                <a:solidFill>
                  <a:schemeClr val="accent2"/>
                </a:solidFill>
              </a:rPr>
              <a:t>The </a:t>
            </a:r>
            <a:r>
              <a:rPr b="1" lang="en-US" sz="1500">
                <a:solidFill>
                  <a:schemeClr val="accent2"/>
                </a:solidFill>
                <a:latin typeface="Consolas"/>
                <a:ea typeface="Consolas"/>
                <a:cs typeface="Consolas"/>
                <a:sym typeface="Consolas"/>
              </a:rPr>
              <a:t>d</a:t>
            </a:r>
            <a:r>
              <a:rPr b="1" lang="en-US" sz="1500">
                <a:solidFill>
                  <a:schemeClr val="accent2"/>
                </a:solidFill>
                <a:latin typeface="Consolas"/>
                <a:ea typeface="Consolas"/>
                <a:cs typeface="Consolas"/>
                <a:sym typeface="Consolas"/>
              </a:rPr>
              <a:t>ocument</a:t>
            </a:r>
            <a:r>
              <a:rPr lang="en-US" sz="1500">
                <a:solidFill>
                  <a:schemeClr val="accent2"/>
                </a:solidFill>
              </a:rPr>
              <a:t> method </a:t>
            </a:r>
            <a:r>
              <a:rPr b="1" lang="en-US" sz="1500">
                <a:solidFill>
                  <a:schemeClr val="accent2"/>
                </a:solidFill>
                <a:latin typeface="Consolas"/>
                <a:ea typeface="Consolas"/>
                <a:cs typeface="Consolas"/>
                <a:sym typeface="Consolas"/>
              </a:rPr>
              <a:t>querySelectorAll()</a:t>
            </a:r>
            <a:r>
              <a:rPr b="1" lang="en-US" sz="1500">
                <a:solidFill>
                  <a:schemeClr val="accent2"/>
                </a:solidFill>
              </a:rPr>
              <a:t> </a:t>
            </a:r>
            <a:r>
              <a:rPr lang="en-US" sz="1500">
                <a:solidFill>
                  <a:schemeClr val="accent2"/>
                </a:solidFill>
              </a:rPr>
              <a:t>takes a single string argument containing a CSS selector and returns a </a:t>
            </a:r>
            <a:r>
              <a:rPr b="1" lang="en-US" sz="1500">
                <a:solidFill>
                  <a:schemeClr val="accent2"/>
                </a:solidFill>
                <a:latin typeface="Consolas"/>
                <a:ea typeface="Consolas"/>
                <a:cs typeface="Consolas"/>
                <a:sym typeface="Consolas"/>
              </a:rPr>
              <a:t>NodeList</a:t>
            </a:r>
            <a:r>
              <a:rPr lang="en-US" sz="1500">
                <a:solidFill>
                  <a:schemeClr val="accent2"/>
                </a:solidFill>
              </a:rPr>
              <a:t> that represents all elements in the document that match the selector. </a:t>
            </a:r>
            <a:endParaRPr sz="1500">
              <a:solidFill>
                <a:schemeClr val="accent2"/>
              </a:solidFill>
            </a:endParaRPr>
          </a:p>
          <a:p>
            <a:pPr indent="0" lvl="0" marL="0" rtl="0" algn="l">
              <a:lnSpc>
                <a:spcPct val="100000"/>
              </a:lnSpc>
              <a:spcBef>
                <a:spcPts val="1000"/>
              </a:spcBef>
              <a:spcAft>
                <a:spcPts val="1000"/>
              </a:spcAft>
              <a:buClr>
                <a:srgbClr val="FF9900"/>
              </a:buClr>
              <a:buSzPts val="1100"/>
              <a:buNone/>
            </a:pPr>
            <a:r>
              <a:rPr lang="en-US" sz="1500">
                <a:solidFill>
                  <a:schemeClr val="accent2"/>
                </a:solidFill>
              </a:rPr>
              <a:t>In order to be selected, an element must match the provided structure of the selector (in the case of the example, </a:t>
            </a:r>
            <a:r>
              <a:rPr lang="en-US" sz="1500">
                <a:solidFill>
                  <a:srgbClr val="4E9A06"/>
                </a:solidFill>
                <a:latin typeface="Consolas"/>
                <a:ea typeface="Consolas"/>
                <a:cs typeface="Consolas"/>
                <a:sym typeface="Consolas"/>
              </a:rPr>
              <a:t>'li[style="color: blue"]'</a:t>
            </a:r>
            <a:r>
              <a:rPr lang="en-US" sz="1500">
                <a:solidFill>
                  <a:schemeClr val="accent2"/>
                </a:solidFill>
              </a:rPr>
              <a:t>).</a:t>
            </a:r>
            <a:endParaRPr sz="1500">
              <a:solidFill>
                <a:schemeClr val="accent2"/>
              </a:solidFill>
            </a:endParaRPr>
          </a:p>
        </p:txBody>
      </p:sp>
      <p:sp>
        <p:nvSpPr>
          <p:cNvPr id="633" name="Google Shape;633;p68"/>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634" name="Google Shape;634;p68"/>
          <p:cNvSpPr/>
          <p:nvPr/>
        </p:nvSpPr>
        <p:spPr>
          <a:xfrm>
            <a:off x="4099725" y="1405200"/>
            <a:ext cx="4611000" cy="3445500"/>
          </a:xfrm>
          <a:prstGeom prst="rect">
            <a:avLst/>
          </a:prstGeom>
          <a:noFill/>
          <a:ln cap="flat" cmpd="sng" w="9525">
            <a:solidFill>
              <a:srgbClr val="000000"/>
            </a:solidFill>
            <a:prstDash val="dash"/>
            <a:round/>
            <a:headEnd len="sm" w="sm" type="none"/>
            <a:tailEnd len="sm" w="sm" type="none"/>
          </a:ln>
        </p:spPr>
        <p:txBody>
          <a:bodyPr anchorCtr="0" anchor="t" bIns="34275" lIns="68575" spcFirstLastPara="1" rIns="68575" wrap="square" tIns="34275">
            <a:noAutofit/>
          </a:bodyPr>
          <a:lstStyle/>
          <a:p>
            <a:pPr indent="0" lvl="0" marL="0" marR="63500" rtl="0" algn="l">
              <a:lnSpc>
                <a:spcPct val="110795"/>
              </a:lnSpc>
              <a:spcBef>
                <a:spcPts val="0"/>
              </a:spcBef>
              <a:spcAft>
                <a:spcPts val="0"/>
              </a:spcAft>
              <a:buNone/>
            </a:pPr>
            <a:r>
              <a:rPr i="1" lang="en-US" sz="900">
                <a:solidFill>
                  <a:srgbClr val="8F5902"/>
                </a:solidFill>
                <a:latin typeface="Consolas"/>
                <a:ea typeface="Consolas"/>
                <a:cs typeface="Consolas"/>
                <a:sym typeface="Consolas"/>
              </a:rPr>
              <a:t>&lt;!DOCTYPE html&gt;</a:t>
            </a:r>
            <a:endParaRPr sz="900">
              <a:latin typeface="Consolas"/>
              <a:ea typeface="Consolas"/>
              <a:cs typeface="Consolas"/>
              <a:sym typeface="Consolas"/>
            </a:endParaRPr>
          </a:p>
          <a:p>
            <a:pPr indent="0" lvl="0" marL="0" marR="63500" rtl="0" algn="l">
              <a:lnSpc>
                <a:spcPct val="110795"/>
              </a:lnSpc>
              <a:spcBef>
                <a:spcPts val="0"/>
              </a:spcBef>
              <a:spcAft>
                <a:spcPts val="0"/>
              </a:spcAft>
              <a:buNone/>
            </a:pP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html</a:t>
            </a:r>
            <a:r>
              <a:rPr lang="en-US" sz="900">
                <a:latin typeface="Consolas"/>
                <a:ea typeface="Consolas"/>
                <a:cs typeface="Consolas"/>
                <a:sym typeface="Consolas"/>
              </a:rPr>
              <a:t> </a:t>
            </a:r>
            <a:r>
              <a:rPr lang="en-US" sz="900">
                <a:solidFill>
                  <a:srgbClr val="C4A000"/>
                </a:solidFill>
                <a:latin typeface="Consolas"/>
                <a:ea typeface="Consolas"/>
                <a:cs typeface="Consolas"/>
                <a:sym typeface="Consolas"/>
              </a:rPr>
              <a:t>lang</a:t>
            </a:r>
            <a:r>
              <a:rPr b="1" lang="en-US" sz="900">
                <a:solidFill>
                  <a:srgbClr val="CE5C00"/>
                </a:solidFill>
                <a:latin typeface="Consolas"/>
                <a:ea typeface="Consolas"/>
                <a:cs typeface="Consolas"/>
                <a:sym typeface="Consolas"/>
              </a:rPr>
              <a:t>=</a:t>
            </a:r>
            <a:r>
              <a:rPr lang="en-US" sz="900">
                <a:solidFill>
                  <a:srgbClr val="4E9A06"/>
                </a:solidFill>
                <a:latin typeface="Consolas"/>
                <a:ea typeface="Consolas"/>
                <a:cs typeface="Consolas"/>
                <a:sym typeface="Consolas"/>
              </a:rPr>
              <a:t>"en"</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63500" rtl="0" algn="l">
              <a:lnSpc>
                <a:spcPct val="110795"/>
              </a:lnSpc>
              <a:spcBef>
                <a:spcPts val="0"/>
              </a:spcBef>
              <a:spcAft>
                <a:spcPts val="0"/>
              </a:spcAft>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head</a:t>
            </a:r>
            <a:r>
              <a:rPr b="1" lang="en-US" sz="900">
                <a:latin typeface="Consolas"/>
                <a:ea typeface="Consolas"/>
                <a:cs typeface="Consolas"/>
                <a:sym typeface="Consolas"/>
              </a:rPr>
              <a:t>&gt;&lt;/</a:t>
            </a:r>
            <a:r>
              <a:rPr b="1" lang="en-US" sz="900">
                <a:solidFill>
                  <a:srgbClr val="204A87"/>
                </a:solidFill>
                <a:latin typeface="Consolas"/>
                <a:ea typeface="Consolas"/>
                <a:cs typeface="Consolas"/>
                <a:sym typeface="Consolas"/>
              </a:rPr>
              <a:t>head</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63500" rtl="0" algn="l">
              <a:lnSpc>
                <a:spcPct val="110795"/>
              </a:lnSpc>
              <a:spcBef>
                <a:spcPts val="0"/>
              </a:spcBef>
              <a:spcAft>
                <a:spcPts val="0"/>
              </a:spcAft>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body</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63500" rtl="0" algn="l">
              <a:lnSpc>
                <a:spcPct val="110795"/>
              </a:lnSpc>
              <a:spcBef>
                <a:spcPts val="0"/>
              </a:spcBef>
              <a:spcAft>
                <a:spcPts val="0"/>
              </a:spcAft>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ul</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63500" rtl="0" algn="l">
              <a:lnSpc>
                <a:spcPct val="110795"/>
              </a:lnSpc>
              <a:spcBef>
                <a:spcPts val="0"/>
              </a:spcBef>
              <a:spcAft>
                <a:spcPts val="0"/>
              </a:spcAft>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li</a:t>
            </a:r>
            <a:r>
              <a:rPr lang="en-US" sz="900">
                <a:latin typeface="Consolas"/>
                <a:ea typeface="Consolas"/>
                <a:cs typeface="Consolas"/>
                <a:sym typeface="Consolas"/>
              </a:rPr>
              <a:t> </a:t>
            </a:r>
            <a:r>
              <a:rPr lang="en-US" sz="900">
                <a:solidFill>
                  <a:srgbClr val="C4A000"/>
                </a:solidFill>
                <a:latin typeface="Consolas"/>
                <a:ea typeface="Consolas"/>
                <a:cs typeface="Consolas"/>
                <a:sym typeface="Consolas"/>
              </a:rPr>
              <a:t>style</a:t>
            </a:r>
            <a:r>
              <a:rPr b="1" lang="en-US" sz="900">
                <a:solidFill>
                  <a:srgbClr val="CE5C00"/>
                </a:solidFill>
                <a:latin typeface="Consolas"/>
                <a:ea typeface="Consolas"/>
                <a:cs typeface="Consolas"/>
                <a:sym typeface="Consolas"/>
              </a:rPr>
              <a:t>=</a:t>
            </a:r>
            <a:r>
              <a:rPr lang="en-US" sz="900">
                <a:solidFill>
                  <a:srgbClr val="4E9A06"/>
                </a:solidFill>
                <a:latin typeface="Consolas"/>
                <a:ea typeface="Consolas"/>
                <a:cs typeface="Consolas"/>
                <a:sym typeface="Consolas"/>
              </a:rPr>
              <a:t>"color: blue"</a:t>
            </a:r>
            <a:r>
              <a:rPr lang="en-US" sz="900">
                <a:latin typeface="Consolas"/>
                <a:ea typeface="Consolas"/>
                <a:cs typeface="Consolas"/>
                <a:sym typeface="Consolas"/>
              </a:rPr>
              <a:t> </a:t>
            </a:r>
            <a:r>
              <a:rPr lang="en-US" sz="900">
                <a:solidFill>
                  <a:srgbClr val="C4A000"/>
                </a:solidFill>
                <a:latin typeface="Consolas"/>
                <a:ea typeface="Consolas"/>
                <a:cs typeface="Consolas"/>
                <a:sym typeface="Consolas"/>
              </a:rPr>
              <a:t>class</a:t>
            </a:r>
            <a:r>
              <a:rPr b="1" lang="en-US" sz="900">
                <a:solidFill>
                  <a:srgbClr val="CE5C00"/>
                </a:solidFill>
                <a:latin typeface="Consolas"/>
                <a:ea typeface="Consolas"/>
                <a:cs typeface="Consolas"/>
                <a:sym typeface="Consolas"/>
              </a:rPr>
              <a:t>=</a:t>
            </a:r>
            <a:r>
              <a:rPr lang="en-US" sz="900">
                <a:solidFill>
                  <a:srgbClr val="4E9A06"/>
                </a:solidFill>
                <a:latin typeface="Consolas"/>
                <a:ea typeface="Consolas"/>
                <a:cs typeface="Consolas"/>
                <a:sym typeface="Consolas"/>
              </a:rPr>
              <a:t>"myLi"</a:t>
            </a:r>
            <a:r>
              <a:rPr b="1" lang="en-US" sz="900">
                <a:latin typeface="Consolas"/>
                <a:ea typeface="Consolas"/>
                <a:cs typeface="Consolas"/>
                <a:sym typeface="Consolas"/>
              </a:rPr>
              <a:t>&gt;</a:t>
            </a:r>
            <a:r>
              <a:rPr lang="en-US" sz="900">
                <a:latin typeface="Consolas"/>
                <a:ea typeface="Consolas"/>
                <a:cs typeface="Consolas"/>
                <a:sym typeface="Consolas"/>
              </a:rPr>
              <a:t>More generally, elements can be selected based on attribute values.</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li</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63500" rtl="0" algn="l">
              <a:lnSpc>
                <a:spcPct val="110795"/>
              </a:lnSpc>
              <a:spcBef>
                <a:spcPts val="0"/>
              </a:spcBef>
              <a:spcAft>
                <a:spcPts val="0"/>
              </a:spcAft>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li</a:t>
            </a:r>
            <a:r>
              <a:rPr lang="en-US" sz="900">
                <a:latin typeface="Consolas"/>
                <a:ea typeface="Consolas"/>
                <a:cs typeface="Consolas"/>
                <a:sym typeface="Consolas"/>
              </a:rPr>
              <a:t> </a:t>
            </a:r>
            <a:r>
              <a:rPr lang="en-US" sz="900">
                <a:solidFill>
                  <a:srgbClr val="C4A000"/>
                </a:solidFill>
                <a:latin typeface="Consolas"/>
                <a:ea typeface="Consolas"/>
                <a:cs typeface="Consolas"/>
                <a:sym typeface="Consolas"/>
              </a:rPr>
              <a:t>style</a:t>
            </a:r>
            <a:r>
              <a:rPr b="1" lang="en-US" sz="900">
                <a:solidFill>
                  <a:srgbClr val="CE5C00"/>
                </a:solidFill>
                <a:latin typeface="Consolas"/>
                <a:ea typeface="Consolas"/>
                <a:cs typeface="Consolas"/>
                <a:sym typeface="Consolas"/>
              </a:rPr>
              <a:t>=</a:t>
            </a:r>
            <a:r>
              <a:rPr lang="en-US" sz="900">
                <a:solidFill>
                  <a:srgbClr val="4E9A06"/>
                </a:solidFill>
                <a:latin typeface="Consolas"/>
                <a:ea typeface="Consolas"/>
                <a:cs typeface="Consolas"/>
                <a:sym typeface="Consolas"/>
              </a:rPr>
              <a:t>"color: green"</a:t>
            </a:r>
            <a:r>
              <a:rPr lang="en-US" sz="900">
                <a:latin typeface="Consolas"/>
                <a:ea typeface="Consolas"/>
                <a:cs typeface="Consolas"/>
                <a:sym typeface="Consolas"/>
              </a:rPr>
              <a:t> </a:t>
            </a:r>
            <a:r>
              <a:rPr lang="en-US" sz="900">
                <a:solidFill>
                  <a:srgbClr val="C4A000"/>
                </a:solidFill>
                <a:latin typeface="Consolas"/>
                <a:ea typeface="Consolas"/>
                <a:cs typeface="Consolas"/>
                <a:sym typeface="Consolas"/>
              </a:rPr>
              <a:t>class</a:t>
            </a:r>
            <a:r>
              <a:rPr b="1" lang="en-US" sz="900">
                <a:solidFill>
                  <a:srgbClr val="CE5C00"/>
                </a:solidFill>
                <a:latin typeface="Consolas"/>
                <a:ea typeface="Consolas"/>
                <a:cs typeface="Consolas"/>
                <a:sym typeface="Consolas"/>
              </a:rPr>
              <a:t>=</a:t>
            </a:r>
            <a:r>
              <a:rPr lang="en-US" sz="900">
                <a:solidFill>
                  <a:srgbClr val="4E9A06"/>
                </a:solidFill>
                <a:latin typeface="Consolas"/>
                <a:ea typeface="Consolas"/>
                <a:cs typeface="Consolas"/>
                <a:sym typeface="Consolas"/>
              </a:rPr>
              <a:t>"myLi"</a:t>
            </a:r>
            <a:r>
              <a:rPr b="1" lang="en-US" sz="900">
                <a:latin typeface="Consolas"/>
                <a:ea typeface="Consolas"/>
                <a:cs typeface="Consolas"/>
                <a:sym typeface="Consolas"/>
              </a:rPr>
              <a:t>&gt;&lt;</a:t>
            </a:r>
            <a:r>
              <a:rPr b="1" lang="en-US" sz="900">
                <a:solidFill>
                  <a:srgbClr val="204A87"/>
                </a:solidFill>
                <a:latin typeface="Consolas"/>
                <a:ea typeface="Consolas"/>
                <a:cs typeface="Consolas"/>
                <a:sym typeface="Consolas"/>
              </a:rPr>
              <a:t>b</a:t>
            </a:r>
            <a:r>
              <a:rPr b="1" lang="en-US" sz="900">
                <a:latin typeface="Consolas"/>
                <a:ea typeface="Consolas"/>
                <a:cs typeface="Consolas"/>
                <a:sym typeface="Consolas"/>
              </a:rPr>
              <a:t>&gt;</a:t>
            </a:r>
            <a:r>
              <a:rPr lang="en-US" sz="900">
                <a:latin typeface="Consolas"/>
                <a:ea typeface="Consolas"/>
                <a:cs typeface="Consolas"/>
                <a:sym typeface="Consolas"/>
              </a:rPr>
              <a:t>Selectors can also specify document structure.</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b</a:t>
            </a:r>
            <a:r>
              <a:rPr b="1" lang="en-US" sz="900">
                <a:latin typeface="Consolas"/>
                <a:ea typeface="Consolas"/>
                <a:cs typeface="Consolas"/>
                <a:sym typeface="Consolas"/>
              </a:rPr>
              <a:t>&gt;&lt;/</a:t>
            </a:r>
            <a:r>
              <a:rPr b="1" lang="en-US" sz="900">
                <a:solidFill>
                  <a:srgbClr val="204A87"/>
                </a:solidFill>
                <a:latin typeface="Consolas"/>
                <a:ea typeface="Consolas"/>
                <a:cs typeface="Consolas"/>
                <a:sym typeface="Consolas"/>
              </a:rPr>
              <a:t>li</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63500" rtl="0" algn="l">
              <a:lnSpc>
                <a:spcPct val="110795"/>
              </a:lnSpc>
              <a:spcBef>
                <a:spcPts val="0"/>
              </a:spcBef>
              <a:spcAft>
                <a:spcPts val="0"/>
              </a:spcAft>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li</a:t>
            </a:r>
            <a:r>
              <a:rPr lang="en-US" sz="900">
                <a:latin typeface="Consolas"/>
                <a:ea typeface="Consolas"/>
                <a:cs typeface="Consolas"/>
                <a:sym typeface="Consolas"/>
              </a:rPr>
              <a:t> </a:t>
            </a:r>
            <a:r>
              <a:rPr lang="en-US" sz="900">
                <a:solidFill>
                  <a:srgbClr val="C4A000"/>
                </a:solidFill>
                <a:latin typeface="Consolas"/>
                <a:ea typeface="Consolas"/>
                <a:cs typeface="Consolas"/>
                <a:sym typeface="Consolas"/>
              </a:rPr>
              <a:t>style</a:t>
            </a:r>
            <a:r>
              <a:rPr b="1" lang="en-US" sz="900">
                <a:solidFill>
                  <a:srgbClr val="CE5C00"/>
                </a:solidFill>
                <a:latin typeface="Consolas"/>
                <a:ea typeface="Consolas"/>
                <a:cs typeface="Consolas"/>
                <a:sym typeface="Consolas"/>
              </a:rPr>
              <a:t>=</a:t>
            </a:r>
            <a:r>
              <a:rPr lang="en-US" sz="900">
                <a:solidFill>
                  <a:srgbClr val="4E9A06"/>
                </a:solidFill>
                <a:latin typeface="Consolas"/>
                <a:ea typeface="Consolas"/>
                <a:cs typeface="Consolas"/>
                <a:sym typeface="Consolas"/>
              </a:rPr>
              <a:t>"color: blue"</a:t>
            </a:r>
            <a:r>
              <a:rPr lang="en-US" sz="900">
                <a:latin typeface="Consolas"/>
                <a:ea typeface="Consolas"/>
                <a:cs typeface="Consolas"/>
                <a:sym typeface="Consolas"/>
              </a:rPr>
              <a:t> </a:t>
            </a:r>
            <a:r>
              <a:rPr lang="en-US" sz="900">
                <a:solidFill>
                  <a:srgbClr val="C4A000"/>
                </a:solidFill>
                <a:latin typeface="Consolas"/>
                <a:ea typeface="Consolas"/>
                <a:cs typeface="Consolas"/>
                <a:sym typeface="Consolas"/>
              </a:rPr>
              <a:t>class</a:t>
            </a:r>
            <a:r>
              <a:rPr b="1" lang="en-US" sz="900">
                <a:solidFill>
                  <a:srgbClr val="CE5C00"/>
                </a:solidFill>
                <a:latin typeface="Consolas"/>
                <a:ea typeface="Consolas"/>
                <a:cs typeface="Consolas"/>
                <a:sym typeface="Consolas"/>
              </a:rPr>
              <a:t>=</a:t>
            </a:r>
            <a:r>
              <a:rPr lang="en-US" sz="900">
                <a:solidFill>
                  <a:srgbClr val="4E9A06"/>
                </a:solidFill>
                <a:latin typeface="Consolas"/>
                <a:ea typeface="Consolas"/>
                <a:cs typeface="Consolas"/>
                <a:sym typeface="Consolas"/>
              </a:rPr>
              <a:t>"myLi"</a:t>
            </a:r>
            <a:r>
              <a:rPr b="1" lang="en-US" sz="900">
                <a:latin typeface="Consolas"/>
                <a:ea typeface="Consolas"/>
                <a:cs typeface="Consolas"/>
                <a:sym typeface="Consolas"/>
              </a:rPr>
              <a:t>&gt;&lt;</a:t>
            </a:r>
            <a:r>
              <a:rPr b="1" lang="en-US" sz="900">
                <a:solidFill>
                  <a:srgbClr val="204A87"/>
                </a:solidFill>
                <a:latin typeface="Consolas"/>
                <a:ea typeface="Consolas"/>
                <a:cs typeface="Consolas"/>
                <a:sym typeface="Consolas"/>
              </a:rPr>
              <a:t>u</a:t>
            </a:r>
            <a:r>
              <a:rPr b="1" lang="en-US" sz="900">
                <a:latin typeface="Consolas"/>
                <a:ea typeface="Consolas"/>
                <a:cs typeface="Consolas"/>
                <a:sym typeface="Consolas"/>
              </a:rPr>
              <a:t>&gt;</a:t>
            </a:r>
            <a:r>
              <a:rPr lang="en-US" sz="900">
                <a:latin typeface="Consolas"/>
                <a:ea typeface="Consolas"/>
                <a:cs typeface="Consolas"/>
                <a:sym typeface="Consolas"/>
              </a:rPr>
              <a:t>These basic selectors can be combined.</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u</a:t>
            </a:r>
            <a:r>
              <a:rPr b="1" lang="en-US" sz="900">
                <a:latin typeface="Consolas"/>
                <a:ea typeface="Consolas"/>
                <a:cs typeface="Consolas"/>
                <a:sym typeface="Consolas"/>
              </a:rPr>
              <a:t>&gt;&lt;/</a:t>
            </a:r>
            <a:r>
              <a:rPr b="1" lang="en-US" sz="900">
                <a:solidFill>
                  <a:srgbClr val="204A87"/>
                </a:solidFill>
                <a:latin typeface="Consolas"/>
                <a:ea typeface="Consolas"/>
                <a:cs typeface="Consolas"/>
                <a:sym typeface="Consolas"/>
              </a:rPr>
              <a:t>li</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63500" rtl="0" algn="l">
              <a:lnSpc>
                <a:spcPct val="110795"/>
              </a:lnSpc>
              <a:spcBef>
                <a:spcPts val="0"/>
              </a:spcBef>
              <a:spcAft>
                <a:spcPts val="0"/>
              </a:spcAft>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li</a:t>
            </a:r>
            <a:r>
              <a:rPr lang="en-US" sz="900">
                <a:latin typeface="Consolas"/>
                <a:ea typeface="Consolas"/>
                <a:cs typeface="Consolas"/>
                <a:sym typeface="Consolas"/>
              </a:rPr>
              <a:t> </a:t>
            </a:r>
            <a:r>
              <a:rPr lang="en-US" sz="900">
                <a:solidFill>
                  <a:srgbClr val="C4A000"/>
                </a:solidFill>
                <a:latin typeface="Consolas"/>
                <a:ea typeface="Consolas"/>
                <a:cs typeface="Consolas"/>
                <a:sym typeface="Consolas"/>
              </a:rPr>
              <a:t>style</a:t>
            </a:r>
            <a:r>
              <a:rPr b="1" lang="en-US" sz="900">
                <a:solidFill>
                  <a:srgbClr val="CE5C00"/>
                </a:solidFill>
                <a:latin typeface="Consolas"/>
                <a:ea typeface="Consolas"/>
                <a:cs typeface="Consolas"/>
                <a:sym typeface="Consolas"/>
              </a:rPr>
              <a:t>=</a:t>
            </a:r>
            <a:r>
              <a:rPr lang="en-US" sz="900">
                <a:solidFill>
                  <a:srgbClr val="4E9A06"/>
                </a:solidFill>
                <a:latin typeface="Consolas"/>
                <a:ea typeface="Consolas"/>
                <a:cs typeface="Consolas"/>
                <a:sym typeface="Consolas"/>
              </a:rPr>
              <a:t>"color: green"</a:t>
            </a:r>
            <a:r>
              <a:rPr lang="en-US" sz="900">
                <a:latin typeface="Consolas"/>
                <a:ea typeface="Consolas"/>
                <a:cs typeface="Consolas"/>
                <a:sym typeface="Consolas"/>
              </a:rPr>
              <a:t> </a:t>
            </a:r>
            <a:r>
              <a:rPr lang="en-US" sz="900">
                <a:solidFill>
                  <a:srgbClr val="C4A000"/>
                </a:solidFill>
                <a:latin typeface="Consolas"/>
                <a:ea typeface="Consolas"/>
                <a:cs typeface="Consolas"/>
                <a:sym typeface="Consolas"/>
              </a:rPr>
              <a:t>id</a:t>
            </a:r>
            <a:r>
              <a:rPr b="1" lang="en-US" sz="900">
                <a:solidFill>
                  <a:srgbClr val="CE5C00"/>
                </a:solidFill>
                <a:latin typeface="Consolas"/>
                <a:ea typeface="Consolas"/>
                <a:cs typeface="Consolas"/>
                <a:sym typeface="Consolas"/>
              </a:rPr>
              <a:t>=</a:t>
            </a:r>
            <a:r>
              <a:rPr lang="en-US" sz="900">
                <a:solidFill>
                  <a:srgbClr val="4E9A06"/>
                </a:solidFill>
                <a:latin typeface="Consolas"/>
                <a:ea typeface="Consolas"/>
                <a:cs typeface="Consolas"/>
                <a:sym typeface="Consolas"/>
              </a:rPr>
              <a:t>"LastLI"</a:t>
            </a:r>
            <a:r>
              <a:rPr lang="en-US" sz="900">
                <a:latin typeface="Consolas"/>
                <a:ea typeface="Consolas"/>
                <a:cs typeface="Consolas"/>
                <a:sym typeface="Consolas"/>
              </a:rPr>
              <a:t> </a:t>
            </a:r>
            <a:r>
              <a:rPr lang="en-US" sz="900">
                <a:solidFill>
                  <a:srgbClr val="C4A000"/>
                </a:solidFill>
                <a:latin typeface="Consolas"/>
                <a:ea typeface="Consolas"/>
                <a:cs typeface="Consolas"/>
                <a:sym typeface="Consolas"/>
              </a:rPr>
              <a:t>class</a:t>
            </a:r>
            <a:r>
              <a:rPr b="1" lang="en-US" sz="900">
                <a:solidFill>
                  <a:srgbClr val="CE5C00"/>
                </a:solidFill>
                <a:latin typeface="Consolas"/>
                <a:ea typeface="Consolas"/>
                <a:cs typeface="Consolas"/>
                <a:sym typeface="Consolas"/>
              </a:rPr>
              <a:t>=</a:t>
            </a:r>
            <a:r>
              <a:rPr lang="en-US" sz="900">
                <a:solidFill>
                  <a:srgbClr val="4E9A06"/>
                </a:solidFill>
                <a:latin typeface="Consolas"/>
                <a:ea typeface="Consolas"/>
                <a:cs typeface="Consolas"/>
                <a:sym typeface="Consolas"/>
              </a:rPr>
              <a:t>"myLi"</a:t>
            </a:r>
            <a:r>
              <a:rPr b="1" lang="en-US" sz="900">
                <a:latin typeface="Consolas"/>
                <a:ea typeface="Consolas"/>
                <a:cs typeface="Consolas"/>
                <a:sym typeface="Consolas"/>
              </a:rPr>
              <a:t>&gt;</a:t>
            </a:r>
            <a:r>
              <a:rPr lang="en-US" sz="900">
                <a:latin typeface="Consolas"/>
                <a:ea typeface="Consolas"/>
                <a:cs typeface="Consolas"/>
                <a:sym typeface="Consolas"/>
              </a:rPr>
              <a:t>You can select multiple elements or multiple sets of elements.</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li</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63500" rtl="0" algn="l">
              <a:lnSpc>
                <a:spcPct val="110795"/>
              </a:lnSpc>
              <a:spcBef>
                <a:spcPts val="0"/>
              </a:spcBef>
              <a:spcAft>
                <a:spcPts val="0"/>
              </a:spcAft>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ul</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63500" rtl="0" algn="l">
              <a:lnSpc>
                <a:spcPct val="110795"/>
              </a:lnSpc>
              <a:spcBef>
                <a:spcPts val="0"/>
              </a:spcBef>
              <a:spcAft>
                <a:spcPts val="0"/>
              </a:spcAft>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script</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63500" rtl="0" algn="l">
              <a:lnSpc>
                <a:spcPct val="110795"/>
              </a:lnSpc>
              <a:spcBef>
                <a:spcPts val="0"/>
              </a:spcBef>
              <a:spcAft>
                <a:spcPts val="0"/>
              </a:spcAft>
              <a:buNone/>
            </a:pPr>
            <a:r>
              <a:rPr lang="en-US" sz="900">
                <a:solidFill>
                  <a:srgbClr val="F8F8F8"/>
                </a:solidFill>
                <a:latin typeface="Consolas"/>
                <a:ea typeface="Consolas"/>
                <a:cs typeface="Consolas"/>
                <a:sym typeface="Consolas"/>
              </a:rPr>
              <a:t>      </a:t>
            </a:r>
            <a:r>
              <a:rPr b="1" lang="en-US" sz="900">
                <a:solidFill>
                  <a:srgbClr val="204A87"/>
                </a:solidFill>
                <a:latin typeface="Consolas"/>
                <a:ea typeface="Consolas"/>
                <a:cs typeface="Consolas"/>
                <a:sym typeface="Consolas"/>
              </a:rPr>
              <a:t>const</a:t>
            </a:r>
            <a:r>
              <a:rPr lang="en-US" sz="900">
                <a:solidFill>
                  <a:srgbClr val="F8F8F8"/>
                </a:solidFill>
                <a:latin typeface="Consolas"/>
                <a:ea typeface="Consolas"/>
                <a:cs typeface="Consolas"/>
                <a:sym typeface="Consolas"/>
              </a:rPr>
              <a:t> </a:t>
            </a:r>
            <a:r>
              <a:rPr lang="en-US" sz="900">
                <a:latin typeface="Consolas"/>
                <a:ea typeface="Consolas"/>
                <a:cs typeface="Consolas"/>
                <a:sym typeface="Consolas"/>
              </a:rPr>
              <a:t>q1</a:t>
            </a:r>
            <a:r>
              <a:rPr lang="en-US" sz="900">
                <a:solidFill>
                  <a:srgbClr val="F8F8F8"/>
                </a:solidFill>
                <a:latin typeface="Consolas"/>
                <a:ea typeface="Consolas"/>
                <a:cs typeface="Consolas"/>
                <a:sym typeface="Consolas"/>
              </a:rPr>
              <a:t> </a:t>
            </a:r>
            <a:r>
              <a:rPr b="1" lang="en-US" sz="900">
                <a:solidFill>
                  <a:srgbClr val="CE5C00"/>
                </a:solidFill>
                <a:latin typeface="Consolas"/>
                <a:ea typeface="Consolas"/>
                <a:cs typeface="Consolas"/>
                <a:sym typeface="Consolas"/>
              </a:rPr>
              <a:t>=</a:t>
            </a:r>
            <a:r>
              <a:rPr lang="en-US" sz="900">
                <a:solidFill>
                  <a:srgbClr val="F8F8F8"/>
                </a:solidFill>
                <a:latin typeface="Consolas"/>
                <a:ea typeface="Consolas"/>
                <a:cs typeface="Consolas"/>
                <a:sym typeface="Consolas"/>
              </a:rPr>
              <a:t> </a:t>
            </a:r>
            <a:r>
              <a:rPr lang="en-US" sz="900">
                <a:solidFill>
                  <a:srgbClr val="204A87"/>
                </a:solidFill>
                <a:latin typeface="Consolas"/>
                <a:ea typeface="Consolas"/>
                <a:cs typeface="Consolas"/>
                <a:sym typeface="Consolas"/>
              </a:rPr>
              <a:t>document</a:t>
            </a:r>
            <a:r>
              <a:rPr b="1" lang="en-US" sz="900">
                <a:latin typeface="Consolas"/>
                <a:ea typeface="Consolas"/>
                <a:cs typeface="Consolas"/>
                <a:sym typeface="Consolas"/>
              </a:rPr>
              <a:t>.</a:t>
            </a:r>
            <a:r>
              <a:rPr lang="en-US" sz="900">
                <a:latin typeface="Consolas"/>
                <a:ea typeface="Consolas"/>
                <a:cs typeface="Consolas"/>
                <a:sym typeface="Consolas"/>
              </a:rPr>
              <a:t>querySelectorAll</a:t>
            </a:r>
            <a:r>
              <a:rPr b="1" lang="en-US" sz="900">
                <a:latin typeface="Consolas"/>
                <a:ea typeface="Consolas"/>
                <a:cs typeface="Consolas"/>
                <a:sym typeface="Consolas"/>
              </a:rPr>
              <a:t>(</a:t>
            </a:r>
            <a:r>
              <a:rPr lang="en-US" sz="900">
                <a:solidFill>
                  <a:srgbClr val="4E9A06"/>
                </a:solidFill>
                <a:latin typeface="Consolas"/>
                <a:ea typeface="Consolas"/>
                <a:cs typeface="Consolas"/>
                <a:sym typeface="Consolas"/>
              </a:rPr>
              <a:t>'li[style="color: blue"]'</a:t>
            </a:r>
            <a:r>
              <a:rPr b="1" lang="en-US" sz="900">
                <a:latin typeface="Consolas"/>
                <a:ea typeface="Consolas"/>
                <a:cs typeface="Consolas"/>
                <a:sym typeface="Consolas"/>
              </a:rPr>
              <a:t>);</a:t>
            </a:r>
            <a:endParaRPr sz="900">
              <a:latin typeface="Consolas"/>
              <a:ea typeface="Consolas"/>
              <a:cs typeface="Consolas"/>
              <a:sym typeface="Consolas"/>
            </a:endParaRPr>
          </a:p>
          <a:p>
            <a:pPr indent="0" lvl="0" marL="0" marR="63500" rtl="0" algn="l">
              <a:lnSpc>
                <a:spcPct val="110795"/>
              </a:lnSpc>
              <a:spcBef>
                <a:spcPts val="0"/>
              </a:spcBef>
              <a:spcAft>
                <a:spcPts val="0"/>
              </a:spcAft>
              <a:buNone/>
            </a:pPr>
            <a:r>
              <a:rPr lang="en-US" sz="900">
                <a:solidFill>
                  <a:srgbClr val="F8F8F8"/>
                </a:solidFill>
                <a:latin typeface="Consolas"/>
                <a:ea typeface="Consolas"/>
                <a:cs typeface="Consolas"/>
                <a:sym typeface="Consolas"/>
              </a:rPr>
              <a:t>      </a:t>
            </a:r>
            <a:r>
              <a:rPr b="1" lang="en-US" sz="900">
                <a:solidFill>
                  <a:srgbClr val="204A87"/>
                </a:solidFill>
                <a:latin typeface="Consolas"/>
                <a:ea typeface="Consolas"/>
                <a:cs typeface="Consolas"/>
                <a:sym typeface="Consolas"/>
              </a:rPr>
              <a:t>for</a:t>
            </a:r>
            <a:r>
              <a:rPr lang="en-US" sz="900">
                <a:solidFill>
                  <a:srgbClr val="F8F8F8"/>
                </a:solidFill>
                <a:latin typeface="Consolas"/>
                <a:ea typeface="Consolas"/>
                <a:cs typeface="Consolas"/>
                <a:sym typeface="Consolas"/>
              </a:rPr>
              <a:t> </a:t>
            </a:r>
            <a:r>
              <a:rPr b="1" lang="en-US" sz="900">
                <a:latin typeface="Consolas"/>
                <a:ea typeface="Consolas"/>
                <a:cs typeface="Consolas"/>
                <a:sym typeface="Consolas"/>
              </a:rPr>
              <a:t>(</a:t>
            </a:r>
            <a:r>
              <a:rPr b="1" lang="en-US" sz="900">
                <a:solidFill>
                  <a:srgbClr val="204A87"/>
                </a:solidFill>
                <a:latin typeface="Consolas"/>
                <a:ea typeface="Consolas"/>
                <a:cs typeface="Consolas"/>
                <a:sym typeface="Consolas"/>
              </a:rPr>
              <a:t>const</a:t>
            </a:r>
            <a:r>
              <a:rPr lang="en-US" sz="900">
                <a:solidFill>
                  <a:srgbClr val="F8F8F8"/>
                </a:solidFill>
                <a:latin typeface="Consolas"/>
                <a:ea typeface="Consolas"/>
                <a:cs typeface="Consolas"/>
                <a:sym typeface="Consolas"/>
              </a:rPr>
              <a:t> </a:t>
            </a:r>
            <a:r>
              <a:rPr lang="en-US" sz="900">
                <a:latin typeface="Consolas"/>
                <a:ea typeface="Consolas"/>
                <a:cs typeface="Consolas"/>
                <a:sym typeface="Consolas"/>
              </a:rPr>
              <a:t>q1Key</a:t>
            </a:r>
            <a:r>
              <a:rPr lang="en-US" sz="900">
                <a:solidFill>
                  <a:srgbClr val="F8F8F8"/>
                </a:solidFill>
                <a:latin typeface="Consolas"/>
                <a:ea typeface="Consolas"/>
                <a:cs typeface="Consolas"/>
                <a:sym typeface="Consolas"/>
              </a:rPr>
              <a:t> </a:t>
            </a:r>
            <a:r>
              <a:rPr b="1" lang="en-US" sz="900">
                <a:solidFill>
                  <a:srgbClr val="204A87"/>
                </a:solidFill>
                <a:latin typeface="Consolas"/>
                <a:ea typeface="Consolas"/>
                <a:cs typeface="Consolas"/>
                <a:sym typeface="Consolas"/>
              </a:rPr>
              <a:t>in</a:t>
            </a:r>
            <a:r>
              <a:rPr lang="en-US" sz="900">
                <a:solidFill>
                  <a:srgbClr val="F8F8F8"/>
                </a:solidFill>
                <a:latin typeface="Consolas"/>
                <a:ea typeface="Consolas"/>
                <a:cs typeface="Consolas"/>
                <a:sym typeface="Consolas"/>
              </a:rPr>
              <a:t> </a:t>
            </a:r>
            <a:r>
              <a:rPr lang="en-US" sz="900">
                <a:latin typeface="Consolas"/>
                <a:ea typeface="Consolas"/>
                <a:cs typeface="Consolas"/>
                <a:sym typeface="Consolas"/>
              </a:rPr>
              <a:t>q1</a:t>
            </a:r>
            <a:r>
              <a:rPr b="1" lang="en-US" sz="900">
                <a:latin typeface="Consolas"/>
                <a:ea typeface="Consolas"/>
                <a:cs typeface="Consolas"/>
                <a:sym typeface="Consolas"/>
              </a:rPr>
              <a:t>)</a:t>
            </a:r>
            <a:r>
              <a:rPr lang="en-US" sz="900">
                <a:solidFill>
                  <a:srgbClr val="F8F8F8"/>
                </a:solidFill>
                <a:latin typeface="Consolas"/>
                <a:ea typeface="Consolas"/>
                <a:cs typeface="Consolas"/>
                <a:sym typeface="Consolas"/>
              </a:rPr>
              <a:t> </a:t>
            </a:r>
            <a:r>
              <a:rPr b="1" lang="en-US" sz="900">
                <a:latin typeface="Consolas"/>
                <a:ea typeface="Consolas"/>
                <a:cs typeface="Consolas"/>
                <a:sym typeface="Consolas"/>
              </a:rPr>
              <a:t>{</a:t>
            </a:r>
            <a:endParaRPr sz="900">
              <a:latin typeface="Consolas"/>
              <a:ea typeface="Consolas"/>
              <a:cs typeface="Consolas"/>
              <a:sym typeface="Consolas"/>
            </a:endParaRPr>
          </a:p>
          <a:p>
            <a:pPr indent="0" lvl="0" marL="0" marR="63500" rtl="0" algn="l">
              <a:lnSpc>
                <a:spcPct val="110795"/>
              </a:lnSpc>
              <a:spcBef>
                <a:spcPts val="0"/>
              </a:spcBef>
              <a:spcAft>
                <a:spcPts val="0"/>
              </a:spcAft>
              <a:buNone/>
            </a:pPr>
            <a:r>
              <a:rPr lang="en-US" sz="900">
                <a:solidFill>
                  <a:srgbClr val="F8F8F8"/>
                </a:solidFill>
                <a:latin typeface="Consolas"/>
                <a:ea typeface="Consolas"/>
                <a:cs typeface="Consolas"/>
                <a:sym typeface="Consolas"/>
              </a:rPr>
              <a:t>        </a:t>
            </a:r>
            <a:r>
              <a:rPr lang="en-US" sz="900">
                <a:latin typeface="Consolas"/>
                <a:ea typeface="Consolas"/>
                <a:cs typeface="Consolas"/>
                <a:sym typeface="Consolas"/>
              </a:rPr>
              <a:t>console</a:t>
            </a:r>
            <a:r>
              <a:rPr b="1" lang="en-US" sz="900">
                <a:latin typeface="Consolas"/>
                <a:ea typeface="Consolas"/>
                <a:cs typeface="Consolas"/>
                <a:sym typeface="Consolas"/>
              </a:rPr>
              <a:t>.</a:t>
            </a:r>
            <a:r>
              <a:rPr lang="en-US" sz="900">
                <a:latin typeface="Consolas"/>
                <a:ea typeface="Consolas"/>
                <a:cs typeface="Consolas"/>
                <a:sym typeface="Consolas"/>
              </a:rPr>
              <a:t>log</a:t>
            </a:r>
            <a:r>
              <a:rPr b="1" lang="en-US" sz="900">
                <a:latin typeface="Consolas"/>
                <a:ea typeface="Consolas"/>
                <a:cs typeface="Consolas"/>
                <a:sym typeface="Consolas"/>
              </a:rPr>
              <a:t>(</a:t>
            </a:r>
            <a:r>
              <a:rPr lang="en-US" sz="900">
                <a:latin typeface="Consolas"/>
                <a:ea typeface="Consolas"/>
                <a:cs typeface="Consolas"/>
                <a:sym typeface="Consolas"/>
              </a:rPr>
              <a:t>q1</a:t>
            </a:r>
            <a:r>
              <a:rPr b="1" lang="en-US" sz="900">
                <a:latin typeface="Consolas"/>
                <a:ea typeface="Consolas"/>
                <a:cs typeface="Consolas"/>
                <a:sym typeface="Consolas"/>
              </a:rPr>
              <a:t>[</a:t>
            </a:r>
            <a:r>
              <a:rPr lang="en-US" sz="900">
                <a:latin typeface="Consolas"/>
                <a:ea typeface="Consolas"/>
                <a:cs typeface="Consolas"/>
                <a:sym typeface="Consolas"/>
              </a:rPr>
              <a:t>q1Key</a:t>
            </a:r>
            <a:r>
              <a:rPr b="1" lang="en-US" sz="900">
                <a:latin typeface="Consolas"/>
                <a:ea typeface="Consolas"/>
                <a:cs typeface="Consolas"/>
                <a:sym typeface="Consolas"/>
              </a:rPr>
              <a:t>])</a:t>
            </a:r>
            <a:endParaRPr sz="900">
              <a:latin typeface="Consolas"/>
              <a:ea typeface="Consolas"/>
              <a:cs typeface="Consolas"/>
              <a:sym typeface="Consolas"/>
            </a:endParaRPr>
          </a:p>
          <a:p>
            <a:pPr indent="0" lvl="0" marL="0" marR="63500" rtl="0" algn="l">
              <a:lnSpc>
                <a:spcPct val="110795"/>
              </a:lnSpc>
              <a:spcBef>
                <a:spcPts val="0"/>
              </a:spcBef>
              <a:spcAft>
                <a:spcPts val="0"/>
              </a:spcAft>
              <a:buNone/>
            </a:pPr>
            <a:r>
              <a:rPr lang="en-US" sz="900">
                <a:solidFill>
                  <a:srgbClr val="F8F8F8"/>
                </a:solidFill>
                <a:latin typeface="Consolas"/>
                <a:ea typeface="Consolas"/>
                <a:cs typeface="Consolas"/>
                <a:sym typeface="Consolas"/>
              </a:rPr>
              <a:t>      </a:t>
            </a:r>
            <a:r>
              <a:rPr b="1" lang="en-US" sz="900">
                <a:latin typeface="Consolas"/>
                <a:ea typeface="Consolas"/>
                <a:cs typeface="Consolas"/>
                <a:sym typeface="Consolas"/>
              </a:rPr>
              <a:t>}</a:t>
            </a:r>
            <a:endParaRPr sz="900">
              <a:latin typeface="Consolas"/>
              <a:ea typeface="Consolas"/>
              <a:cs typeface="Consolas"/>
              <a:sym typeface="Consolas"/>
            </a:endParaRPr>
          </a:p>
          <a:p>
            <a:pPr indent="0" lvl="0" marL="0" marR="63500" rtl="0" algn="l">
              <a:lnSpc>
                <a:spcPct val="110795"/>
              </a:lnSpc>
              <a:spcBef>
                <a:spcPts val="0"/>
              </a:spcBef>
              <a:spcAft>
                <a:spcPts val="0"/>
              </a:spcAft>
              <a:buNone/>
            </a:pPr>
            <a:r>
              <a:rPr lang="en-US" sz="900">
                <a:solidFill>
                  <a:srgbClr val="F8F8F8"/>
                </a:solidFill>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script</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63500" rtl="0" algn="l">
              <a:lnSpc>
                <a:spcPct val="110795"/>
              </a:lnSpc>
              <a:spcBef>
                <a:spcPts val="0"/>
              </a:spcBef>
              <a:spcAft>
                <a:spcPts val="0"/>
              </a:spcAft>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body</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63500" rtl="0" algn="l">
              <a:lnSpc>
                <a:spcPct val="110795"/>
              </a:lnSpc>
              <a:spcBef>
                <a:spcPts val="0"/>
              </a:spcBef>
              <a:spcAft>
                <a:spcPts val="0"/>
              </a:spcAft>
              <a:buNone/>
            </a:pP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html</a:t>
            </a:r>
            <a:r>
              <a:rPr b="1" lang="en-US" sz="900">
                <a:latin typeface="Consolas"/>
                <a:ea typeface="Consolas"/>
                <a:cs typeface="Consolas"/>
                <a:sym typeface="Consolas"/>
              </a:rPr>
              <a:t>&gt;</a:t>
            </a:r>
            <a:endParaRPr i="1" sz="800">
              <a:solidFill>
                <a:srgbClr val="8F5902"/>
              </a:solidFill>
              <a:latin typeface="Consolas"/>
              <a:ea typeface="Consolas"/>
              <a:cs typeface="Consolas"/>
              <a:sym typeface="Consolas"/>
            </a:endParaRPr>
          </a:p>
        </p:txBody>
      </p:sp>
      <p:pic>
        <p:nvPicPr>
          <p:cNvPr id="635" name="Google Shape;635;p68"/>
          <p:cNvPicPr preferRelativeResize="0"/>
          <p:nvPr/>
        </p:nvPicPr>
        <p:blipFill>
          <a:blip r:embed="rId3">
            <a:alphaModFix/>
          </a:blip>
          <a:stretch>
            <a:fillRect/>
          </a:stretch>
        </p:blipFill>
        <p:spPr>
          <a:xfrm>
            <a:off x="1281601" y="3946001"/>
            <a:ext cx="2637250" cy="1026500"/>
          </a:xfrm>
          <a:prstGeom prst="rect">
            <a:avLst/>
          </a:prstGeom>
          <a:noFill/>
          <a:ln cap="flat" cmpd="sng" w="19050">
            <a:solidFill>
              <a:schemeClr val="accent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69"/>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sz="2500"/>
              <a:t>Document Structure and Traversal</a:t>
            </a:r>
            <a:endParaRPr sz="2500"/>
          </a:p>
        </p:txBody>
      </p:sp>
      <p:sp>
        <p:nvSpPr>
          <p:cNvPr id="642" name="Google Shape;642;p69"/>
          <p:cNvSpPr txBox="1"/>
          <p:nvPr>
            <p:ph idx="1" type="body"/>
          </p:nvPr>
        </p:nvSpPr>
        <p:spPr>
          <a:xfrm>
            <a:off x="523875" y="1290600"/>
            <a:ext cx="4566300" cy="3395400"/>
          </a:xfrm>
          <a:prstGeom prst="rect">
            <a:avLst/>
          </a:prstGeom>
          <a:noFill/>
          <a:ln>
            <a:noFill/>
          </a:ln>
        </p:spPr>
        <p:txBody>
          <a:bodyPr anchorCtr="0" anchor="t" bIns="68575" lIns="68575" spcFirstLastPara="1" rIns="68575" wrap="square" tIns="68575">
            <a:normAutofit/>
          </a:bodyPr>
          <a:lstStyle/>
          <a:p>
            <a:pPr indent="0" lvl="0" marL="0" rtl="0" algn="l">
              <a:spcBef>
                <a:spcPts val="800"/>
              </a:spcBef>
              <a:spcAft>
                <a:spcPts val="0"/>
              </a:spcAft>
              <a:buClr>
                <a:srgbClr val="FF9900"/>
              </a:buClr>
              <a:buSzPts val="1100"/>
              <a:buNone/>
            </a:pPr>
            <a:r>
              <a:rPr lang="en-US" sz="1500"/>
              <a:t>We know that the DOM is structured as a tree of nodes with the document node at the root and every other node (including elements, comments, and text nodes) as the various branches.</a:t>
            </a:r>
            <a:endParaRPr sz="1500"/>
          </a:p>
          <a:p>
            <a:pPr indent="0" lvl="0" marL="0" rtl="0" algn="l">
              <a:spcBef>
                <a:spcPts val="1000"/>
              </a:spcBef>
              <a:spcAft>
                <a:spcPts val="1000"/>
              </a:spcAft>
              <a:buClr>
                <a:srgbClr val="000000"/>
              </a:buClr>
              <a:buNone/>
            </a:pPr>
            <a:r>
              <a:rPr lang="en-US" sz="1500">
                <a:solidFill>
                  <a:schemeClr val="accent2"/>
                </a:solidFill>
              </a:rPr>
              <a:t>Often, you will want to move through the DOM without specifying each element beforehand. For these cases, we can navigate up and down the DOM tree and move from branch to branch with the </a:t>
            </a:r>
            <a:r>
              <a:rPr b="1" lang="en-US" sz="1500">
                <a:solidFill>
                  <a:schemeClr val="accent2"/>
                </a:solidFill>
              </a:rPr>
              <a:t>parent, child,</a:t>
            </a:r>
            <a:r>
              <a:rPr lang="en-US" sz="1500">
                <a:solidFill>
                  <a:schemeClr val="accent2"/>
                </a:solidFill>
              </a:rPr>
              <a:t> and </a:t>
            </a:r>
            <a:r>
              <a:rPr b="1" lang="en-US" sz="1500">
                <a:solidFill>
                  <a:schemeClr val="accent2"/>
                </a:solidFill>
              </a:rPr>
              <a:t>sibling</a:t>
            </a:r>
            <a:r>
              <a:rPr lang="en-US" sz="1500">
                <a:solidFill>
                  <a:schemeClr val="accent2"/>
                </a:solidFill>
              </a:rPr>
              <a:t> properties.</a:t>
            </a:r>
            <a:endParaRPr sz="1500"/>
          </a:p>
        </p:txBody>
      </p:sp>
      <p:sp>
        <p:nvSpPr>
          <p:cNvPr id="643" name="Google Shape;643;p69"/>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pic>
        <p:nvPicPr>
          <p:cNvPr descr="Image result for parent child sibling javascript dom" id="644" name="Google Shape;644;p69"/>
          <p:cNvPicPr preferRelativeResize="0"/>
          <p:nvPr/>
        </p:nvPicPr>
        <p:blipFill rotWithShape="1">
          <a:blip r:embed="rId3">
            <a:alphaModFix/>
          </a:blip>
          <a:srcRect b="0" l="0" r="0" t="0"/>
          <a:stretch/>
        </p:blipFill>
        <p:spPr>
          <a:xfrm>
            <a:off x="5338275" y="1755563"/>
            <a:ext cx="3086499" cy="2157674"/>
          </a:xfrm>
          <a:prstGeom prst="rect">
            <a:avLst/>
          </a:prstGeom>
          <a:noFill/>
          <a:ln>
            <a:noFill/>
          </a:ln>
        </p:spPr>
      </p:pic>
      <p:sp>
        <p:nvSpPr>
          <p:cNvPr id="645" name="Google Shape;645;p69">
            <a:hlinkClick r:id="rId4"/>
          </p:cNvPr>
          <p:cNvSpPr txBox="1"/>
          <p:nvPr/>
        </p:nvSpPr>
        <p:spPr>
          <a:xfrm>
            <a:off x="5258063" y="4064113"/>
            <a:ext cx="3246900" cy="27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600">
                <a:solidFill>
                  <a:schemeClr val="accent3"/>
                </a:solidFill>
                <a:uFill>
                  <a:noFill/>
                </a:uFill>
                <a:hlinkClick r:id="rId5">
                  <a:extLst>
                    <a:ext uri="{A12FA001-AC4F-418D-AE19-62706E023703}">
                      <ahyp:hlinkClr val="tx"/>
                    </a:ext>
                  </a:extLst>
                </a:hlinkClick>
              </a:rPr>
              <a:t>https://javascript.info/dom-navigation</a:t>
            </a:r>
            <a:endParaRPr sz="600">
              <a:solidFill>
                <a:schemeClr val="accent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70"/>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sz="2500"/>
              <a:t>Documents as Trees of Nodes</a:t>
            </a:r>
            <a:endParaRPr sz="2500"/>
          </a:p>
        </p:txBody>
      </p:sp>
      <p:sp>
        <p:nvSpPr>
          <p:cNvPr id="652" name="Google Shape;652;p70"/>
          <p:cNvSpPr txBox="1"/>
          <p:nvPr>
            <p:ph idx="1" type="body"/>
          </p:nvPr>
        </p:nvSpPr>
        <p:spPr>
          <a:xfrm>
            <a:off x="523875" y="1290600"/>
            <a:ext cx="8186700" cy="3395400"/>
          </a:xfrm>
          <a:prstGeom prst="rect">
            <a:avLst/>
          </a:prstGeom>
          <a:noFill/>
          <a:ln>
            <a:noFill/>
          </a:ln>
        </p:spPr>
        <p:txBody>
          <a:bodyPr anchorCtr="0" anchor="t" bIns="68575" lIns="68575" spcFirstLastPara="1" rIns="68575" wrap="square" tIns="68575">
            <a:normAutofit/>
          </a:bodyPr>
          <a:lstStyle/>
          <a:p>
            <a:pPr indent="0" lvl="0" marL="0" rtl="0" algn="l">
              <a:spcBef>
                <a:spcPts val="800"/>
              </a:spcBef>
              <a:spcAft>
                <a:spcPts val="0"/>
              </a:spcAft>
              <a:buClr>
                <a:srgbClr val="FF9900"/>
              </a:buClr>
              <a:buSzPts val="1100"/>
              <a:buNone/>
            </a:pPr>
            <a:r>
              <a:rPr lang="en-US" sz="1500"/>
              <a:t>In the DOM, element objects and the text objects that represent text in the document are all </a:t>
            </a:r>
            <a:r>
              <a:rPr b="1" lang="en-US" sz="1500" u="sng">
                <a:solidFill>
                  <a:schemeClr val="hlink"/>
                </a:solidFill>
                <a:latin typeface="Consolas"/>
                <a:ea typeface="Consolas"/>
                <a:cs typeface="Consolas"/>
                <a:sym typeface="Consolas"/>
                <a:hlinkClick r:id="rId3"/>
              </a:rPr>
              <a:t>Node</a:t>
            </a:r>
            <a:r>
              <a:rPr lang="en-US" sz="1500"/>
              <a:t> objects. </a:t>
            </a:r>
            <a:r>
              <a:rPr b="1" lang="en-US" sz="1500">
                <a:latin typeface="Consolas"/>
                <a:ea typeface="Consolas"/>
                <a:cs typeface="Consolas"/>
                <a:sym typeface="Consolas"/>
              </a:rPr>
              <a:t>Node</a:t>
            </a:r>
            <a:r>
              <a:rPr lang="en-US" sz="1500"/>
              <a:t> defines the following important properties:</a:t>
            </a:r>
            <a:endParaRPr sz="1500"/>
          </a:p>
          <a:p>
            <a:pPr indent="-260350" lvl="0" marL="342900" rtl="0" algn="l">
              <a:spcBef>
                <a:spcPts val="800"/>
              </a:spcBef>
              <a:spcAft>
                <a:spcPts val="0"/>
              </a:spcAft>
              <a:buSzPts val="1500"/>
              <a:buChar char="➢"/>
            </a:pPr>
            <a:r>
              <a:rPr lang="en-US" sz="1500"/>
              <a:t>Root Nodes.</a:t>
            </a:r>
            <a:endParaRPr sz="1500"/>
          </a:p>
          <a:p>
            <a:pPr indent="-260350" lvl="0" marL="342900" rtl="0" algn="l">
              <a:spcBef>
                <a:spcPts val="800"/>
              </a:spcBef>
              <a:spcAft>
                <a:spcPts val="0"/>
              </a:spcAft>
              <a:buSzPts val="1500"/>
              <a:buChar char="➢"/>
            </a:pPr>
            <a:r>
              <a:rPr lang="en-US" sz="1500"/>
              <a:t>Parent Nodes.</a:t>
            </a:r>
            <a:endParaRPr sz="1500"/>
          </a:p>
          <a:p>
            <a:pPr indent="-260350" lvl="0" marL="342900" rtl="0" algn="l">
              <a:spcBef>
                <a:spcPts val="800"/>
              </a:spcBef>
              <a:spcAft>
                <a:spcPts val="0"/>
              </a:spcAft>
              <a:buSzPts val="1500"/>
              <a:buChar char="➢"/>
            </a:pPr>
            <a:r>
              <a:rPr lang="en-US" sz="1500"/>
              <a:t>Children Nodes.</a:t>
            </a:r>
            <a:endParaRPr sz="1500"/>
          </a:p>
          <a:p>
            <a:pPr indent="-260350" lvl="0" marL="342900" rtl="0" algn="l">
              <a:spcBef>
                <a:spcPts val="800"/>
              </a:spcBef>
              <a:spcAft>
                <a:spcPts val="0"/>
              </a:spcAft>
              <a:buSzPts val="1500"/>
              <a:buChar char="➢"/>
            </a:pPr>
            <a:r>
              <a:rPr lang="en-US" sz="1500"/>
              <a:t>Sibling Nodes.</a:t>
            </a:r>
            <a:endParaRPr sz="1500"/>
          </a:p>
          <a:p>
            <a:pPr indent="0" lvl="0" marL="0" rtl="0" algn="l">
              <a:spcBef>
                <a:spcPts val="800"/>
              </a:spcBef>
              <a:spcAft>
                <a:spcPts val="0"/>
              </a:spcAft>
              <a:buNone/>
            </a:pPr>
            <a:r>
              <a:rPr lang="en-US" sz="1500"/>
              <a:t>The nodes in the DOM are referred to </a:t>
            </a:r>
            <a:br>
              <a:rPr lang="en-US" sz="1500"/>
            </a:br>
            <a:r>
              <a:rPr lang="en-US" sz="1500"/>
              <a:t>as parents, children, and siblings </a:t>
            </a:r>
            <a:br>
              <a:rPr lang="en-US" sz="1500"/>
            </a:br>
            <a:r>
              <a:rPr lang="en-US" sz="1500"/>
              <a:t>depending on their relation to other </a:t>
            </a:r>
            <a:br>
              <a:rPr lang="en-US" sz="1500"/>
            </a:br>
            <a:r>
              <a:rPr lang="en-US" sz="1500"/>
              <a:t>nodes as shown in the representation</a:t>
            </a:r>
            <a:br>
              <a:rPr lang="en-US" sz="1500"/>
            </a:br>
            <a:r>
              <a:rPr lang="en-US" sz="1500"/>
              <a:t>to the right.</a:t>
            </a:r>
            <a:endParaRPr sz="1500"/>
          </a:p>
        </p:txBody>
      </p:sp>
      <p:sp>
        <p:nvSpPr>
          <p:cNvPr id="653" name="Google Shape;653;p70"/>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pic>
        <p:nvPicPr>
          <p:cNvPr descr="https://www.qualitestgroup.com/images/howto/DOMTree_HowTo.png" id="654" name="Google Shape;654;p70"/>
          <p:cNvPicPr preferRelativeResize="0"/>
          <p:nvPr/>
        </p:nvPicPr>
        <p:blipFill rotWithShape="1">
          <a:blip r:embed="rId4">
            <a:alphaModFix/>
          </a:blip>
          <a:srcRect b="0" l="0" r="0" t="0"/>
          <a:stretch/>
        </p:blipFill>
        <p:spPr>
          <a:xfrm>
            <a:off x="4062050" y="1978085"/>
            <a:ext cx="4648518" cy="2707924"/>
          </a:xfrm>
          <a:prstGeom prst="rect">
            <a:avLst/>
          </a:prstGeom>
          <a:noFill/>
          <a:ln>
            <a:noFill/>
          </a:ln>
        </p:spPr>
      </p:pic>
      <p:sp>
        <p:nvSpPr>
          <p:cNvPr id="655" name="Google Shape;655;p70"/>
          <p:cNvSpPr txBox="1"/>
          <p:nvPr/>
        </p:nvSpPr>
        <p:spPr>
          <a:xfrm>
            <a:off x="4062063" y="4686000"/>
            <a:ext cx="4648500" cy="27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600">
                <a:solidFill>
                  <a:schemeClr val="accent3"/>
                </a:solidFill>
              </a:rPr>
              <a:t>Source: Dai Pho Web &amp; Hosting</a:t>
            </a:r>
            <a:endParaRPr sz="600">
              <a:solidFill>
                <a:schemeClr val="accent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3"/>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sz="2500"/>
              <a:t>Learning Objectives</a:t>
            </a:r>
            <a:endParaRPr sz="2500"/>
          </a:p>
        </p:txBody>
      </p:sp>
      <p:sp>
        <p:nvSpPr>
          <p:cNvPr id="488" name="Google Shape;488;p53"/>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lnSpc>
                <a:spcPct val="105000"/>
              </a:lnSpc>
              <a:spcBef>
                <a:spcPts val="0"/>
              </a:spcBef>
              <a:spcAft>
                <a:spcPts val="0"/>
              </a:spcAft>
              <a:buNone/>
            </a:pPr>
            <a:r>
              <a:rPr lang="en-US" sz="1500">
                <a:solidFill>
                  <a:schemeClr val="accent2"/>
                </a:solidFill>
              </a:rPr>
              <a:t>This lesson provides an overview of the Document Object Model (DOM) and JavaScript events.</a:t>
            </a:r>
            <a:br>
              <a:rPr lang="en-US" sz="1500">
                <a:solidFill>
                  <a:schemeClr val="accent2"/>
                </a:solidFill>
              </a:rPr>
            </a:br>
            <a:r>
              <a:rPr lang="en-US" sz="1500">
                <a:solidFill>
                  <a:schemeClr val="accent2"/>
                </a:solidFill>
              </a:rPr>
              <a:t>By the end of this lesson, learners will be able to:</a:t>
            </a:r>
            <a:endParaRPr sz="1500">
              <a:solidFill>
                <a:schemeClr val="accent2"/>
              </a:solidFill>
            </a:endParaRPr>
          </a:p>
          <a:p>
            <a:pPr indent="-273050" lvl="1" marL="520700" rtl="0" algn="l">
              <a:lnSpc>
                <a:spcPct val="150000"/>
              </a:lnSpc>
              <a:spcBef>
                <a:spcPts val="1200"/>
              </a:spcBef>
              <a:spcAft>
                <a:spcPts val="0"/>
              </a:spcAft>
              <a:buClr>
                <a:schemeClr val="accent1"/>
              </a:buClr>
              <a:buSzPts val="1500"/>
              <a:buChar char="○"/>
            </a:pPr>
            <a:r>
              <a:rPr lang="en-US" sz="1500">
                <a:solidFill>
                  <a:srgbClr val="000000"/>
                </a:solidFill>
              </a:rPr>
              <a:t>Navigate the DOM using JavaScript selectors.</a:t>
            </a:r>
            <a:endParaRPr sz="1500">
              <a:solidFill>
                <a:srgbClr val="000000"/>
              </a:solidFill>
            </a:endParaRPr>
          </a:p>
          <a:p>
            <a:pPr indent="-273050" lvl="1" marL="520700" rtl="0" algn="l">
              <a:lnSpc>
                <a:spcPct val="150000"/>
              </a:lnSpc>
              <a:spcBef>
                <a:spcPts val="0"/>
              </a:spcBef>
              <a:spcAft>
                <a:spcPts val="0"/>
              </a:spcAft>
              <a:buClr>
                <a:schemeClr val="accent1"/>
              </a:buClr>
              <a:buSzPts val="1500"/>
              <a:buChar char="○"/>
            </a:pPr>
            <a:r>
              <a:rPr lang="en-US" sz="1500">
                <a:solidFill>
                  <a:srgbClr val="000000"/>
                </a:solidFill>
              </a:rPr>
              <a:t>Navigate between DOM nodes using relationship properties.</a:t>
            </a:r>
            <a:endParaRPr sz="1500">
              <a:solidFill>
                <a:srgbClr val="000000"/>
              </a:solidFill>
            </a:endParaRPr>
          </a:p>
          <a:p>
            <a:pPr indent="-273050" lvl="1" marL="520700" rtl="0" algn="l">
              <a:lnSpc>
                <a:spcPct val="150000"/>
              </a:lnSpc>
              <a:spcBef>
                <a:spcPts val="0"/>
              </a:spcBef>
              <a:spcAft>
                <a:spcPts val="0"/>
              </a:spcAft>
              <a:buClr>
                <a:schemeClr val="accent1"/>
              </a:buClr>
              <a:buSzPts val="1500"/>
              <a:buChar char="○"/>
            </a:pPr>
            <a:r>
              <a:rPr lang="en-US" sz="1500">
                <a:solidFill>
                  <a:srgbClr val="000000"/>
                </a:solidFill>
              </a:rPr>
              <a:t>Add and remove content from the DOM.</a:t>
            </a:r>
            <a:endParaRPr sz="1500">
              <a:solidFill>
                <a:srgbClr val="000000"/>
              </a:solidFill>
            </a:endParaRPr>
          </a:p>
          <a:p>
            <a:pPr indent="-273050" lvl="1" marL="520700" rtl="0" algn="l">
              <a:lnSpc>
                <a:spcPct val="150000"/>
              </a:lnSpc>
              <a:spcBef>
                <a:spcPts val="0"/>
              </a:spcBef>
              <a:spcAft>
                <a:spcPts val="0"/>
              </a:spcAft>
              <a:buClr>
                <a:schemeClr val="accent1"/>
              </a:buClr>
              <a:buSzPts val="1500"/>
              <a:buChar char="○"/>
            </a:pPr>
            <a:r>
              <a:rPr lang="en-US" sz="1500">
                <a:solidFill>
                  <a:srgbClr val="000000"/>
                </a:solidFill>
              </a:rPr>
              <a:t>Access and change DOM element attributes.</a:t>
            </a:r>
            <a:endParaRPr sz="1500">
              <a:solidFill>
                <a:srgbClr val="000000"/>
              </a:solidFill>
            </a:endParaRPr>
          </a:p>
          <a:p>
            <a:pPr indent="-273050" lvl="1" marL="520700" rtl="0" algn="l">
              <a:lnSpc>
                <a:spcPct val="150000"/>
              </a:lnSpc>
              <a:spcBef>
                <a:spcPts val="0"/>
              </a:spcBef>
              <a:spcAft>
                <a:spcPts val="0"/>
              </a:spcAft>
              <a:buClr>
                <a:schemeClr val="accent1"/>
              </a:buClr>
              <a:buSzPts val="1500"/>
              <a:buChar char="○"/>
            </a:pPr>
            <a:r>
              <a:rPr lang="en-US" sz="1500">
                <a:solidFill>
                  <a:srgbClr val="000000"/>
                </a:solidFill>
              </a:rPr>
              <a:t>Change style attributes of elements using JavaScript.</a:t>
            </a:r>
            <a:endParaRPr sz="1500">
              <a:solidFill>
                <a:srgbClr val="000000"/>
              </a:solidFill>
            </a:endParaRPr>
          </a:p>
          <a:p>
            <a:pPr indent="-273050" lvl="1" marL="520700" rtl="0" algn="l">
              <a:lnSpc>
                <a:spcPct val="150000"/>
              </a:lnSpc>
              <a:spcBef>
                <a:spcPts val="0"/>
              </a:spcBef>
              <a:spcAft>
                <a:spcPts val="0"/>
              </a:spcAft>
              <a:buClr>
                <a:schemeClr val="accent1"/>
              </a:buClr>
              <a:buSzPts val="1500"/>
              <a:buChar char="○"/>
            </a:pPr>
            <a:r>
              <a:rPr lang="en-US" sz="1500">
                <a:solidFill>
                  <a:srgbClr val="000000"/>
                </a:solidFill>
              </a:rPr>
              <a:t>Use Event Handlers and Event Listeners to perform actions in response to user interaction.</a:t>
            </a:r>
            <a:endParaRPr sz="1500">
              <a:solidFill>
                <a:srgbClr val="000000"/>
              </a:solidFill>
            </a:endParaRPr>
          </a:p>
        </p:txBody>
      </p:sp>
      <p:sp>
        <p:nvSpPr>
          <p:cNvPr id="489" name="Google Shape;489;p53"/>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71"/>
          <p:cNvSpPr txBox="1"/>
          <p:nvPr>
            <p:ph idx="1" type="body"/>
          </p:nvPr>
        </p:nvSpPr>
        <p:spPr>
          <a:xfrm>
            <a:off x="523875" y="1290600"/>
            <a:ext cx="8186700" cy="3395400"/>
          </a:xfrm>
          <a:prstGeom prst="rect">
            <a:avLst/>
          </a:prstGeom>
        </p:spPr>
        <p:txBody>
          <a:bodyPr anchorCtr="0" anchor="t" bIns="68575" lIns="68575" spcFirstLastPara="1" rIns="68575" wrap="square" tIns="68575">
            <a:noAutofit/>
          </a:bodyPr>
          <a:lstStyle/>
          <a:p>
            <a:pPr indent="0" lvl="0" marL="0" rtl="0" algn="l">
              <a:spcBef>
                <a:spcPts val="1100"/>
              </a:spcBef>
              <a:spcAft>
                <a:spcPts val="0"/>
              </a:spcAft>
              <a:buNone/>
            </a:pPr>
            <a:r>
              <a:rPr lang="en-US" sz="1600">
                <a:solidFill>
                  <a:srgbClr val="000000"/>
                </a:solidFill>
              </a:rPr>
              <a:t>You can use the following node properties to navigate between nodes with JavaScript:</a:t>
            </a:r>
            <a:endParaRPr sz="1600">
              <a:solidFill>
                <a:srgbClr val="000000"/>
              </a:solidFill>
            </a:endParaRPr>
          </a:p>
          <a:p>
            <a:pPr indent="-241300" lvl="0" marL="342900" rtl="0" algn="l">
              <a:spcBef>
                <a:spcPts val="1100"/>
              </a:spcBef>
              <a:spcAft>
                <a:spcPts val="0"/>
              </a:spcAft>
              <a:buClr>
                <a:schemeClr val="accent4"/>
              </a:buClr>
              <a:buSzPts val="1200"/>
              <a:buFont typeface="Verdana"/>
              <a:buChar char="➢"/>
            </a:pPr>
            <a:r>
              <a:rPr lang="en-US" sz="1200">
                <a:solidFill>
                  <a:srgbClr val="000000"/>
                </a:solidFill>
                <a:latin typeface="Consolas"/>
                <a:ea typeface="Consolas"/>
                <a:cs typeface="Consolas"/>
                <a:sym typeface="Consolas"/>
              </a:rPr>
              <a:t>parentNode</a:t>
            </a:r>
            <a:endParaRPr sz="1200">
              <a:solidFill>
                <a:srgbClr val="000000"/>
              </a:solidFill>
              <a:latin typeface="Consolas"/>
              <a:ea typeface="Consolas"/>
              <a:cs typeface="Consolas"/>
              <a:sym typeface="Consolas"/>
            </a:endParaRPr>
          </a:p>
          <a:p>
            <a:pPr indent="-241300" lvl="0" marL="342900" rtl="0" algn="l">
              <a:spcBef>
                <a:spcPts val="0"/>
              </a:spcBef>
              <a:spcAft>
                <a:spcPts val="0"/>
              </a:spcAft>
              <a:buClr>
                <a:schemeClr val="accent4"/>
              </a:buClr>
              <a:buSzPts val="1200"/>
              <a:buFont typeface="Verdana"/>
              <a:buChar char="➢"/>
            </a:pPr>
            <a:r>
              <a:rPr lang="en-US" sz="1200">
                <a:solidFill>
                  <a:srgbClr val="000000"/>
                </a:solidFill>
                <a:latin typeface="Consolas"/>
                <a:ea typeface="Consolas"/>
                <a:cs typeface="Consolas"/>
                <a:sym typeface="Consolas"/>
              </a:rPr>
              <a:t>childNodes[node-number]</a:t>
            </a:r>
            <a:endParaRPr sz="1200">
              <a:solidFill>
                <a:srgbClr val="000000"/>
              </a:solidFill>
              <a:latin typeface="Consolas"/>
              <a:ea typeface="Consolas"/>
              <a:cs typeface="Consolas"/>
              <a:sym typeface="Consolas"/>
            </a:endParaRPr>
          </a:p>
          <a:p>
            <a:pPr indent="-241300" lvl="0" marL="342900" rtl="0" algn="l">
              <a:spcBef>
                <a:spcPts val="0"/>
              </a:spcBef>
              <a:spcAft>
                <a:spcPts val="0"/>
              </a:spcAft>
              <a:buClr>
                <a:schemeClr val="accent4"/>
              </a:buClr>
              <a:buSzPts val="1200"/>
              <a:buFont typeface="Verdana"/>
              <a:buChar char="➢"/>
            </a:pPr>
            <a:r>
              <a:rPr lang="en-US" sz="1200">
                <a:solidFill>
                  <a:srgbClr val="000000"/>
                </a:solidFill>
                <a:latin typeface="Consolas"/>
                <a:ea typeface="Consolas"/>
                <a:cs typeface="Consolas"/>
                <a:sym typeface="Consolas"/>
              </a:rPr>
              <a:t>firstChild</a:t>
            </a:r>
            <a:endParaRPr sz="1200">
              <a:solidFill>
                <a:srgbClr val="000000"/>
              </a:solidFill>
              <a:latin typeface="Consolas"/>
              <a:ea typeface="Consolas"/>
              <a:cs typeface="Consolas"/>
              <a:sym typeface="Consolas"/>
            </a:endParaRPr>
          </a:p>
          <a:p>
            <a:pPr indent="-241300" lvl="0" marL="342900" rtl="0" algn="l">
              <a:spcBef>
                <a:spcPts val="0"/>
              </a:spcBef>
              <a:spcAft>
                <a:spcPts val="0"/>
              </a:spcAft>
              <a:buClr>
                <a:schemeClr val="accent4"/>
              </a:buClr>
              <a:buSzPts val="1200"/>
              <a:buFont typeface="Verdana"/>
              <a:buChar char="➢"/>
            </a:pPr>
            <a:r>
              <a:rPr lang="en-US" sz="1200">
                <a:solidFill>
                  <a:srgbClr val="000000"/>
                </a:solidFill>
                <a:latin typeface="Consolas"/>
                <a:ea typeface="Consolas"/>
                <a:cs typeface="Consolas"/>
                <a:sym typeface="Consolas"/>
              </a:rPr>
              <a:t>lastChild</a:t>
            </a:r>
            <a:endParaRPr sz="1200">
              <a:solidFill>
                <a:srgbClr val="000000"/>
              </a:solidFill>
              <a:latin typeface="Consolas"/>
              <a:ea typeface="Consolas"/>
              <a:cs typeface="Consolas"/>
              <a:sym typeface="Consolas"/>
            </a:endParaRPr>
          </a:p>
          <a:p>
            <a:pPr indent="-241300" lvl="0" marL="342900" rtl="0" algn="l">
              <a:spcBef>
                <a:spcPts val="0"/>
              </a:spcBef>
              <a:spcAft>
                <a:spcPts val="0"/>
              </a:spcAft>
              <a:buClr>
                <a:schemeClr val="accent4"/>
              </a:buClr>
              <a:buSzPts val="1200"/>
              <a:buFont typeface="Verdana"/>
              <a:buChar char="➢"/>
            </a:pPr>
            <a:r>
              <a:rPr lang="en-US" sz="1200">
                <a:solidFill>
                  <a:srgbClr val="000000"/>
                </a:solidFill>
                <a:latin typeface="Consolas"/>
                <a:ea typeface="Consolas"/>
                <a:cs typeface="Consolas"/>
                <a:sym typeface="Consolas"/>
              </a:rPr>
              <a:t>nextSibling</a:t>
            </a:r>
            <a:endParaRPr sz="1200">
              <a:solidFill>
                <a:srgbClr val="000000"/>
              </a:solidFill>
              <a:latin typeface="Consolas"/>
              <a:ea typeface="Consolas"/>
              <a:cs typeface="Consolas"/>
              <a:sym typeface="Consolas"/>
            </a:endParaRPr>
          </a:p>
          <a:p>
            <a:pPr indent="-241300" lvl="0" marL="342900" rtl="0" algn="l">
              <a:spcBef>
                <a:spcPts val="0"/>
              </a:spcBef>
              <a:spcAft>
                <a:spcPts val="0"/>
              </a:spcAft>
              <a:buClr>
                <a:schemeClr val="accent4"/>
              </a:buClr>
              <a:buSzPts val="1200"/>
              <a:buFont typeface="Verdana"/>
              <a:buChar char="➢"/>
            </a:pPr>
            <a:r>
              <a:rPr lang="en-US" sz="1200">
                <a:solidFill>
                  <a:srgbClr val="000000"/>
                </a:solidFill>
                <a:latin typeface="Consolas"/>
                <a:ea typeface="Consolas"/>
                <a:cs typeface="Consolas"/>
                <a:sym typeface="Consolas"/>
              </a:rPr>
              <a:t>previousSibling</a:t>
            </a:r>
            <a:endParaRPr sz="1200">
              <a:solidFill>
                <a:srgbClr val="000000"/>
              </a:solidFill>
              <a:latin typeface="Consolas"/>
              <a:ea typeface="Consolas"/>
              <a:cs typeface="Consolas"/>
              <a:sym typeface="Consolas"/>
            </a:endParaRPr>
          </a:p>
          <a:p>
            <a:pPr indent="0" lvl="0" marL="0" rtl="0" algn="l">
              <a:spcBef>
                <a:spcPts val="800"/>
              </a:spcBef>
              <a:spcAft>
                <a:spcPts val="0"/>
              </a:spcAft>
              <a:buNone/>
            </a:pPr>
            <a:r>
              <a:rPr lang="en-US" sz="1500">
                <a:solidFill>
                  <a:srgbClr val="080808"/>
                </a:solidFill>
              </a:rPr>
              <a:t>Consider the following code:</a:t>
            </a:r>
            <a:endParaRPr sz="1500">
              <a:solidFill>
                <a:srgbClr val="080808"/>
              </a:solidFill>
            </a:endParaRPr>
          </a:p>
          <a:p>
            <a:pPr indent="0" lvl="0" marL="0" rtl="0" algn="l">
              <a:spcBef>
                <a:spcPts val="1000"/>
              </a:spcBef>
              <a:spcAft>
                <a:spcPts val="0"/>
              </a:spcAft>
              <a:buNone/>
            </a:pPr>
            <a:r>
              <a:rPr b="1" lang="en-US" sz="1000">
                <a:solidFill>
                  <a:srgbClr val="000000"/>
                </a:solidFill>
                <a:latin typeface="Consolas"/>
                <a:ea typeface="Consolas"/>
                <a:cs typeface="Consolas"/>
                <a:sym typeface="Consolas"/>
              </a:rPr>
              <a:t>&lt;</a:t>
            </a:r>
            <a:r>
              <a:rPr b="1" lang="en-US" sz="1000">
                <a:solidFill>
                  <a:srgbClr val="204A87"/>
                </a:solidFill>
                <a:latin typeface="Consolas"/>
                <a:ea typeface="Consolas"/>
                <a:cs typeface="Consolas"/>
                <a:sym typeface="Consolas"/>
              </a:rPr>
              <a:t>html</a:t>
            </a:r>
            <a:r>
              <a:rPr b="1" lang="en-US" sz="1000">
                <a:solidFill>
                  <a:srgbClr val="000000"/>
                </a:solidFill>
                <a:latin typeface="Consolas"/>
                <a:ea typeface="Consolas"/>
                <a:cs typeface="Consolas"/>
                <a:sym typeface="Consolas"/>
              </a:rPr>
              <a:t>&gt;</a:t>
            </a:r>
            <a:endParaRPr sz="1000">
              <a:solidFill>
                <a:srgbClr val="000000"/>
              </a:solidFill>
              <a:latin typeface="Consolas"/>
              <a:ea typeface="Consolas"/>
              <a:cs typeface="Consolas"/>
              <a:sym typeface="Consolas"/>
            </a:endParaRPr>
          </a:p>
          <a:p>
            <a:pPr indent="0" lvl="0" marL="0" rtl="0" algn="l">
              <a:spcBef>
                <a:spcPts val="0"/>
              </a:spcBef>
              <a:spcAft>
                <a:spcPts val="0"/>
              </a:spcAft>
              <a:buNone/>
            </a:pPr>
            <a:r>
              <a:rPr lang="en-US" sz="1000">
                <a:solidFill>
                  <a:srgbClr val="000000"/>
                </a:solidFill>
                <a:latin typeface="Consolas"/>
                <a:ea typeface="Consolas"/>
                <a:cs typeface="Consolas"/>
                <a:sym typeface="Consolas"/>
              </a:rPr>
              <a:t>  </a:t>
            </a:r>
            <a:r>
              <a:rPr b="1" lang="en-US" sz="1000">
                <a:solidFill>
                  <a:srgbClr val="000000"/>
                </a:solidFill>
                <a:latin typeface="Consolas"/>
                <a:ea typeface="Consolas"/>
                <a:cs typeface="Consolas"/>
                <a:sym typeface="Consolas"/>
              </a:rPr>
              <a:t>&lt;</a:t>
            </a:r>
            <a:r>
              <a:rPr b="1" lang="en-US" sz="1000">
                <a:solidFill>
                  <a:srgbClr val="204A87"/>
                </a:solidFill>
                <a:latin typeface="Consolas"/>
                <a:ea typeface="Consolas"/>
                <a:cs typeface="Consolas"/>
                <a:sym typeface="Consolas"/>
              </a:rPr>
              <a:t>head</a:t>
            </a:r>
            <a:r>
              <a:rPr b="1" lang="en-US" sz="1000">
                <a:solidFill>
                  <a:srgbClr val="000000"/>
                </a:solidFill>
                <a:latin typeface="Consolas"/>
                <a:ea typeface="Consolas"/>
                <a:cs typeface="Consolas"/>
                <a:sym typeface="Consolas"/>
              </a:rPr>
              <a:t>&gt;</a:t>
            </a:r>
            <a:endParaRPr sz="1000">
              <a:solidFill>
                <a:srgbClr val="000000"/>
              </a:solidFill>
              <a:latin typeface="Consolas"/>
              <a:ea typeface="Consolas"/>
              <a:cs typeface="Consolas"/>
              <a:sym typeface="Consolas"/>
            </a:endParaRPr>
          </a:p>
          <a:p>
            <a:pPr indent="0" lvl="0" marL="0" rtl="0" algn="l">
              <a:spcBef>
                <a:spcPts val="0"/>
              </a:spcBef>
              <a:spcAft>
                <a:spcPts val="0"/>
              </a:spcAft>
              <a:buNone/>
            </a:pPr>
            <a:r>
              <a:rPr lang="en-US" sz="1000">
                <a:solidFill>
                  <a:srgbClr val="000000"/>
                </a:solidFill>
                <a:latin typeface="Consolas"/>
                <a:ea typeface="Consolas"/>
                <a:cs typeface="Consolas"/>
                <a:sym typeface="Consolas"/>
              </a:rPr>
              <a:t>    </a:t>
            </a:r>
            <a:r>
              <a:rPr b="1" lang="en-US" sz="1000">
                <a:solidFill>
                  <a:srgbClr val="000000"/>
                </a:solidFill>
                <a:latin typeface="Consolas"/>
                <a:ea typeface="Consolas"/>
                <a:cs typeface="Consolas"/>
                <a:sym typeface="Consolas"/>
              </a:rPr>
              <a:t>&lt;</a:t>
            </a:r>
            <a:r>
              <a:rPr b="1" lang="en-US" sz="1000">
                <a:solidFill>
                  <a:srgbClr val="204A87"/>
                </a:solidFill>
                <a:latin typeface="Consolas"/>
                <a:ea typeface="Consolas"/>
                <a:cs typeface="Consolas"/>
                <a:sym typeface="Consolas"/>
              </a:rPr>
              <a:t>title</a:t>
            </a:r>
            <a:r>
              <a:rPr b="1" lang="en-US" sz="1000">
                <a:solidFill>
                  <a:srgbClr val="000000"/>
                </a:solidFill>
                <a:latin typeface="Consolas"/>
                <a:ea typeface="Consolas"/>
                <a:cs typeface="Consolas"/>
                <a:sym typeface="Consolas"/>
              </a:rPr>
              <a:t>&gt;</a:t>
            </a:r>
            <a:r>
              <a:rPr lang="en-US" sz="1000">
                <a:solidFill>
                  <a:srgbClr val="000000"/>
                </a:solidFill>
                <a:latin typeface="Consolas"/>
                <a:ea typeface="Consolas"/>
                <a:cs typeface="Consolas"/>
                <a:sym typeface="Consolas"/>
              </a:rPr>
              <a:t>DOM Tutorial</a:t>
            </a:r>
            <a:r>
              <a:rPr b="1" lang="en-US" sz="1000">
                <a:solidFill>
                  <a:srgbClr val="000000"/>
                </a:solidFill>
                <a:latin typeface="Consolas"/>
                <a:ea typeface="Consolas"/>
                <a:cs typeface="Consolas"/>
                <a:sym typeface="Consolas"/>
              </a:rPr>
              <a:t>&lt;/</a:t>
            </a:r>
            <a:r>
              <a:rPr b="1" lang="en-US" sz="1000">
                <a:solidFill>
                  <a:srgbClr val="204A87"/>
                </a:solidFill>
                <a:latin typeface="Consolas"/>
                <a:ea typeface="Consolas"/>
                <a:cs typeface="Consolas"/>
                <a:sym typeface="Consolas"/>
              </a:rPr>
              <a:t>title</a:t>
            </a:r>
            <a:r>
              <a:rPr b="1" lang="en-US" sz="1000">
                <a:solidFill>
                  <a:srgbClr val="000000"/>
                </a:solidFill>
                <a:latin typeface="Consolas"/>
                <a:ea typeface="Consolas"/>
                <a:cs typeface="Consolas"/>
                <a:sym typeface="Consolas"/>
              </a:rPr>
              <a:t>&gt;</a:t>
            </a:r>
            <a:endParaRPr sz="1000">
              <a:solidFill>
                <a:srgbClr val="000000"/>
              </a:solidFill>
              <a:latin typeface="Consolas"/>
              <a:ea typeface="Consolas"/>
              <a:cs typeface="Consolas"/>
              <a:sym typeface="Consolas"/>
            </a:endParaRPr>
          </a:p>
          <a:p>
            <a:pPr indent="0" lvl="0" marL="0" rtl="0" algn="l">
              <a:spcBef>
                <a:spcPts val="0"/>
              </a:spcBef>
              <a:spcAft>
                <a:spcPts val="0"/>
              </a:spcAft>
              <a:buNone/>
            </a:pPr>
            <a:r>
              <a:rPr lang="en-US" sz="1000">
                <a:solidFill>
                  <a:srgbClr val="000000"/>
                </a:solidFill>
                <a:latin typeface="Consolas"/>
                <a:ea typeface="Consolas"/>
                <a:cs typeface="Consolas"/>
                <a:sym typeface="Consolas"/>
              </a:rPr>
              <a:t>  </a:t>
            </a:r>
            <a:r>
              <a:rPr b="1" lang="en-US" sz="1000">
                <a:solidFill>
                  <a:srgbClr val="000000"/>
                </a:solidFill>
                <a:latin typeface="Consolas"/>
                <a:ea typeface="Consolas"/>
                <a:cs typeface="Consolas"/>
                <a:sym typeface="Consolas"/>
              </a:rPr>
              <a:t>&lt;/</a:t>
            </a:r>
            <a:r>
              <a:rPr b="1" lang="en-US" sz="1000">
                <a:solidFill>
                  <a:srgbClr val="204A87"/>
                </a:solidFill>
                <a:latin typeface="Consolas"/>
                <a:ea typeface="Consolas"/>
                <a:cs typeface="Consolas"/>
                <a:sym typeface="Consolas"/>
              </a:rPr>
              <a:t>head</a:t>
            </a:r>
            <a:r>
              <a:rPr b="1" lang="en-US" sz="1000">
                <a:solidFill>
                  <a:srgbClr val="000000"/>
                </a:solidFill>
                <a:latin typeface="Consolas"/>
                <a:ea typeface="Consolas"/>
                <a:cs typeface="Consolas"/>
                <a:sym typeface="Consolas"/>
              </a:rPr>
              <a:t>&gt;</a:t>
            </a:r>
            <a:endParaRPr sz="1000">
              <a:solidFill>
                <a:srgbClr val="000000"/>
              </a:solidFill>
              <a:latin typeface="Consolas"/>
              <a:ea typeface="Consolas"/>
              <a:cs typeface="Consolas"/>
              <a:sym typeface="Consolas"/>
            </a:endParaRPr>
          </a:p>
          <a:p>
            <a:pPr indent="0" lvl="0" marL="0" rtl="0" algn="l">
              <a:spcBef>
                <a:spcPts val="0"/>
              </a:spcBef>
              <a:spcAft>
                <a:spcPts val="0"/>
              </a:spcAft>
              <a:buNone/>
            </a:pPr>
            <a:r>
              <a:rPr lang="en-US" sz="1000">
                <a:solidFill>
                  <a:srgbClr val="000000"/>
                </a:solidFill>
                <a:latin typeface="Consolas"/>
                <a:ea typeface="Consolas"/>
                <a:cs typeface="Consolas"/>
                <a:sym typeface="Consolas"/>
              </a:rPr>
              <a:t>  </a:t>
            </a:r>
            <a:r>
              <a:rPr b="1" lang="en-US" sz="1000">
                <a:solidFill>
                  <a:srgbClr val="000000"/>
                </a:solidFill>
                <a:latin typeface="Consolas"/>
                <a:ea typeface="Consolas"/>
                <a:cs typeface="Consolas"/>
                <a:sym typeface="Consolas"/>
              </a:rPr>
              <a:t>&lt;</a:t>
            </a:r>
            <a:r>
              <a:rPr b="1" lang="en-US" sz="1000">
                <a:solidFill>
                  <a:srgbClr val="204A87"/>
                </a:solidFill>
                <a:latin typeface="Consolas"/>
                <a:ea typeface="Consolas"/>
                <a:cs typeface="Consolas"/>
                <a:sym typeface="Consolas"/>
              </a:rPr>
              <a:t>body</a:t>
            </a:r>
            <a:r>
              <a:rPr b="1" lang="en-US" sz="1000">
                <a:solidFill>
                  <a:srgbClr val="000000"/>
                </a:solidFill>
                <a:latin typeface="Consolas"/>
                <a:ea typeface="Consolas"/>
                <a:cs typeface="Consolas"/>
                <a:sym typeface="Consolas"/>
              </a:rPr>
              <a:t>&gt;</a:t>
            </a:r>
            <a:endParaRPr sz="1000">
              <a:solidFill>
                <a:srgbClr val="000000"/>
              </a:solidFill>
              <a:latin typeface="Consolas"/>
              <a:ea typeface="Consolas"/>
              <a:cs typeface="Consolas"/>
              <a:sym typeface="Consolas"/>
            </a:endParaRPr>
          </a:p>
          <a:p>
            <a:pPr indent="0" lvl="0" marL="0" rtl="0" algn="l">
              <a:spcBef>
                <a:spcPts val="0"/>
              </a:spcBef>
              <a:spcAft>
                <a:spcPts val="0"/>
              </a:spcAft>
              <a:buNone/>
            </a:pPr>
            <a:r>
              <a:rPr lang="en-US" sz="1000">
                <a:solidFill>
                  <a:srgbClr val="000000"/>
                </a:solidFill>
                <a:latin typeface="Consolas"/>
                <a:ea typeface="Consolas"/>
                <a:cs typeface="Consolas"/>
                <a:sym typeface="Consolas"/>
              </a:rPr>
              <a:t>    </a:t>
            </a:r>
            <a:r>
              <a:rPr b="1" lang="en-US" sz="1000">
                <a:solidFill>
                  <a:srgbClr val="000000"/>
                </a:solidFill>
                <a:latin typeface="Consolas"/>
                <a:ea typeface="Consolas"/>
                <a:cs typeface="Consolas"/>
                <a:sym typeface="Consolas"/>
              </a:rPr>
              <a:t>&lt;</a:t>
            </a:r>
            <a:r>
              <a:rPr b="1" lang="en-US" sz="1000">
                <a:solidFill>
                  <a:srgbClr val="204A87"/>
                </a:solidFill>
                <a:latin typeface="Consolas"/>
                <a:ea typeface="Consolas"/>
                <a:cs typeface="Consolas"/>
                <a:sym typeface="Consolas"/>
              </a:rPr>
              <a:t>h1</a:t>
            </a:r>
            <a:r>
              <a:rPr b="1" lang="en-US" sz="1000">
                <a:solidFill>
                  <a:srgbClr val="000000"/>
                </a:solidFill>
                <a:latin typeface="Consolas"/>
                <a:ea typeface="Consolas"/>
                <a:cs typeface="Consolas"/>
                <a:sym typeface="Consolas"/>
              </a:rPr>
              <a:t>&gt;</a:t>
            </a:r>
            <a:r>
              <a:rPr lang="en-US" sz="1000">
                <a:solidFill>
                  <a:srgbClr val="000000"/>
                </a:solidFill>
                <a:latin typeface="Consolas"/>
                <a:ea typeface="Consolas"/>
                <a:cs typeface="Consolas"/>
                <a:sym typeface="Consolas"/>
              </a:rPr>
              <a:t>DOM Lesson One</a:t>
            </a:r>
            <a:r>
              <a:rPr b="1" lang="en-US" sz="1000">
                <a:solidFill>
                  <a:srgbClr val="000000"/>
                </a:solidFill>
                <a:latin typeface="Consolas"/>
                <a:ea typeface="Consolas"/>
                <a:cs typeface="Consolas"/>
                <a:sym typeface="Consolas"/>
              </a:rPr>
              <a:t>&lt;/</a:t>
            </a:r>
            <a:r>
              <a:rPr b="1" lang="en-US" sz="1000">
                <a:solidFill>
                  <a:srgbClr val="204A87"/>
                </a:solidFill>
                <a:latin typeface="Consolas"/>
                <a:ea typeface="Consolas"/>
                <a:cs typeface="Consolas"/>
                <a:sym typeface="Consolas"/>
              </a:rPr>
              <a:t>h1</a:t>
            </a:r>
            <a:r>
              <a:rPr b="1" lang="en-US" sz="1000">
                <a:solidFill>
                  <a:srgbClr val="000000"/>
                </a:solidFill>
                <a:latin typeface="Consolas"/>
                <a:ea typeface="Consolas"/>
                <a:cs typeface="Consolas"/>
                <a:sym typeface="Consolas"/>
              </a:rPr>
              <a:t>&gt;</a:t>
            </a:r>
            <a:endParaRPr sz="1000">
              <a:solidFill>
                <a:srgbClr val="000000"/>
              </a:solidFill>
              <a:latin typeface="Consolas"/>
              <a:ea typeface="Consolas"/>
              <a:cs typeface="Consolas"/>
              <a:sym typeface="Consolas"/>
            </a:endParaRPr>
          </a:p>
          <a:p>
            <a:pPr indent="0" lvl="0" marL="0" rtl="0" algn="l">
              <a:spcBef>
                <a:spcPts val="0"/>
              </a:spcBef>
              <a:spcAft>
                <a:spcPts val="0"/>
              </a:spcAft>
              <a:buNone/>
            </a:pPr>
            <a:r>
              <a:rPr lang="en-US" sz="1000">
                <a:solidFill>
                  <a:srgbClr val="000000"/>
                </a:solidFill>
                <a:latin typeface="Consolas"/>
                <a:ea typeface="Consolas"/>
                <a:cs typeface="Consolas"/>
                <a:sym typeface="Consolas"/>
              </a:rPr>
              <a:t>    </a:t>
            </a:r>
            <a:r>
              <a:rPr b="1" lang="en-US" sz="1000">
                <a:solidFill>
                  <a:srgbClr val="000000"/>
                </a:solidFill>
                <a:latin typeface="Consolas"/>
                <a:ea typeface="Consolas"/>
                <a:cs typeface="Consolas"/>
                <a:sym typeface="Consolas"/>
              </a:rPr>
              <a:t>&lt;</a:t>
            </a:r>
            <a:r>
              <a:rPr b="1" lang="en-US" sz="1000">
                <a:solidFill>
                  <a:srgbClr val="204A87"/>
                </a:solidFill>
                <a:latin typeface="Consolas"/>
                <a:ea typeface="Consolas"/>
                <a:cs typeface="Consolas"/>
                <a:sym typeface="Consolas"/>
              </a:rPr>
              <a:t>p</a:t>
            </a:r>
            <a:r>
              <a:rPr b="1" lang="en-US" sz="1000">
                <a:solidFill>
                  <a:srgbClr val="000000"/>
                </a:solidFill>
                <a:latin typeface="Consolas"/>
                <a:ea typeface="Consolas"/>
                <a:cs typeface="Consolas"/>
                <a:sym typeface="Consolas"/>
              </a:rPr>
              <a:t>&gt;</a:t>
            </a:r>
            <a:r>
              <a:rPr lang="en-US" sz="1000">
                <a:solidFill>
                  <a:srgbClr val="000000"/>
                </a:solidFill>
                <a:latin typeface="Consolas"/>
                <a:ea typeface="Consolas"/>
                <a:cs typeface="Consolas"/>
                <a:sym typeface="Consolas"/>
              </a:rPr>
              <a:t>Hello world!</a:t>
            </a:r>
            <a:r>
              <a:rPr b="1" lang="en-US" sz="1000">
                <a:solidFill>
                  <a:srgbClr val="000000"/>
                </a:solidFill>
                <a:latin typeface="Consolas"/>
                <a:ea typeface="Consolas"/>
                <a:cs typeface="Consolas"/>
                <a:sym typeface="Consolas"/>
              </a:rPr>
              <a:t>&lt;/</a:t>
            </a:r>
            <a:r>
              <a:rPr b="1" lang="en-US" sz="1000">
                <a:solidFill>
                  <a:srgbClr val="204A87"/>
                </a:solidFill>
                <a:latin typeface="Consolas"/>
                <a:ea typeface="Consolas"/>
                <a:cs typeface="Consolas"/>
                <a:sym typeface="Consolas"/>
              </a:rPr>
              <a:t>p</a:t>
            </a:r>
            <a:r>
              <a:rPr b="1" lang="en-US" sz="1000">
                <a:solidFill>
                  <a:srgbClr val="000000"/>
                </a:solidFill>
                <a:latin typeface="Consolas"/>
                <a:ea typeface="Consolas"/>
                <a:cs typeface="Consolas"/>
                <a:sym typeface="Consolas"/>
              </a:rPr>
              <a:t>&gt;</a:t>
            </a:r>
            <a:endParaRPr sz="1000">
              <a:solidFill>
                <a:srgbClr val="000000"/>
              </a:solidFill>
              <a:latin typeface="Consolas"/>
              <a:ea typeface="Consolas"/>
              <a:cs typeface="Consolas"/>
              <a:sym typeface="Consolas"/>
            </a:endParaRPr>
          </a:p>
          <a:p>
            <a:pPr indent="0" lvl="0" marL="0" rtl="0" algn="l">
              <a:spcBef>
                <a:spcPts val="0"/>
              </a:spcBef>
              <a:spcAft>
                <a:spcPts val="0"/>
              </a:spcAft>
              <a:buNone/>
            </a:pPr>
            <a:r>
              <a:rPr lang="en-US" sz="1000">
                <a:solidFill>
                  <a:srgbClr val="000000"/>
                </a:solidFill>
                <a:latin typeface="Consolas"/>
                <a:ea typeface="Consolas"/>
                <a:cs typeface="Consolas"/>
                <a:sym typeface="Consolas"/>
              </a:rPr>
              <a:t>  </a:t>
            </a:r>
            <a:r>
              <a:rPr b="1" lang="en-US" sz="1000">
                <a:solidFill>
                  <a:srgbClr val="000000"/>
                </a:solidFill>
                <a:latin typeface="Consolas"/>
                <a:ea typeface="Consolas"/>
                <a:cs typeface="Consolas"/>
                <a:sym typeface="Consolas"/>
              </a:rPr>
              <a:t>&lt;/</a:t>
            </a:r>
            <a:r>
              <a:rPr b="1" lang="en-US" sz="1000">
                <a:solidFill>
                  <a:srgbClr val="204A87"/>
                </a:solidFill>
                <a:latin typeface="Consolas"/>
                <a:ea typeface="Consolas"/>
                <a:cs typeface="Consolas"/>
                <a:sym typeface="Consolas"/>
              </a:rPr>
              <a:t>body</a:t>
            </a:r>
            <a:r>
              <a:rPr b="1" lang="en-US" sz="1000">
                <a:solidFill>
                  <a:srgbClr val="000000"/>
                </a:solidFill>
                <a:latin typeface="Consolas"/>
                <a:ea typeface="Consolas"/>
                <a:cs typeface="Consolas"/>
                <a:sym typeface="Consolas"/>
              </a:rPr>
              <a:t>&gt;</a:t>
            </a:r>
            <a:endParaRPr sz="1000">
              <a:solidFill>
                <a:srgbClr val="000000"/>
              </a:solidFill>
              <a:latin typeface="Consolas"/>
              <a:ea typeface="Consolas"/>
              <a:cs typeface="Consolas"/>
              <a:sym typeface="Consolas"/>
            </a:endParaRPr>
          </a:p>
          <a:p>
            <a:pPr indent="0" lvl="0" marL="0" marR="63500" rtl="0" algn="l">
              <a:lnSpc>
                <a:spcPct val="110795"/>
              </a:lnSpc>
              <a:spcBef>
                <a:spcPts val="0"/>
              </a:spcBef>
              <a:spcAft>
                <a:spcPts val="0"/>
              </a:spcAft>
              <a:buNone/>
            </a:pPr>
            <a:r>
              <a:rPr b="1" lang="en-US" sz="1000">
                <a:solidFill>
                  <a:srgbClr val="000000"/>
                </a:solidFill>
                <a:latin typeface="Consolas"/>
                <a:ea typeface="Consolas"/>
                <a:cs typeface="Consolas"/>
                <a:sym typeface="Consolas"/>
              </a:rPr>
              <a:t>&lt;/</a:t>
            </a:r>
            <a:r>
              <a:rPr b="1" lang="en-US" sz="1000">
                <a:solidFill>
                  <a:srgbClr val="204A87"/>
                </a:solidFill>
                <a:latin typeface="Consolas"/>
                <a:ea typeface="Consolas"/>
                <a:cs typeface="Consolas"/>
                <a:sym typeface="Consolas"/>
              </a:rPr>
              <a:t>html</a:t>
            </a:r>
            <a:r>
              <a:rPr b="1" lang="en-US" sz="1000">
                <a:solidFill>
                  <a:srgbClr val="000000"/>
                </a:solidFill>
                <a:latin typeface="Consolas"/>
                <a:ea typeface="Consolas"/>
                <a:cs typeface="Consolas"/>
                <a:sym typeface="Consolas"/>
              </a:rPr>
              <a:t>&gt;</a:t>
            </a:r>
            <a:endParaRPr sz="1000">
              <a:solidFill>
                <a:srgbClr val="080808"/>
              </a:solidFill>
              <a:latin typeface="Consolas"/>
              <a:ea typeface="Consolas"/>
              <a:cs typeface="Consolas"/>
              <a:sym typeface="Consolas"/>
            </a:endParaRPr>
          </a:p>
        </p:txBody>
      </p:sp>
      <p:sp>
        <p:nvSpPr>
          <p:cNvPr id="662" name="Google Shape;662;p71"/>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sz="2500"/>
              <a:t>Node Relationships – Example</a:t>
            </a:r>
            <a:endParaRPr sz="2500"/>
          </a:p>
        </p:txBody>
      </p:sp>
      <p:sp>
        <p:nvSpPr>
          <p:cNvPr id="663" name="Google Shape;663;p71"/>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664" name="Google Shape;664;p71"/>
          <p:cNvSpPr txBox="1"/>
          <p:nvPr/>
        </p:nvSpPr>
        <p:spPr>
          <a:xfrm>
            <a:off x="3712275" y="1678325"/>
            <a:ext cx="4998300" cy="3007800"/>
          </a:xfrm>
          <a:prstGeom prst="rect">
            <a:avLst/>
          </a:prstGeom>
          <a:noFill/>
          <a:ln>
            <a:noFill/>
          </a:ln>
        </p:spPr>
        <p:txBody>
          <a:bodyPr anchorCtr="0" anchor="t" bIns="68575" lIns="68575" spcFirstLastPara="1" rIns="68575" wrap="square" tIns="68575">
            <a:spAutoFit/>
          </a:bodyPr>
          <a:lstStyle/>
          <a:p>
            <a:pPr indent="0" lvl="0" marL="0" rtl="0" algn="l">
              <a:lnSpc>
                <a:spcPct val="115000"/>
              </a:lnSpc>
              <a:spcBef>
                <a:spcPts val="800"/>
              </a:spcBef>
              <a:spcAft>
                <a:spcPts val="0"/>
              </a:spcAft>
              <a:buNone/>
            </a:pPr>
            <a:r>
              <a:rPr lang="en-US" sz="1500">
                <a:solidFill>
                  <a:schemeClr val="accent2"/>
                </a:solidFill>
                <a:highlight>
                  <a:srgbClr val="FFFFFF"/>
                </a:highlight>
              </a:rPr>
              <a:t>In the example code to the left:</a:t>
            </a:r>
            <a:endParaRPr sz="1500">
              <a:solidFill>
                <a:schemeClr val="accent2"/>
              </a:solidFill>
              <a:highlight>
                <a:srgbClr val="FFFFFF"/>
              </a:highlight>
            </a:endParaRPr>
          </a:p>
          <a:p>
            <a:pPr indent="-247650" lvl="0" marL="342900" rtl="0" algn="l">
              <a:lnSpc>
                <a:spcPct val="115000"/>
              </a:lnSpc>
              <a:spcBef>
                <a:spcPts val="800"/>
              </a:spcBef>
              <a:spcAft>
                <a:spcPts val="0"/>
              </a:spcAft>
              <a:buClr>
                <a:schemeClr val="accent2"/>
              </a:buClr>
              <a:buSzPts val="1300"/>
              <a:buFont typeface="Verdana"/>
              <a:buChar char="●"/>
            </a:pPr>
            <a:r>
              <a:rPr b="1" lang="en-US" sz="1300">
                <a:solidFill>
                  <a:schemeClr val="accent2"/>
                </a:solidFill>
                <a:highlight>
                  <a:srgbClr val="FFFFFF"/>
                </a:highlight>
                <a:latin typeface="Consolas"/>
                <a:ea typeface="Consolas"/>
                <a:cs typeface="Consolas"/>
                <a:sym typeface="Consolas"/>
              </a:rPr>
              <a:t>&lt;html&gt;</a:t>
            </a:r>
            <a:r>
              <a:rPr lang="en-US" sz="1300">
                <a:solidFill>
                  <a:schemeClr val="accent2"/>
                </a:solidFill>
                <a:highlight>
                  <a:srgbClr val="FFFFFF"/>
                </a:highlight>
              </a:rPr>
              <a:t> is the root node</a:t>
            </a:r>
            <a:endParaRPr sz="1300">
              <a:solidFill>
                <a:schemeClr val="accent2"/>
              </a:solidFill>
              <a:highlight>
                <a:srgbClr val="FFFFFF"/>
              </a:highlight>
            </a:endParaRPr>
          </a:p>
          <a:p>
            <a:pPr indent="-247650" lvl="0" marL="342900" rtl="0" algn="l">
              <a:lnSpc>
                <a:spcPct val="115000"/>
              </a:lnSpc>
              <a:spcBef>
                <a:spcPts val="0"/>
              </a:spcBef>
              <a:spcAft>
                <a:spcPts val="0"/>
              </a:spcAft>
              <a:buClr>
                <a:schemeClr val="accent2"/>
              </a:buClr>
              <a:buSzPts val="1300"/>
              <a:buFont typeface="Verdana"/>
              <a:buChar char="●"/>
            </a:pPr>
            <a:r>
              <a:rPr b="1" lang="en-US" sz="1300">
                <a:solidFill>
                  <a:schemeClr val="accent2"/>
                </a:solidFill>
                <a:highlight>
                  <a:srgbClr val="FFFFFF"/>
                </a:highlight>
                <a:latin typeface="Consolas"/>
                <a:ea typeface="Consolas"/>
                <a:cs typeface="Consolas"/>
                <a:sym typeface="Consolas"/>
              </a:rPr>
              <a:t>&lt;html&gt;</a:t>
            </a:r>
            <a:r>
              <a:rPr lang="en-US" sz="1300">
                <a:solidFill>
                  <a:schemeClr val="accent2"/>
                </a:solidFill>
                <a:highlight>
                  <a:srgbClr val="FFFFFF"/>
                </a:highlight>
              </a:rPr>
              <a:t> has no parents</a:t>
            </a:r>
            <a:endParaRPr sz="1300">
              <a:solidFill>
                <a:schemeClr val="accent2"/>
              </a:solidFill>
              <a:highlight>
                <a:srgbClr val="FFFFFF"/>
              </a:highlight>
            </a:endParaRPr>
          </a:p>
          <a:p>
            <a:pPr indent="-247650" lvl="0" marL="342900" rtl="0" algn="l">
              <a:lnSpc>
                <a:spcPct val="115000"/>
              </a:lnSpc>
              <a:spcBef>
                <a:spcPts val="0"/>
              </a:spcBef>
              <a:spcAft>
                <a:spcPts val="0"/>
              </a:spcAft>
              <a:buClr>
                <a:schemeClr val="accent2"/>
              </a:buClr>
              <a:buSzPts val="1300"/>
              <a:buFont typeface="Verdana"/>
              <a:buChar char="●"/>
            </a:pPr>
            <a:r>
              <a:rPr b="1" lang="en-US" sz="1300">
                <a:solidFill>
                  <a:schemeClr val="accent2"/>
                </a:solidFill>
                <a:highlight>
                  <a:srgbClr val="FFFFFF"/>
                </a:highlight>
                <a:latin typeface="Consolas"/>
                <a:ea typeface="Consolas"/>
                <a:cs typeface="Consolas"/>
                <a:sym typeface="Consolas"/>
              </a:rPr>
              <a:t>&lt;html&gt;</a:t>
            </a:r>
            <a:r>
              <a:rPr lang="en-US" sz="1300">
                <a:solidFill>
                  <a:schemeClr val="accent2"/>
                </a:solidFill>
                <a:highlight>
                  <a:srgbClr val="FFFFFF"/>
                </a:highlight>
              </a:rPr>
              <a:t> is the parent of </a:t>
            </a:r>
            <a:r>
              <a:rPr b="1" lang="en-US" sz="1300">
                <a:solidFill>
                  <a:schemeClr val="accent2"/>
                </a:solidFill>
                <a:highlight>
                  <a:srgbClr val="FFFFFF"/>
                </a:highlight>
                <a:latin typeface="Consolas"/>
                <a:ea typeface="Consolas"/>
                <a:cs typeface="Consolas"/>
                <a:sym typeface="Consolas"/>
              </a:rPr>
              <a:t>&lt;head&gt;</a:t>
            </a:r>
            <a:r>
              <a:rPr lang="en-US" sz="1300">
                <a:solidFill>
                  <a:schemeClr val="accent2"/>
                </a:solidFill>
                <a:highlight>
                  <a:srgbClr val="FFFFFF"/>
                </a:highlight>
              </a:rPr>
              <a:t> and </a:t>
            </a:r>
            <a:r>
              <a:rPr b="1" lang="en-US" sz="1300">
                <a:solidFill>
                  <a:schemeClr val="accent2"/>
                </a:solidFill>
                <a:highlight>
                  <a:srgbClr val="FFFFFF"/>
                </a:highlight>
                <a:latin typeface="Consolas"/>
                <a:ea typeface="Consolas"/>
                <a:cs typeface="Consolas"/>
                <a:sym typeface="Consolas"/>
              </a:rPr>
              <a:t>&lt;body&gt;</a:t>
            </a:r>
            <a:endParaRPr b="1" sz="1300">
              <a:solidFill>
                <a:schemeClr val="accent2"/>
              </a:solidFill>
              <a:highlight>
                <a:srgbClr val="FFFFFF"/>
              </a:highlight>
              <a:latin typeface="Consolas"/>
              <a:ea typeface="Consolas"/>
              <a:cs typeface="Consolas"/>
              <a:sym typeface="Consolas"/>
            </a:endParaRPr>
          </a:p>
          <a:p>
            <a:pPr indent="-247650" lvl="0" marL="342900" rtl="0" algn="l">
              <a:lnSpc>
                <a:spcPct val="115000"/>
              </a:lnSpc>
              <a:spcBef>
                <a:spcPts val="0"/>
              </a:spcBef>
              <a:spcAft>
                <a:spcPts val="0"/>
              </a:spcAft>
              <a:buClr>
                <a:schemeClr val="accent2"/>
              </a:buClr>
              <a:buSzPts val="1300"/>
              <a:buFont typeface="Verdana"/>
              <a:buChar char="●"/>
            </a:pPr>
            <a:r>
              <a:rPr b="1" lang="en-US" sz="1300">
                <a:solidFill>
                  <a:schemeClr val="accent2"/>
                </a:solidFill>
                <a:highlight>
                  <a:srgbClr val="FFFFFF"/>
                </a:highlight>
                <a:latin typeface="Consolas"/>
                <a:ea typeface="Consolas"/>
                <a:cs typeface="Consolas"/>
                <a:sym typeface="Consolas"/>
              </a:rPr>
              <a:t>&lt;head&gt;</a:t>
            </a:r>
            <a:r>
              <a:rPr lang="en-US" sz="1300">
                <a:solidFill>
                  <a:schemeClr val="accent2"/>
                </a:solidFill>
                <a:highlight>
                  <a:srgbClr val="FFFFFF"/>
                </a:highlight>
              </a:rPr>
              <a:t> is the first child of </a:t>
            </a:r>
            <a:r>
              <a:rPr b="1" lang="en-US" sz="1300">
                <a:solidFill>
                  <a:schemeClr val="accent2"/>
                </a:solidFill>
                <a:highlight>
                  <a:srgbClr val="FFFFFF"/>
                </a:highlight>
                <a:latin typeface="Consolas"/>
                <a:ea typeface="Consolas"/>
                <a:cs typeface="Consolas"/>
                <a:sym typeface="Consolas"/>
              </a:rPr>
              <a:t>&lt;html&gt;</a:t>
            </a:r>
            <a:endParaRPr b="1" sz="1300">
              <a:solidFill>
                <a:schemeClr val="accent2"/>
              </a:solidFill>
              <a:highlight>
                <a:srgbClr val="FFFFFF"/>
              </a:highlight>
              <a:latin typeface="Consolas"/>
              <a:ea typeface="Consolas"/>
              <a:cs typeface="Consolas"/>
              <a:sym typeface="Consolas"/>
            </a:endParaRPr>
          </a:p>
          <a:p>
            <a:pPr indent="-247650" lvl="0" marL="342900" rtl="0" algn="l">
              <a:lnSpc>
                <a:spcPct val="115000"/>
              </a:lnSpc>
              <a:spcBef>
                <a:spcPts val="0"/>
              </a:spcBef>
              <a:spcAft>
                <a:spcPts val="0"/>
              </a:spcAft>
              <a:buClr>
                <a:schemeClr val="accent2"/>
              </a:buClr>
              <a:buSzPts val="1300"/>
              <a:buFont typeface="Verdana"/>
              <a:buChar char="●"/>
            </a:pPr>
            <a:r>
              <a:rPr b="1" lang="en-US" sz="1300">
                <a:solidFill>
                  <a:schemeClr val="accent2"/>
                </a:solidFill>
                <a:highlight>
                  <a:srgbClr val="FFFFFF"/>
                </a:highlight>
                <a:latin typeface="Consolas"/>
                <a:ea typeface="Consolas"/>
                <a:cs typeface="Consolas"/>
                <a:sym typeface="Consolas"/>
              </a:rPr>
              <a:t>&lt;body&gt;</a:t>
            </a:r>
            <a:r>
              <a:rPr lang="en-US" sz="1300">
                <a:solidFill>
                  <a:schemeClr val="accent2"/>
                </a:solidFill>
                <a:highlight>
                  <a:srgbClr val="FFFFFF"/>
                </a:highlight>
              </a:rPr>
              <a:t> is the last child of </a:t>
            </a:r>
            <a:r>
              <a:rPr b="1" lang="en-US" sz="1300">
                <a:solidFill>
                  <a:schemeClr val="accent2"/>
                </a:solidFill>
                <a:highlight>
                  <a:srgbClr val="FFFFFF"/>
                </a:highlight>
                <a:latin typeface="Consolas"/>
                <a:ea typeface="Consolas"/>
                <a:cs typeface="Consolas"/>
                <a:sym typeface="Consolas"/>
              </a:rPr>
              <a:t>&lt;html&gt;</a:t>
            </a:r>
            <a:endParaRPr sz="1300">
              <a:solidFill>
                <a:schemeClr val="accent2"/>
              </a:solidFill>
              <a:highlight>
                <a:srgbClr val="FFFFFF"/>
              </a:highlight>
              <a:latin typeface="Consolas"/>
              <a:ea typeface="Consolas"/>
              <a:cs typeface="Consolas"/>
              <a:sym typeface="Consolas"/>
            </a:endParaRPr>
          </a:p>
          <a:p>
            <a:pPr indent="-247650" lvl="0" marL="342900" rtl="0" algn="l">
              <a:lnSpc>
                <a:spcPct val="115000"/>
              </a:lnSpc>
              <a:spcBef>
                <a:spcPts val="0"/>
              </a:spcBef>
              <a:spcAft>
                <a:spcPts val="0"/>
              </a:spcAft>
              <a:buClr>
                <a:schemeClr val="accent2"/>
              </a:buClr>
              <a:buSzPts val="1300"/>
              <a:buFont typeface="Verdana"/>
              <a:buChar char="●"/>
            </a:pPr>
            <a:r>
              <a:rPr b="1" lang="en-US" sz="1300">
                <a:solidFill>
                  <a:schemeClr val="accent2"/>
                </a:solidFill>
                <a:highlight>
                  <a:srgbClr val="FFFFFF"/>
                </a:highlight>
                <a:latin typeface="Consolas"/>
                <a:ea typeface="Consolas"/>
                <a:cs typeface="Consolas"/>
                <a:sym typeface="Consolas"/>
              </a:rPr>
              <a:t>&lt;head&gt;</a:t>
            </a:r>
            <a:r>
              <a:rPr lang="en-US" sz="1300">
                <a:solidFill>
                  <a:schemeClr val="accent2"/>
                </a:solidFill>
                <a:highlight>
                  <a:srgbClr val="FFFFFF"/>
                </a:highlight>
              </a:rPr>
              <a:t> has one child: </a:t>
            </a:r>
            <a:r>
              <a:rPr b="1" lang="en-US" sz="1300">
                <a:solidFill>
                  <a:schemeClr val="accent2"/>
                </a:solidFill>
                <a:highlight>
                  <a:srgbClr val="FFFFFF"/>
                </a:highlight>
                <a:latin typeface="Consolas"/>
                <a:ea typeface="Consolas"/>
                <a:cs typeface="Consolas"/>
                <a:sym typeface="Consolas"/>
              </a:rPr>
              <a:t>&lt;title&gt;</a:t>
            </a:r>
            <a:endParaRPr b="1" sz="1300">
              <a:solidFill>
                <a:schemeClr val="accent2"/>
              </a:solidFill>
              <a:highlight>
                <a:srgbClr val="FFFFFF"/>
              </a:highlight>
              <a:latin typeface="Consolas"/>
              <a:ea typeface="Consolas"/>
              <a:cs typeface="Consolas"/>
              <a:sym typeface="Consolas"/>
            </a:endParaRPr>
          </a:p>
          <a:p>
            <a:pPr indent="-247650" lvl="0" marL="342900" rtl="0" algn="l">
              <a:lnSpc>
                <a:spcPct val="115000"/>
              </a:lnSpc>
              <a:spcBef>
                <a:spcPts val="0"/>
              </a:spcBef>
              <a:spcAft>
                <a:spcPts val="0"/>
              </a:spcAft>
              <a:buClr>
                <a:schemeClr val="accent2"/>
              </a:buClr>
              <a:buSzPts val="1300"/>
              <a:buFont typeface="Verdana"/>
              <a:buChar char="●"/>
            </a:pPr>
            <a:r>
              <a:rPr b="1" lang="en-US" sz="1300">
                <a:solidFill>
                  <a:schemeClr val="accent2"/>
                </a:solidFill>
                <a:highlight>
                  <a:srgbClr val="FFFFFF"/>
                </a:highlight>
                <a:latin typeface="Consolas"/>
                <a:ea typeface="Consolas"/>
                <a:cs typeface="Consolas"/>
                <a:sym typeface="Consolas"/>
              </a:rPr>
              <a:t>&lt;title&gt;</a:t>
            </a:r>
            <a:r>
              <a:rPr lang="en-US" sz="1300">
                <a:solidFill>
                  <a:schemeClr val="accent2"/>
                </a:solidFill>
                <a:highlight>
                  <a:srgbClr val="FFFFFF"/>
                </a:highlight>
              </a:rPr>
              <a:t> has one child (a text node): "DOM Tutorial"</a:t>
            </a:r>
            <a:endParaRPr sz="1300">
              <a:solidFill>
                <a:schemeClr val="accent2"/>
              </a:solidFill>
              <a:highlight>
                <a:srgbClr val="FFFFFF"/>
              </a:highlight>
            </a:endParaRPr>
          </a:p>
          <a:p>
            <a:pPr indent="-247650" lvl="0" marL="342900" rtl="0" algn="l">
              <a:lnSpc>
                <a:spcPct val="115000"/>
              </a:lnSpc>
              <a:spcBef>
                <a:spcPts val="0"/>
              </a:spcBef>
              <a:spcAft>
                <a:spcPts val="0"/>
              </a:spcAft>
              <a:buClr>
                <a:schemeClr val="accent2"/>
              </a:buClr>
              <a:buSzPts val="1300"/>
              <a:buFont typeface="Verdana"/>
              <a:buChar char="●"/>
            </a:pPr>
            <a:r>
              <a:rPr b="1" lang="en-US" sz="1300">
                <a:solidFill>
                  <a:schemeClr val="accent2"/>
                </a:solidFill>
                <a:highlight>
                  <a:srgbClr val="FFFFFF"/>
                </a:highlight>
                <a:latin typeface="Consolas"/>
                <a:ea typeface="Consolas"/>
                <a:cs typeface="Consolas"/>
                <a:sym typeface="Consolas"/>
              </a:rPr>
              <a:t>&lt;body&gt;</a:t>
            </a:r>
            <a:r>
              <a:rPr lang="en-US" sz="1300">
                <a:solidFill>
                  <a:schemeClr val="accent2"/>
                </a:solidFill>
                <a:highlight>
                  <a:srgbClr val="FFFFFF"/>
                </a:highlight>
              </a:rPr>
              <a:t> has two children: </a:t>
            </a:r>
            <a:r>
              <a:rPr b="1" lang="en-US" sz="1300">
                <a:solidFill>
                  <a:schemeClr val="accent2"/>
                </a:solidFill>
                <a:highlight>
                  <a:srgbClr val="FFFFFF"/>
                </a:highlight>
                <a:latin typeface="Consolas"/>
                <a:ea typeface="Consolas"/>
                <a:cs typeface="Consolas"/>
                <a:sym typeface="Consolas"/>
              </a:rPr>
              <a:t>&lt;h1&gt;</a:t>
            </a:r>
            <a:r>
              <a:rPr lang="en-US" sz="1300">
                <a:solidFill>
                  <a:schemeClr val="accent2"/>
                </a:solidFill>
                <a:highlight>
                  <a:srgbClr val="FFFFFF"/>
                </a:highlight>
              </a:rPr>
              <a:t> and </a:t>
            </a:r>
            <a:r>
              <a:rPr b="1" lang="en-US" sz="1300">
                <a:solidFill>
                  <a:schemeClr val="accent2"/>
                </a:solidFill>
                <a:highlight>
                  <a:srgbClr val="FFFFFF"/>
                </a:highlight>
                <a:latin typeface="Consolas"/>
                <a:ea typeface="Consolas"/>
                <a:cs typeface="Consolas"/>
                <a:sym typeface="Consolas"/>
              </a:rPr>
              <a:t>&lt;p&gt;</a:t>
            </a:r>
            <a:endParaRPr b="1" sz="1300">
              <a:solidFill>
                <a:schemeClr val="accent2"/>
              </a:solidFill>
              <a:highlight>
                <a:srgbClr val="FFFFFF"/>
              </a:highlight>
              <a:latin typeface="Consolas"/>
              <a:ea typeface="Consolas"/>
              <a:cs typeface="Consolas"/>
              <a:sym typeface="Consolas"/>
            </a:endParaRPr>
          </a:p>
          <a:p>
            <a:pPr indent="-247650" lvl="0" marL="342900" rtl="0" algn="l">
              <a:lnSpc>
                <a:spcPct val="115000"/>
              </a:lnSpc>
              <a:spcBef>
                <a:spcPts val="0"/>
              </a:spcBef>
              <a:spcAft>
                <a:spcPts val="0"/>
              </a:spcAft>
              <a:buClr>
                <a:schemeClr val="accent2"/>
              </a:buClr>
              <a:buSzPts val="1300"/>
              <a:buFont typeface="Verdana"/>
              <a:buChar char="●"/>
            </a:pPr>
            <a:r>
              <a:rPr b="1" lang="en-US" sz="1300">
                <a:solidFill>
                  <a:schemeClr val="accent2"/>
                </a:solidFill>
                <a:highlight>
                  <a:srgbClr val="FFFFFF"/>
                </a:highlight>
                <a:latin typeface="Consolas"/>
                <a:ea typeface="Consolas"/>
                <a:cs typeface="Consolas"/>
                <a:sym typeface="Consolas"/>
              </a:rPr>
              <a:t>&lt;h1&gt;</a:t>
            </a:r>
            <a:r>
              <a:rPr lang="en-US" sz="1300">
                <a:solidFill>
                  <a:schemeClr val="accent2"/>
                </a:solidFill>
                <a:highlight>
                  <a:srgbClr val="FFFFFF"/>
                </a:highlight>
              </a:rPr>
              <a:t> has one child: "DOM Lesson one"</a:t>
            </a:r>
            <a:endParaRPr sz="1300">
              <a:solidFill>
                <a:schemeClr val="accent2"/>
              </a:solidFill>
              <a:highlight>
                <a:srgbClr val="FFFFFF"/>
              </a:highlight>
            </a:endParaRPr>
          </a:p>
          <a:p>
            <a:pPr indent="-247650" lvl="0" marL="342900" rtl="0" algn="l">
              <a:lnSpc>
                <a:spcPct val="115000"/>
              </a:lnSpc>
              <a:spcBef>
                <a:spcPts val="0"/>
              </a:spcBef>
              <a:spcAft>
                <a:spcPts val="0"/>
              </a:spcAft>
              <a:buClr>
                <a:schemeClr val="accent2"/>
              </a:buClr>
              <a:buSzPts val="1300"/>
              <a:buFont typeface="Verdana"/>
              <a:buChar char="●"/>
            </a:pPr>
            <a:r>
              <a:rPr b="1" lang="en-US" sz="1300">
                <a:solidFill>
                  <a:schemeClr val="accent2"/>
                </a:solidFill>
                <a:highlight>
                  <a:srgbClr val="FFFFFF"/>
                </a:highlight>
                <a:latin typeface="Consolas"/>
                <a:ea typeface="Consolas"/>
                <a:cs typeface="Consolas"/>
                <a:sym typeface="Consolas"/>
              </a:rPr>
              <a:t>&lt;p&gt;</a:t>
            </a:r>
            <a:r>
              <a:rPr lang="en-US" sz="1300">
                <a:solidFill>
                  <a:schemeClr val="accent2"/>
                </a:solidFill>
                <a:highlight>
                  <a:srgbClr val="FFFFFF"/>
                </a:highlight>
              </a:rPr>
              <a:t> has one child: "Hello world!"</a:t>
            </a:r>
            <a:endParaRPr sz="1300">
              <a:solidFill>
                <a:schemeClr val="accent2"/>
              </a:solidFill>
              <a:highlight>
                <a:srgbClr val="FFFFFF"/>
              </a:highlight>
            </a:endParaRPr>
          </a:p>
          <a:p>
            <a:pPr indent="-247650" lvl="0" marL="342900" rtl="0" algn="l">
              <a:lnSpc>
                <a:spcPct val="115000"/>
              </a:lnSpc>
              <a:spcBef>
                <a:spcPts val="0"/>
              </a:spcBef>
              <a:spcAft>
                <a:spcPts val="0"/>
              </a:spcAft>
              <a:buClr>
                <a:schemeClr val="accent2"/>
              </a:buClr>
              <a:buSzPts val="1300"/>
              <a:buFont typeface="Verdana"/>
              <a:buChar char="●"/>
            </a:pPr>
            <a:r>
              <a:rPr b="1" lang="en-US" sz="1300">
                <a:solidFill>
                  <a:schemeClr val="accent2"/>
                </a:solidFill>
                <a:highlight>
                  <a:srgbClr val="FFFFFF"/>
                </a:highlight>
                <a:latin typeface="Consolas"/>
                <a:ea typeface="Consolas"/>
                <a:cs typeface="Consolas"/>
                <a:sym typeface="Consolas"/>
              </a:rPr>
              <a:t>&lt;h1&gt;</a:t>
            </a:r>
            <a:r>
              <a:rPr lang="en-US" sz="1300">
                <a:solidFill>
                  <a:schemeClr val="accent2"/>
                </a:solidFill>
                <a:highlight>
                  <a:srgbClr val="FFFFFF"/>
                </a:highlight>
              </a:rPr>
              <a:t> and </a:t>
            </a:r>
            <a:r>
              <a:rPr b="1" lang="en-US" sz="1300">
                <a:solidFill>
                  <a:schemeClr val="accent2"/>
                </a:solidFill>
                <a:highlight>
                  <a:srgbClr val="FFFFFF"/>
                </a:highlight>
                <a:latin typeface="Consolas"/>
                <a:ea typeface="Consolas"/>
                <a:cs typeface="Consolas"/>
                <a:sym typeface="Consolas"/>
              </a:rPr>
              <a:t>&lt;p&gt;</a:t>
            </a:r>
            <a:r>
              <a:rPr lang="en-US" sz="1300">
                <a:solidFill>
                  <a:schemeClr val="accent2"/>
                </a:solidFill>
                <a:highlight>
                  <a:srgbClr val="FFFFFF"/>
                </a:highlight>
              </a:rPr>
              <a:t> are siblings</a:t>
            </a:r>
            <a:endParaRPr sz="1300">
              <a:solidFill>
                <a:srgbClr val="000000"/>
              </a:solidFill>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72"/>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lnSpc>
                <a:spcPct val="100000"/>
              </a:lnSpc>
              <a:spcBef>
                <a:spcPts val="0"/>
              </a:spcBef>
              <a:spcAft>
                <a:spcPts val="0"/>
              </a:spcAft>
              <a:buSzPts val="1100"/>
              <a:buNone/>
            </a:pPr>
            <a:r>
              <a:rPr lang="en-US" sz="2500"/>
              <a:t>Root Nodes</a:t>
            </a:r>
            <a:endParaRPr sz="2500"/>
          </a:p>
        </p:txBody>
      </p:sp>
      <p:sp>
        <p:nvSpPr>
          <p:cNvPr id="671" name="Google Shape;671;p72"/>
          <p:cNvSpPr txBox="1"/>
          <p:nvPr>
            <p:ph idx="1" type="body"/>
          </p:nvPr>
        </p:nvSpPr>
        <p:spPr>
          <a:xfrm>
            <a:off x="523875" y="1290600"/>
            <a:ext cx="8186700" cy="3395400"/>
          </a:xfrm>
          <a:prstGeom prst="rect">
            <a:avLst/>
          </a:prstGeom>
          <a:noFill/>
          <a:ln>
            <a:noFill/>
          </a:ln>
        </p:spPr>
        <p:txBody>
          <a:bodyPr anchorCtr="0" anchor="t" bIns="68575" lIns="68575" spcFirstLastPara="1" rIns="68575" wrap="square" tIns="68575">
            <a:normAutofit/>
          </a:bodyPr>
          <a:lstStyle/>
          <a:p>
            <a:pPr indent="0" lvl="0" marL="0" rtl="0" algn="l">
              <a:lnSpc>
                <a:spcPct val="100000"/>
              </a:lnSpc>
              <a:spcBef>
                <a:spcPts val="0"/>
              </a:spcBef>
              <a:spcAft>
                <a:spcPts val="0"/>
              </a:spcAft>
              <a:buNone/>
            </a:pPr>
            <a:r>
              <a:rPr lang="en-US" sz="1600">
                <a:solidFill>
                  <a:schemeClr val="accent2"/>
                </a:solidFill>
              </a:rPr>
              <a:t>T</a:t>
            </a:r>
            <a:r>
              <a:rPr lang="en-US" sz="1600">
                <a:solidFill>
                  <a:schemeClr val="accent2"/>
                </a:solidFill>
              </a:rPr>
              <a:t>he </a:t>
            </a:r>
            <a:r>
              <a:rPr b="1" lang="en-US" sz="1600">
                <a:solidFill>
                  <a:schemeClr val="accent2"/>
                </a:solidFill>
                <a:latin typeface="Consolas"/>
                <a:ea typeface="Consolas"/>
                <a:cs typeface="Consolas"/>
                <a:sym typeface="Consolas"/>
              </a:rPr>
              <a:t>document</a:t>
            </a:r>
            <a:r>
              <a:rPr lang="en-US" sz="1600">
                <a:solidFill>
                  <a:schemeClr val="accent2"/>
                </a:solidFill>
              </a:rPr>
              <a:t> object is the </a:t>
            </a:r>
            <a:r>
              <a:rPr b="1" lang="en-US" sz="1600">
                <a:solidFill>
                  <a:schemeClr val="accent2"/>
                </a:solidFill>
              </a:rPr>
              <a:t>root</a:t>
            </a:r>
            <a:r>
              <a:rPr lang="en-US" sz="1600">
                <a:solidFill>
                  <a:schemeClr val="accent2"/>
                </a:solidFill>
              </a:rPr>
              <a:t> </a:t>
            </a:r>
            <a:r>
              <a:rPr b="1" lang="en-US" sz="1600">
                <a:solidFill>
                  <a:schemeClr val="accent2"/>
                </a:solidFill>
              </a:rPr>
              <a:t>of every node</a:t>
            </a:r>
            <a:r>
              <a:rPr lang="en-US" sz="1600">
                <a:solidFill>
                  <a:schemeClr val="accent2"/>
                </a:solidFill>
              </a:rPr>
              <a:t> in the DOM. This object is a property of the </a:t>
            </a:r>
            <a:r>
              <a:rPr b="1" lang="en-US" sz="1600">
                <a:solidFill>
                  <a:schemeClr val="accent2"/>
                </a:solidFill>
                <a:latin typeface="Consolas"/>
                <a:ea typeface="Consolas"/>
                <a:cs typeface="Consolas"/>
                <a:sym typeface="Consolas"/>
              </a:rPr>
              <a:t>window</a:t>
            </a:r>
            <a:r>
              <a:rPr lang="en-US" sz="1600">
                <a:solidFill>
                  <a:schemeClr val="accent2"/>
                </a:solidFill>
              </a:rPr>
              <a:t> object, which is the global, top-level object representing a tab in the browser (more on the </a:t>
            </a:r>
            <a:r>
              <a:rPr b="1" lang="en-US" sz="1600">
                <a:solidFill>
                  <a:schemeClr val="accent2"/>
                </a:solidFill>
                <a:latin typeface="Consolas"/>
                <a:ea typeface="Consolas"/>
                <a:cs typeface="Consolas"/>
                <a:sym typeface="Consolas"/>
              </a:rPr>
              <a:t>window</a:t>
            </a:r>
            <a:r>
              <a:rPr lang="en-US" sz="1600">
                <a:solidFill>
                  <a:schemeClr val="accent2"/>
                </a:solidFill>
              </a:rPr>
              <a:t> </a:t>
            </a:r>
            <a:r>
              <a:rPr lang="en-US" sz="1600">
                <a:solidFill>
                  <a:schemeClr val="accent2"/>
                </a:solidFill>
              </a:rPr>
              <a:t>object later).</a:t>
            </a:r>
            <a:endParaRPr sz="1600">
              <a:solidFill>
                <a:schemeClr val="accent2"/>
              </a:solidFill>
            </a:endParaRPr>
          </a:p>
          <a:p>
            <a:pPr indent="0" lvl="0" marL="0" rtl="0" algn="l">
              <a:lnSpc>
                <a:spcPct val="100000"/>
              </a:lnSpc>
              <a:spcBef>
                <a:spcPts val="1000"/>
              </a:spcBef>
              <a:spcAft>
                <a:spcPts val="1000"/>
              </a:spcAft>
              <a:buNone/>
            </a:pPr>
            <a:r>
              <a:rPr lang="en-US" sz="1600">
                <a:solidFill>
                  <a:schemeClr val="accent2"/>
                </a:solidFill>
              </a:rPr>
              <a:t>Since the </a:t>
            </a:r>
            <a:r>
              <a:rPr b="1" lang="en-US" sz="1600">
                <a:solidFill>
                  <a:schemeClr val="accent2"/>
                </a:solidFill>
                <a:latin typeface="Consolas"/>
                <a:ea typeface="Consolas"/>
                <a:cs typeface="Consolas"/>
                <a:sym typeface="Consolas"/>
              </a:rPr>
              <a:t>html</a:t>
            </a:r>
            <a:r>
              <a:rPr lang="en-US" sz="1600">
                <a:solidFill>
                  <a:schemeClr val="accent2"/>
                </a:solidFill>
              </a:rPr>
              <a:t>, </a:t>
            </a:r>
            <a:r>
              <a:rPr b="1" lang="en-US" sz="1600">
                <a:solidFill>
                  <a:schemeClr val="accent2"/>
                </a:solidFill>
                <a:latin typeface="Consolas"/>
                <a:ea typeface="Consolas"/>
                <a:cs typeface="Consolas"/>
                <a:sym typeface="Consolas"/>
              </a:rPr>
              <a:t>head</a:t>
            </a:r>
            <a:r>
              <a:rPr lang="en-US" sz="1600">
                <a:solidFill>
                  <a:schemeClr val="accent2"/>
                </a:solidFill>
              </a:rPr>
              <a:t>, and </a:t>
            </a:r>
            <a:r>
              <a:rPr b="1" lang="en-US" sz="1600">
                <a:solidFill>
                  <a:schemeClr val="accent2"/>
                </a:solidFill>
                <a:latin typeface="Consolas"/>
                <a:ea typeface="Consolas"/>
                <a:cs typeface="Consolas"/>
                <a:sym typeface="Consolas"/>
              </a:rPr>
              <a:t>body</a:t>
            </a:r>
            <a:r>
              <a:rPr lang="en-US" sz="1600">
                <a:solidFill>
                  <a:schemeClr val="accent2"/>
                </a:solidFill>
              </a:rPr>
              <a:t> elements are so commonly used, they have their own properties in the </a:t>
            </a:r>
            <a:r>
              <a:rPr b="1" lang="en-US" sz="1600">
                <a:solidFill>
                  <a:schemeClr val="accent2"/>
                </a:solidFill>
                <a:latin typeface="Consolas"/>
                <a:ea typeface="Consolas"/>
                <a:cs typeface="Consolas"/>
                <a:sym typeface="Consolas"/>
              </a:rPr>
              <a:t>document</a:t>
            </a:r>
            <a:r>
              <a:rPr lang="en-US" sz="1600">
                <a:solidFill>
                  <a:schemeClr val="accent2"/>
                </a:solidFill>
              </a:rPr>
              <a:t> object: (</a:t>
            </a:r>
            <a:r>
              <a:rPr b="1" lang="en-US" sz="1600">
                <a:solidFill>
                  <a:schemeClr val="accent2"/>
                </a:solidFill>
                <a:latin typeface="Consolas"/>
                <a:ea typeface="Consolas"/>
                <a:cs typeface="Consolas"/>
                <a:sym typeface="Consolas"/>
              </a:rPr>
              <a:t>document.documentElement</a:t>
            </a:r>
            <a:r>
              <a:rPr b="1" lang="en-US" sz="1600">
                <a:solidFill>
                  <a:schemeClr val="accent2"/>
                </a:solidFill>
              </a:rPr>
              <a:t>,</a:t>
            </a:r>
            <a:r>
              <a:rPr lang="en-US" sz="1600">
                <a:solidFill>
                  <a:schemeClr val="accent2"/>
                </a:solidFill>
              </a:rPr>
              <a:t> </a:t>
            </a:r>
            <a:r>
              <a:rPr b="1" lang="en-US" sz="1600">
                <a:solidFill>
                  <a:schemeClr val="accent2"/>
                </a:solidFill>
                <a:latin typeface="Consolas"/>
                <a:ea typeface="Consolas"/>
                <a:cs typeface="Consolas"/>
                <a:sym typeface="Consolas"/>
              </a:rPr>
              <a:t>document.head</a:t>
            </a:r>
            <a:r>
              <a:rPr b="1" lang="en-US" sz="1600">
                <a:solidFill>
                  <a:schemeClr val="accent2"/>
                </a:solidFill>
              </a:rPr>
              <a:t>, </a:t>
            </a:r>
            <a:r>
              <a:rPr b="1" lang="en-US" sz="1600">
                <a:solidFill>
                  <a:schemeClr val="accent2"/>
                </a:solidFill>
                <a:latin typeface="Consolas"/>
                <a:ea typeface="Consolas"/>
                <a:cs typeface="Consolas"/>
                <a:sym typeface="Consolas"/>
              </a:rPr>
              <a:t>document.body</a:t>
            </a:r>
            <a:r>
              <a:rPr lang="en-US" sz="1600">
                <a:solidFill>
                  <a:schemeClr val="accent2"/>
                </a:solidFill>
              </a:rPr>
              <a:t> respectively). </a:t>
            </a:r>
            <a:endParaRPr sz="1600">
              <a:solidFill>
                <a:schemeClr val="accent2"/>
              </a:solidFill>
            </a:endParaRPr>
          </a:p>
        </p:txBody>
      </p:sp>
      <p:sp>
        <p:nvSpPr>
          <p:cNvPr id="672" name="Google Shape;672;p72"/>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73"/>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sz="2500"/>
              <a:t>Parent Nodes</a:t>
            </a:r>
            <a:endParaRPr sz="2500"/>
          </a:p>
        </p:txBody>
      </p:sp>
      <p:sp>
        <p:nvSpPr>
          <p:cNvPr id="679" name="Google Shape;679;p73"/>
          <p:cNvSpPr txBox="1"/>
          <p:nvPr>
            <p:ph idx="1" type="body"/>
          </p:nvPr>
        </p:nvSpPr>
        <p:spPr>
          <a:xfrm>
            <a:off x="523875" y="1290600"/>
            <a:ext cx="3735600" cy="3395400"/>
          </a:xfrm>
          <a:prstGeom prst="rect">
            <a:avLst/>
          </a:prstGeom>
          <a:noFill/>
          <a:ln>
            <a:noFill/>
          </a:ln>
        </p:spPr>
        <p:txBody>
          <a:bodyPr anchorCtr="0" anchor="t" bIns="68575" lIns="68575" spcFirstLastPara="1" rIns="68575" wrap="square" tIns="68575">
            <a:noAutofit/>
          </a:bodyPr>
          <a:lstStyle/>
          <a:p>
            <a:pPr indent="0" lvl="0" marL="0" rtl="0" algn="l">
              <a:lnSpc>
                <a:spcPct val="90000"/>
              </a:lnSpc>
              <a:spcBef>
                <a:spcPts val="0"/>
              </a:spcBef>
              <a:spcAft>
                <a:spcPts val="0"/>
              </a:spcAft>
              <a:buClr>
                <a:srgbClr val="FF9900"/>
              </a:buClr>
              <a:buSzPts val="1100"/>
              <a:buNone/>
            </a:pPr>
            <a:r>
              <a:rPr lang="en-US" sz="1600">
                <a:solidFill>
                  <a:schemeClr val="accent2"/>
                </a:solidFill>
              </a:rPr>
              <a:t>The </a:t>
            </a:r>
            <a:r>
              <a:rPr b="1" lang="en-US" sz="1600">
                <a:solidFill>
                  <a:schemeClr val="accent2"/>
                </a:solidFill>
              </a:rPr>
              <a:t>parent</a:t>
            </a:r>
            <a:r>
              <a:rPr lang="en-US" sz="1600">
                <a:solidFill>
                  <a:schemeClr val="accent2"/>
                </a:solidFill>
              </a:rPr>
              <a:t> of any node is the node that is one level above it, or closer to the </a:t>
            </a:r>
            <a:r>
              <a:rPr b="1" lang="en-US" sz="1600">
                <a:solidFill>
                  <a:schemeClr val="accent2"/>
                </a:solidFill>
                <a:latin typeface="Consolas"/>
                <a:ea typeface="Consolas"/>
                <a:cs typeface="Consolas"/>
                <a:sym typeface="Consolas"/>
              </a:rPr>
              <a:t>document</a:t>
            </a:r>
            <a:r>
              <a:rPr lang="en-US" sz="1600">
                <a:solidFill>
                  <a:schemeClr val="accent2"/>
                </a:solidFill>
              </a:rPr>
              <a:t> in the DOM hierarchy. There are two properties to get the parent:  </a:t>
            </a:r>
            <a:r>
              <a:rPr b="1" lang="en-US" sz="1600">
                <a:solidFill>
                  <a:schemeClr val="accent2"/>
                </a:solidFill>
                <a:latin typeface="Consolas"/>
                <a:ea typeface="Consolas"/>
                <a:cs typeface="Consolas"/>
                <a:sym typeface="Consolas"/>
              </a:rPr>
              <a:t>parentNode</a:t>
            </a:r>
            <a:r>
              <a:rPr lang="en-US" sz="1600">
                <a:solidFill>
                  <a:schemeClr val="accent2"/>
                </a:solidFill>
              </a:rPr>
              <a:t> and </a:t>
            </a:r>
            <a:r>
              <a:rPr b="1" lang="en-US" sz="1600">
                <a:solidFill>
                  <a:schemeClr val="accent2"/>
                </a:solidFill>
                <a:latin typeface="Consolas"/>
                <a:ea typeface="Consolas"/>
                <a:cs typeface="Consolas"/>
                <a:sym typeface="Consolas"/>
              </a:rPr>
              <a:t>parentElement</a:t>
            </a:r>
            <a:r>
              <a:rPr lang="en-US" sz="1600">
                <a:solidFill>
                  <a:schemeClr val="accent2"/>
                </a:solidFill>
              </a:rPr>
              <a:t>.</a:t>
            </a:r>
            <a:endParaRPr sz="1600">
              <a:solidFill>
                <a:schemeClr val="accent2"/>
              </a:solidFill>
            </a:endParaRPr>
          </a:p>
          <a:p>
            <a:pPr indent="0" lvl="0" marL="0" rtl="0" algn="l">
              <a:lnSpc>
                <a:spcPct val="90000"/>
              </a:lnSpc>
              <a:spcBef>
                <a:spcPts val="1000"/>
              </a:spcBef>
              <a:spcAft>
                <a:spcPts val="0"/>
              </a:spcAft>
              <a:buClr>
                <a:srgbClr val="FF9900"/>
              </a:buClr>
              <a:buSzPts val="1100"/>
              <a:buNone/>
            </a:pPr>
            <a:r>
              <a:rPr lang="en-US" sz="1600">
                <a:solidFill>
                  <a:schemeClr val="accent2"/>
                </a:solidFill>
              </a:rPr>
              <a:t>In the example to the right:</a:t>
            </a:r>
            <a:endParaRPr sz="1600">
              <a:solidFill>
                <a:schemeClr val="accent2"/>
              </a:solidFill>
            </a:endParaRPr>
          </a:p>
          <a:p>
            <a:pPr indent="-330200" lvl="0" marL="457200" rtl="0" algn="l">
              <a:lnSpc>
                <a:spcPct val="90000"/>
              </a:lnSpc>
              <a:spcBef>
                <a:spcPts val="1000"/>
              </a:spcBef>
              <a:spcAft>
                <a:spcPts val="0"/>
              </a:spcAft>
              <a:buClr>
                <a:schemeClr val="accent4"/>
              </a:buClr>
              <a:buSzPts val="1600"/>
              <a:buChar char="➢"/>
            </a:pPr>
            <a:r>
              <a:rPr b="1" lang="en-US" sz="1600">
                <a:solidFill>
                  <a:schemeClr val="accent2"/>
                </a:solidFill>
                <a:latin typeface="Consolas"/>
                <a:ea typeface="Consolas"/>
                <a:cs typeface="Consolas"/>
                <a:sym typeface="Consolas"/>
              </a:rPr>
              <a:t>html</a:t>
            </a:r>
            <a:r>
              <a:rPr lang="en-US" sz="1600">
                <a:solidFill>
                  <a:schemeClr val="accent2"/>
                </a:solidFill>
              </a:rPr>
              <a:t> is the parent of </a:t>
            </a:r>
            <a:r>
              <a:rPr b="1" lang="en-US" sz="1600">
                <a:solidFill>
                  <a:schemeClr val="accent2"/>
                </a:solidFill>
                <a:latin typeface="Consolas"/>
                <a:ea typeface="Consolas"/>
                <a:cs typeface="Consolas"/>
                <a:sym typeface="Consolas"/>
              </a:rPr>
              <a:t>head</a:t>
            </a:r>
            <a:r>
              <a:rPr lang="en-US" sz="1600">
                <a:solidFill>
                  <a:schemeClr val="accent2"/>
                </a:solidFill>
              </a:rPr>
              <a:t>,  </a:t>
            </a:r>
            <a:r>
              <a:rPr b="1" lang="en-US" sz="1600">
                <a:solidFill>
                  <a:schemeClr val="accent2"/>
                </a:solidFill>
                <a:latin typeface="Consolas"/>
                <a:ea typeface="Consolas"/>
                <a:cs typeface="Consolas"/>
                <a:sym typeface="Consolas"/>
              </a:rPr>
              <a:t>body</a:t>
            </a:r>
            <a:r>
              <a:rPr lang="en-US" sz="1600">
                <a:solidFill>
                  <a:schemeClr val="accent2"/>
                </a:solidFill>
              </a:rPr>
              <a:t> and </a:t>
            </a:r>
            <a:r>
              <a:rPr b="1" lang="en-US" sz="1600">
                <a:solidFill>
                  <a:schemeClr val="accent2"/>
                </a:solidFill>
                <a:latin typeface="Consolas"/>
                <a:ea typeface="Consolas"/>
                <a:cs typeface="Consolas"/>
                <a:sym typeface="Consolas"/>
              </a:rPr>
              <a:t>script</a:t>
            </a:r>
            <a:r>
              <a:rPr lang="en-US" sz="1600">
                <a:solidFill>
                  <a:schemeClr val="accent2"/>
                </a:solidFill>
              </a:rPr>
              <a:t>.</a:t>
            </a:r>
            <a:endParaRPr sz="1600">
              <a:solidFill>
                <a:schemeClr val="accent2"/>
              </a:solidFill>
            </a:endParaRPr>
          </a:p>
          <a:p>
            <a:pPr indent="-330200" lvl="0" marL="457200" rtl="0" algn="l">
              <a:lnSpc>
                <a:spcPct val="90000"/>
              </a:lnSpc>
              <a:spcBef>
                <a:spcPts val="0"/>
              </a:spcBef>
              <a:spcAft>
                <a:spcPts val="0"/>
              </a:spcAft>
              <a:buClr>
                <a:schemeClr val="accent4"/>
              </a:buClr>
              <a:buSzPts val="1600"/>
              <a:buChar char="➢"/>
            </a:pPr>
            <a:r>
              <a:rPr b="1" lang="en-US" sz="1600">
                <a:solidFill>
                  <a:schemeClr val="accent2"/>
                </a:solidFill>
                <a:latin typeface="Consolas"/>
                <a:ea typeface="Consolas"/>
                <a:cs typeface="Consolas"/>
                <a:sym typeface="Consolas"/>
              </a:rPr>
              <a:t>b</a:t>
            </a:r>
            <a:r>
              <a:rPr b="1" lang="en-US" sz="1600">
                <a:solidFill>
                  <a:schemeClr val="accent2"/>
                </a:solidFill>
                <a:latin typeface="Consolas"/>
                <a:ea typeface="Consolas"/>
                <a:cs typeface="Consolas"/>
                <a:sym typeface="Consolas"/>
              </a:rPr>
              <a:t>ody</a:t>
            </a:r>
            <a:r>
              <a:rPr lang="en-US" sz="1600">
                <a:solidFill>
                  <a:schemeClr val="accent2"/>
                </a:solidFill>
              </a:rPr>
              <a:t> is the parent of </a:t>
            </a:r>
            <a:r>
              <a:rPr b="1" lang="en-US" sz="1600">
                <a:solidFill>
                  <a:schemeClr val="accent2"/>
                </a:solidFill>
                <a:latin typeface="Consolas"/>
                <a:ea typeface="Consolas"/>
                <a:cs typeface="Consolas"/>
                <a:sym typeface="Consolas"/>
              </a:rPr>
              <a:t>ul</a:t>
            </a:r>
            <a:r>
              <a:rPr lang="en-US" sz="1600">
                <a:solidFill>
                  <a:schemeClr val="accent2"/>
                </a:solidFill>
              </a:rPr>
              <a:t>, but not </a:t>
            </a:r>
            <a:r>
              <a:rPr b="1" lang="en-US" sz="1600">
                <a:solidFill>
                  <a:schemeClr val="accent2"/>
                </a:solidFill>
                <a:latin typeface="Consolas"/>
                <a:ea typeface="Consolas"/>
                <a:cs typeface="Consolas"/>
                <a:sym typeface="Consolas"/>
              </a:rPr>
              <a:t>li</a:t>
            </a:r>
            <a:r>
              <a:rPr b="1" lang="en-US" sz="1600">
                <a:solidFill>
                  <a:schemeClr val="accent2"/>
                </a:solidFill>
              </a:rPr>
              <a:t>,</a:t>
            </a:r>
            <a:r>
              <a:rPr lang="en-US" sz="1600">
                <a:solidFill>
                  <a:schemeClr val="accent2"/>
                </a:solidFill>
              </a:rPr>
              <a:t> since </a:t>
            </a:r>
            <a:r>
              <a:rPr b="1" lang="en-US" sz="1600">
                <a:solidFill>
                  <a:schemeClr val="accent2"/>
                </a:solidFill>
                <a:latin typeface="Consolas"/>
                <a:ea typeface="Consolas"/>
                <a:cs typeface="Consolas"/>
                <a:sym typeface="Consolas"/>
              </a:rPr>
              <a:t>li</a:t>
            </a:r>
            <a:r>
              <a:rPr lang="en-US" sz="1600">
                <a:solidFill>
                  <a:schemeClr val="accent2"/>
                </a:solidFill>
              </a:rPr>
              <a:t> is two levels down from </a:t>
            </a:r>
            <a:r>
              <a:rPr b="1" lang="en-US" sz="1600">
                <a:solidFill>
                  <a:schemeClr val="accent2"/>
                </a:solidFill>
                <a:latin typeface="Consolas"/>
                <a:ea typeface="Consolas"/>
                <a:cs typeface="Consolas"/>
                <a:sym typeface="Consolas"/>
              </a:rPr>
              <a:t>body</a:t>
            </a:r>
            <a:r>
              <a:rPr lang="en-US" sz="1600">
                <a:solidFill>
                  <a:schemeClr val="accent2"/>
                </a:solidFill>
              </a:rPr>
              <a:t>.</a:t>
            </a:r>
            <a:endParaRPr sz="1600">
              <a:solidFill>
                <a:schemeClr val="accent2"/>
              </a:solidFill>
            </a:endParaRPr>
          </a:p>
          <a:p>
            <a:pPr indent="0" lvl="0" marL="0" rtl="0" algn="l">
              <a:lnSpc>
                <a:spcPct val="90000"/>
              </a:lnSpc>
              <a:spcBef>
                <a:spcPts val="1000"/>
              </a:spcBef>
              <a:spcAft>
                <a:spcPts val="1000"/>
              </a:spcAft>
              <a:buClr>
                <a:srgbClr val="FF9900"/>
              </a:buClr>
              <a:buSzPts val="1100"/>
              <a:buNone/>
            </a:pPr>
            <a:r>
              <a:rPr lang="en-US" sz="1600">
                <a:solidFill>
                  <a:schemeClr val="accent2"/>
                </a:solidFill>
              </a:rPr>
              <a:t>Note: Using </a:t>
            </a:r>
            <a:r>
              <a:rPr b="1" lang="en-US" sz="1600">
                <a:solidFill>
                  <a:schemeClr val="accent2"/>
                </a:solidFill>
                <a:latin typeface="Consolas"/>
                <a:ea typeface="Consolas"/>
                <a:cs typeface="Consolas"/>
                <a:sym typeface="Consolas"/>
              </a:rPr>
              <a:t>parentNode</a:t>
            </a:r>
            <a:r>
              <a:rPr lang="en-US" sz="1600">
                <a:solidFill>
                  <a:schemeClr val="accent2"/>
                </a:solidFill>
              </a:rPr>
              <a:t> twice, we could retrieve the grandparent ancestor.</a:t>
            </a:r>
            <a:endParaRPr sz="1600">
              <a:solidFill>
                <a:schemeClr val="dk1"/>
              </a:solidFill>
              <a:latin typeface="Times New Roman"/>
              <a:ea typeface="Times New Roman"/>
              <a:cs typeface="Times New Roman"/>
              <a:sym typeface="Times New Roman"/>
            </a:endParaRPr>
          </a:p>
        </p:txBody>
      </p:sp>
      <p:sp>
        <p:nvSpPr>
          <p:cNvPr id="680" name="Google Shape;680;p73"/>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681" name="Google Shape;681;p73"/>
          <p:cNvSpPr/>
          <p:nvPr/>
        </p:nvSpPr>
        <p:spPr>
          <a:xfrm>
            <a:off x="4327700" y="1513150"/>
            <a:ext cx="4545300" cy="2693100"/>
          </a:xfrm>
          <a:prstGeom prst="rect">
            <a:avLst/>
          </a:prstGeom>
          <a:noFill/>
          <a:ln cap="flat" cmpd="sng" w="9525">
            <a:solidFill>
              <a:srgbClr val="000000"/>
            </a:solidFill>
            <a:prstDash val="dash"/>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800"/>
              <a:buFont typeface="Arial"/>
              <a:buNone/>
            </a:pPr>
            <a:r>
              <a:rPr i="1" lang="en-US" sz="1000">
                <a:solidFill>
                  <a:srgbClr val="8F5902"/>
                </a:solidFill>
                <a:latin typeface="Consolas"/>
                <a:ea typeface="Consolas"/>
                <a:cs typeface="Consolas"/>
                <a:sym typeface="Consolas"/>
              </a:rPr>
              <a:t>&lt;!DOCTYPE html&gt;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html</a:t>
            </a:r>
            <a:r>
              <a:rPr lang="en-US" sz="1000">
                <a:latin typeface="Consolas"/>
                <a:ea typeface="Consolas"/>
                <a:cs typeface="Consolas"/>
                <a:sym typeface="Consolas"/>
              </a:rPr>
              <a:t> </a:t>
            </a:r>
            <a:r>
              <a:rPr lang="en-US" sz="1000">
                <a:solidFill>
                  <a:srgbClr val="C4A000"/>
                </a:solidFill>
                <a:latin typeface="Consolas"/>
                <a:ea typeface="Consolas"/>
                <a:cs typeface="Consolas"/>
                <a:sym typeface="Consolas"/>
              </a:rPr>
              <a:t>lang</a:t>
            </a:r>
            <a:r>
              <a:rPr b="1" lang="en-US" sz="1000">
                <a:solidFill>
                  <a:srgbClr val="CE5C00"/>
                </a:solidFill>
                <a:latin typeface="Consolas"/>
                <a:ea typeface="Consolas"/>
                <a:cs typeface="Consolas"/>
                <a:sym typeface="Consolas"/>
              </a:rPr>
              <a:t>=</a:t>
            </a:r>
            <a:r>
              <a:rPr lang="en-US" sz="1000">
                <a:solidFill>
                  <a:srgbClr val="4E9A06"/>
                </a:solidFill>
                <a:latin typeface="Consolas"/>
                <a:ea typeface="Consolas"/>
                <a:cs typeface="Consolas"/>
                <a:sym typeface="Consolas"/>
              </a:rPr>
              <a:t>"en"</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head</a:t>
            </a:r>
            <a:r>
              <a:rPr b="1" lang="en-US" sz="1000">
                <a:latin typeface="Consolas"/>
                <a:ea typeface="Consolas"/>
                <a:cs typeface="Consolas"/>
                <a:sym typeface="Consolas"/>
              </a:rPr>
              <a:t>&gt;&lt;/</a:t>
            </a:r>
            <a:r>
              <a:rPr b="1" lang="en-US" sz="1000">
                <a:solidFill>
                  <a:srgbClr val="204A87"/>
                </a:solidFill>
                <a:latin typeface="Consolas"/>
                <a:ea typeface="Consolas"/>
                <a:cs typeface="Consolas"/>
                <a:sym typeface="Consolas"/>
              </a:rPr>
              <a:t>head</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body</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h1</a:t>
            </a:r>
            <a:r>
              <a:rPr b="1" lang="en-US" sz="1000">
                <a:latin typeface="Consolas"/>
                <a:ea typeface="Consolas"/>
                <a:cs typeface="Consolas"/>
                <a:sym typeface="Consolas"/>
              </a:rPr>
              <a:t>&gt;</a:t>
            </a:r>
            <a:r>
              <a:rPr lang="en-US" sz="1000">
                <a:latin typeface="Consolas"/>
                <a:ea typeface="Consolas"/>
                <a:cs typeface="Consolas"/>
                <a:sym typeface="Consolas"/>
              </a:rPr>
              <a:t>Parent Nodes</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h1</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ul</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li</a:t>
            </a:r>
            <a:r>
              <a:rPr b="1" lang="en-US" sz="1000">
                <a:latin typeface="Consolas"/>
                <a:ea typeface="Consolas"/>
                <a:cs typeface="Consolas"/>
                <a:sym typeface="Consolas"/>
              </a:rPr>
              <a:t>&gt;</a:t>
            </a:r>
            <a:r>
              <a:rPr lang="en-US" sz="1000">
                <a:latin typeface="Consolas"/>
                <a:ea typeface="Consolas"/>
                <a:cs typeface="Consolas"/>
                <a:sym typeface="Consolas"/>
              </a:rPr>
              <a:t>Node.parentNode: The parent of an element is an Element node, a Document node, or a DocumentFragment node.</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li</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li</a:t>
            </a:r>
            <a:r>
              <a:rPr b="1" lang="en-US" sz="1000">
                <a:latin typeface="Consolas"/>
                <a:ea typeface="Consolas"/>
                <a:cs typeface="Consolas"/>
                <a:sym typeface="Consolas"/>
              </a:rPr>
              <a:t>&gt;</a:t>
            </a:r>
            <a:r>
              <a:rPr lang="en-US" sz="1000">
                <a:latin typeface="Consolas"/>
                <a:ea typeface="Consolas"/>
                <a:cs typeface="Consolas"/>
                <a:sym typeface="Consolas"/>
              </a:rPr>
              <a:t>Node.parentElement: This is always a DOM Element object, or null.</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li</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ul</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body</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script</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console</a:t>
            </a:r>
            <a:r>
              <a:rPr b="1" lang="en-US" sz="1000">
                <a:latin typeface="Consolas"/>
                <a:ea typeface="Consolas"/>
                <a:cs typeface="Consolas"/>
                <a:sym typeface="Consolas"/>
              </a:rPr>
              <a:t>.</a:t>
            </a:r>
            <a:r>
              <a:rPr lang="en-US" sz="1000">
                <a:latin typeface="Consolas"/>
                <a:ea typeface="Consolas"/>
                <a:cs typeface="Consolas"/>
                <a:sym typeface="Consolas"/>
              </a:rPr>
              <a:t>log</a:t>
            </a:r>
            <a:r>
              <a:rPr b="1" lang="en-US" sz="1000">
                <a:latin typeface="Consolas"/>
                <a:ea typeface="Consolas"/>
                <a:cs typeface="Consolas"/>
                <a:sym typeface="Consolas"/>
              </a:rPr>
              <a:t>(</a:t>
            </a:r>
            <a:r>
              <a:rPr lang="en-US" sz="1000">
                <a:solidFill>
                  <a:srgbClr val="204A87"/>
                </a:solidFill>
                <a:latin typeface="Consolas"/>
                <a:ea typeface="Consolas"/>
                <a:cs typeface="Consolas"/>
                <a:sym typeface="Consolas"/>
              </a:rPr>
              <a:t>document</a:t>
            </a:r>
            <a:r>
              <a:rPr b="1" lang="en-US" sz="1000">
                <a:latin typeface="Consolas"/>
                <a:ea typeface="Consolas"/>
                <a:cs typeface="Consolas"/>
                <a:sym typeface="Consolas"/>
              </a:rPr>
              <a:t>.</a:t>
            </a:r>
            <a:r>
              <a:rPr lang="en-US" sz="1000">
                <a:latin typeface="Consolas"/>
                <a:ea typeface="Consolas"/>
                <a:cs typeface="Consolas"/>
                <a:sym typeface="Consolas"/>
              </a:rPr>
              <a:t>querySelector</a:t>
            </a:r>
            <a:r>
              <a:rPr b="1" lang="en-US" sz="1000">
                <a:latin typeface="Consolas"/>
                <a:ea typeface="Consolas"/>
                <a:cs typeface="Consolas"/>
                <a:sym typeface="Consolas"/>
              </a:rPr>
              <a:t>(</a:t>
            </a:r>
            <a:r>
              <a:rPr lang="en-US" sz="1000">
                <a:solidFill>
                  <a:srgbClr val="4E9A06"/>
                </a:solidFill>
                <a:latin typeface="Consolas"/>
                <a:ea typeface="Consolas"/>
                <a:cs typeface="Consolas"/>
                <a:sym typeface="Consolas"/>
              </a:rPr>
              <a:t>'ul'</a:t>
            </a:r>
            <a:r>
              <a:rPr b="1" lang="en-US" sz="1000">
                <a:latin typeface="Consolas"/>
                <a:ea typeface="Consolas"/>
                <a:cs typeface="Consolas"/>
                <a:sym typeface="Consolas"/>
              </a:rPr>
              <a:t>).</a:t>
            </a:r>
            <a:r>
              <a:rPr lang="en-US" sz="1000">
                <a:latin typeface="Consolas"/>
                <a:ea typeface="Consolas"/>
                <a:cs typeface="Consolas"/>
                <a:sym typeface="Consolas"/>
              </a:rPr>
              <a:t>parentNode</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console</a:t>
            </a:r>
            <a:r>
              <a:rPr b="1" lang="en-US" sz="1000">
                <a:latin typeface="Consolas"/>
                <a:ea typeface="Consolas"/>
                <a:cs typeface="Consolas"/>
                <a:sym typeface="Consolas"/>
              </a:rPr>
              <a:t>.</a:t>
            </a:r>
            <a:r>
              <a:rPr lang="en-US" sz="1000">
                <a:latin typeface="Consolas"/>
                <a:ea typeface="Consolas"/>
                <a:cs typeface="Consolas"/>
                <a:sym typeface="Consolas"/>
              </a:rPr>
              <a:t>log</a:t>
            </a:r>
            <a:r>
              <a:rPr b="1" lang="en-US" sz="1000">
                <a:latin typeface="Consolas"/>
                <a:ea typeface="Consolas"/>
                <a:cs typeface="Consolas"/>
                <a:sym typeface="Consolas"/>
              </a:rPr>
              <a:t>(</a:t>
            </a:r>
            <a:r>
              <a:rPr lang="en-US" sz="1000">
                <a:solidFill>
                  <a:srgbClr val="204A87"/>
                </a:solidFill>
                <a:latin typeface="Consolas"/>
                <a:ea typeface="Consolas"/>
                <a:cs typeface="Consolas"/>
                <a:sym typeface="Consolas"/>
              </a:rPr>
              <a:t>document</a:t>
            </a:r>
            <a:r>
              <a:rPr b="1" lang="en-US" sz="1000">
                <a:latin typeface="Consolas"/>
                <a:ea typeface="Consolas"/>
                <a:cs typeface="Consolas"/>
                <a:sym typeface="Consolas"/>
              </a:rPr>
              <a:t>.</a:t>
            </a:r>
            <a:r>
              <a:rPr lang="en-US" sz="1000">
                <a:latin typeface="Consolas"/>
                <a:ea typeface="Consolas"/>
                <a:cs typeface="Consolas"/>
                <a:sym typeface="Consolas"/>
              </a:rPr>
              <a:t>querySelector</a:t>
            </a:r>
            <a:r>
              <a:rPr b="1" lang="en-US" sz="1000">
                <a:latin typeface="Consolas"/>
                <a:ea typeface="Consolas"/>
                <a:cs typeface="Consolas"/>
                <a:sym typeface="Consolas"/>
              </a:rPr>
              <a:t>(</a:t>
            </a:r>
            <a:r>
              <a:rPr lang="en-US" sz="1000">
                <a:solidFill>
                  <a:srgbClr val="4E9A06"/>
                </a:solidFill>
                <a:latin typeface="Consolas"/>
                <a:ea typeface="Consolas"/>
                <a:cs typeface="Consolas"/>
                <a:sym typeface="Consolas"/>
              </a:rPr>
              <a:t>'li'</a:t>
            </a:r>
            <a:r>
              <a:rPr b="1" lang="en-US" sz="1000">
                <a:latin typeface="Consolas"/>
                <a:ea typeface="Consolas"/>
                <a:cs typeface="Consolas"/>
                <a:sym typeface="Consolas"/>
              </a:rPr>
              <a:t>).</a:t>
            </a:r>
            <a:r>
              <a:rPr lang="en-US" sz="1000">
                <a:latin typeface="Consolas"/>
                <a:ea typeface="Consolas"/>
                <a:cs typeface="Consolas"/>
                <a:sym typeface="Consolas"/>
              </a:rPr>
              <a:t>parentNode</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script</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63500" rtl="0" algn="l">
              <a:lnSpc>
                <a:spcPct val="110795"/>
              </a:lnSpc>
              <a:spcBef>
                <a:spcPts val="0"/>
              </a:spcBef>
              <a:spcAft>
                <a:spcPts val="0"/>
              </a:spcAft>
              <a:buNone/>
            </a:pP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html</a:t>
            </a:r>
            <a:r>
              <a:rPr b="1" lang="en-US" sz="1000">
                <a:latin typeface="Consolas"/>
                <a:ea typeface="Consolas"/>
                <a:cs typeface="Consolas"/>
                <a:sym typeface="Consolas"/>
              </a:rPr>
              <a:t>&gt;</a:t>
            </a:r>
            <a:endParaRPr sz="1100">
              <a:solidFill>
                <a:srgbClr val="080808"/>
              </a:solidFill>
              <a:highlight>
                <a:srgbClr val="FFFFFF"/>
              </a:highlight>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74"/>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sz="2500"/>
              <a:t>Children Nodes</a:t>
            </a:r>
            <a:endParaRPr sz="2500"/>
          </a:p>
        </p:txBody>
      </p:sp>
      <p:sp>
        <p:nvSpPr>
          <p:cNvPr id="688" name="Google Shape;688;p74"/>
          <p:cNvSpPr txBox="1"/>
          <p:nvPr>
            <p:ph idx="1" type="body"/>
          </p:nvPr>
        </p:nvSpPr>
        <p:spPr>
          <a:xfrm>
            <a:off x="523875" y="1290600"/>
            <a:ext cx="3418500" cy="3395400"/>
          </a:xfrm>
          <a:prstGeom prst="rect">
            <a:avLst/>
          </a:prstGeom>
          <a:noFill/>
          <a:ln>
            <a:noFill/>
          </a:ln>
        </p:spPr>
        <p:txBody>
          <a:bodyPr anchorCtr="0" anchor="t" bIns="68575" lIns="68575" spcFirstLastPara="1" rIns="68575" wrap="square" tIns="68575">
            <a:normAutofit lnSpcReduction="10000"/>
          </a:bodyPr>
          <a:lstStyle/>
          <a:p>
            <a:pPr indent="0" lvl="0" marL="0" rtl="0" algn="l">
              <a:lnSpc>
                <a:spcPct val="100000"/>
              </a:lnSpc>
              <a:spcBef>
                <a:spcPts val="0"/>
              </a:spcBef>
              <a:spcAft>
                <a:spcPts val="0"/>
              </a:spcAft>
              <a:buClr>
                <a:srgbClr val="FF9900"/>
              </a:buClr>
              <a:buSzPts val="1100"/>
              <a:buNone/>
            </a:pPr>
            <a:r>
              <a:rPr lang="en-US" sz="1500">
                <a:solidFill>
                  <a:schemeClr val="accent2"/>
                </a:solidFill>
              </a:rPr>
              <a:t>In this example, the </a:t>
            </a:r>
            <a:r>
              <a:rPr b="1" lang="en-US" sz="1500">
                <a:solidFill>
                  <a:schemeClr val="accent2"/>
                </a:solidFill>
                <a:latin typeface="Consolas"/>
                <a:ea typeface="Consolas"/>
                <a:cs typeface="Consolas"/>
                <a:sym typeface="Consolas"/>
              </a:rPr>
              <a:t>ul</a:t>
            </a:r>
            <a:r>
              <a:rPr lang="en-US" sz="1500">
                <a:solidFill>
                  <a:schemeClr val="accent2"/>
                </a:solidFill>
              </a:rPr>
              <a:t> element has four child </a:t>
            </a:r>
            <a:r>
              <a:rPr b="1" lang="en-US" sz="1500">
                <a:solidFill>
                  <a:schemeClr val="accent2"/>
                </a:solidFill>
                <a:latin typeface="Consolas"/>
                <a:ea typeface="Consolas"/>
                <a:cs typeface="Consolas"/>
                <a:sym typeface="Consolas"/>
              </a:rPr>
              <a:t>li</a:t>
            </a:r>
            <a:r>
              <a:rPr lang="en-US" sz="1500">
                <a:solidFill>
                  <a:schemeClr val="accent2"/>
                </a:solidFill>
              </a:rPr>
              <a:t> elements.</a:t>
            </a:r>
            <a:endParaRPr sz="1500">
              <a:solidFill>
                <a:schemeClr val="accent2"/>
              </a:solidFill>
            </a:endParaRPr>
          </a:p>
          <a:p>
            <a:pPr indent="0" lvl="0" marL="0" rtl="0" algn="l">
              <a:lnSpc>
                <a:spcPct val="100000"/>
              </a:lnSpc>
              <a:spcBef>
                <a:spcPts val="1000"/>
              </a:spcBef>
              <a:spcAft>
                <a:spcPts val="0"/>
              </a:spcAft>
              <a:buClr>
                <a:srgbClr val="FF9900"/>
              </a:buClr>
              <a:buSzPts val="1100"/>
              <a:buNone/>
            </a:pPr>
            <a:r>
              <a:rPr b="1" lang="en-US" sz="1500">
                <a:solidFill>
                  <a:schemeClr val="accent2"/>
                </a:solidFill>
                <a:latin typeface="Consolas"/>
                <a:ea typeface="Consolas"/>
                <a:cs typeface="Consolas"/>
                <a:sym typeface="Consolas"/>
              </a:rPr>
              <a:t>firstChild</a:t>
            </a:r>
            <a:r>
              <a:rPr lang="en-US" sz="1500">
                <a:solidFill>
                  <a:schemeClr val="accent2"/>
                </a:solidFill>
              </a:rPr>
              <a:t> and </a:t>
            </a:r>
            <a:r>
              <a:rPr b="1" lang="en-US" sz="1500">
                <a:solidFill>
                  <a:schemeClr val="accent2"/>
                </a:solidFill>
                <a:latin typeface="Consolas"/>
                <a:ea typeface="Consolas"/>
                <a:cs typeface="Consolas"/>
                <a:sym typeface="Consolas"/>
              </a:rPr>
              <a:t>lastChild</a:t>
            </a:r>
            <a:r>
              <a:rPr lang="en-US" sz="1500">
                <a:solidFill>
                  <a:schemeClr val="accent2"/>
                </a:solidFill>
              </a:rPr>
              <a:t>: The first and last child nodes of a node, or null if the node has no children. </a:t>
            </a:r>
            <a:endParaRPr sz="1500">
              <a:solidFill>
                <a:schemeClr val="accent2"/>
              </a:solidFill>
            </a:endParaRPr>
          </a:p>
          <a:p>
            <a:pPr indent="0" lvl="0" marL="0" rtl="0" algn="l">
              <a:lnSpc>
                <a:spcPct val="100000"/>
              </a:lnSpc>
              <a:spcBef>
                <a:spcPts val="1000"/>
              </a:spcBef>
              <a:spcAft>
                <a:spcPts val="1000"/>
              </a:spcAft>
              <a:buClr>
                <a:srgbClr val="FF9900"/>
              </a:buClr>
              <a:buSzPts val="1100"/>
              <a:buNone/>
            </a:pPr>
            <a:r>
              <a:rPr lang="en-US" sz="1500">
                <a:solidFill>
                  <a:schemeClr val="accent2"/>
                </a:solidFill>
              </a:rPr>
              <a:t>The difference between the </a:t>
            </a:r>
            <a:r>
              <a:rPr b="1" lang="en-US" sz="1500">
                <a:solidFill>
                  <a:schemeClr val="accent2"/>
                </a:solidFill>
                <a:latin typeface="Consolas"/>
                <a:ea typeface="Consolas"/>
                <a:cs typeface="Consolas"/>
                <a:sym typeface="Consolas"/>
              </a:rPr>
              <a:t>firstChild</a:t>
            </a:r>
            <a:r>
              <a:rPr lang="en-US" sz="1500">
                <a:solidFill>
                  <a:schemeClr val="accent2"/>
                </a:solidFill>
              </a:rPr>
              <a:t> and </a:t>
            </a:r>
            <a:r>
              <a:rPr b="1" lang="en-US" sz="1500">
                <a:solidFill>
                  <a:schemeClr val="accent2"/>
                </a:solidFill>
                <a:latin typeface="Consolas"/>
                <a:ea typeface="Consolas"/>
                <a:cs typeface="Consolas"/>
                <a:sym typeface="Consolas"/>
              </a:rPr>
              <a:t>firstElementChild</a:t>
            </a:r>
            <a:r>
              <a:rPr lang="en-US" sz="1500">
                <a:solidFill>
                  <a:schemeClr val="accent2"/>
                </a:solidFill>
              </a:rPr>
              <a:t> properties is that </a:t>
            </a:r>
            <a:r>
              <a:rPr b="1" lang="en-US" sz="1500">
                <a:solidFill>
                  <a:schemeClr val="accent2"/>
                </a:solidFill>
                <a:latin typeface="Consolas"/>
                <a:ea typeface="Consolas"/>
                <a:cs typeface="Consolas"/>
                <a:sym typeface="Consolas"/>
              </a:rPr>
              <a:t>firstChild</a:t>
            </a:r>
            <a:r>
              <a:rPr lang="en-US" sz="1500">
                <a:solidFill>
                  <a:schemeClr val="accent2"/>
                </a:solidFill>
              </a:rPr>
              <a:t> returns the first child node as an element node, a text node, or a comment node (depending on which one is first), while </a:t>
            </a:r>
            <a:r>
              <a:rPr b="1" lang="en-US" sz="1500">
                <a:solidFill>
                  <a:schemeClr val="accent2"/>
                </a:solidFill>
                <a:latin typeface="Consolas"/>
                <a:ea typeface="Consolas"/>
                <a:cs typeface="Consolas"/>
                <a:sym typeface="Consolas"/>
              </a:rPr>
              <a:t>firstElementChild</a:t>
            </a:r>
            <a:r>
              <a:rPr lang="en-US" sz="1500">
                <a:solidFill>
                  <a:schemeClr val="accent2"/>
                </a:solidFill>
              </a:rPr>
              <a:t> returns exclusively the first element node (ignores text and comment nodes).</a:t>
            </a:r>
            <a:endParaRPr sz="1500">
              <a:solidFill>
                <a:schemeClr val="dk1"/>
              </a:solidFill>
              <a:latin typeface="Times New Roman"/>
              <a:ea typeface="Times New Roman"/>
              <a:cs typeface="Times New Roman"/>
              <a:sym typeface="Times New Roman"/>
            </a:endParaRPr>
          </a:p>
        </p:txBody>
      </p:sp>
      <p:sp>
        <p:nvSpPr>
          <p:cNvPr id="689" name="Google Shape;689;p74"/>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690" name="Google Shape;690;p74"/>
          <p:cNvSpPr/>
          <p:nvPr/>
        </p:nvSpPr>
        <p:spPr>
          <a:xfrm>
            <a:off x="3942375" y="1290600"/>
            <a:ext cx="4768200" cy="3329100"/>
          </a:xfrm>
          <a:prstGeom prst="rect">
            <a:avLst/>
          </a:prstGeom>
          <a:noFill/>
          <a:ln cap="flat" cmpd="sng" w="9525">
            <a:solidFill>
              <a:srgbClr val="000000"/>
            </a:solidFill>
            <a:prstDash val="dash"/>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800"/>
              <a:buFont typeface="Arial"/>
              <a:buNone/>
            </a:pPr>
            <a:r>
              <a:rPr i="1" lang="en-US" sz="1000">
                <a:solidFill>
                  <a:srgbClr val="8F5902"/>
                </a:solidFill>
                <a:latin typeface="Consolas"/>
                <a:ea typeface="Consolas"/>
                <a:cs typeface="Consolas"/>
                <a:sym typeface="Consolas"/>
              </a:rPr>
              <a:t>&lt;!DOCTYPE html&gt;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html</a:t>
            </a:r>
            <a:r>
              <a:rPr lang="en-US" sz="1000">
                <a:latin typeface="Consolas"/>
                <a:ea typeface="Consolas"/>
                <a:cs typeface="Consolas"/>
                <a:sym typeface="Consolas"/>
              </a:rPr>
              <a:t> </a:t>
            </a:r>
            <a:r>
              <a:rPr lang="en-US" sz="1000">
                <a:solidFill>
                  <a:srgbClr val="C4A000"/>
                </a:solidFill>
                <a:latin typeface="Consolas"/>
                <a:ea typeface="Consolas"/>
                <a:cs typeface="Consolas"/>
                <a:sym typeface="Consolas"/>
              </a:rPr>
              <a:t>lang</a:t>
            </a:r>
            <a:r>
              <a:rPr b="1" lang="en-US" sz="1000">
                <a:solidFill>
                  <a:srgbClr val="CE5C00"/>
                </a:solidFill>
                <a:latin typeface="Consolas"/>
                <a:ea typeface="Consolas"/>
                <a:cs typeface="Consolas"/>
                <a:sym typeface="Consolas"/>
              </a:rPr>
              <a:t>=</a:t>
            </a:r>
            <a:r>
              <a:rPr lang="en-US" sz="1000">
                <a:solidFill>
                  <a:srgbClr val="4E9A06"/>
                </a:solidFill>
                <a:latin typeface="Consolas"/>
                <a:ea typeface="Consolas"/>
                <a:cs typeface="Consolas"/>
                <a:sym typeface="Consolas"/>
              </a:rPr>
              <a:t>"en"</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head</a:t>
            </a:r>
            <a:r>
              <a:rPr b="1" lang="en-US" sz="1000">
                <a:latin typeface="Consolas"/>
                <a:ea typeface="Consolas"/>
                <a:cs typeface="Consolas"/>
                <a:sym typeface="Consolas"/>
              </a:rPr>
              <a:t>&gt;&lt;/</a:t>
            </a:r>
            <a:r>
              <a:rPr b="1" lang="en-US" sz="1000">
                <a:solidFill>
                  <a:srgbClr val="204A87"/>
                </a:solidFill>
                <a:latin typeface="Consolas"/>
                <a:ea typeface="Consolas"/>
                <a:cs typeface="Consolas"/>
                <a:sym typeface="Consolas"/>
              </a:rPr>
              <a:t>head</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body</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h1</a:t>
            </a:r>
            <a:r>
              <a:rPr b="1" lang="en-US" sz="1000">
                <a:latin typeface="Consolas"/>
                <a:ea typeface="Consolas"/>
                <a:cs typeface="Consolas"/>
                <a:sym typeface="Consolas"/>
              </a:rPr>
              <a:t>&gt;</a:t>
            </a:r>
            <a:r>
              <a:rPr lang="en-US" sz="1000">
                <a:latin typeface="Consolas"/>
                <a:ea typeface="Consolas"/>
                <a:cs typeface="Consolas"/>
                <a:sym typeface="Consolas"/>
              </a:rPr>
              <a:t>Children Nodes</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h1</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ul</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li</a:t>
            </a:r>
            <a:r>
              <a:rPr b="1" lang="en-US" sz="1000">
                <a:latin typeface="Consolas"/>
                <a:ea typeface="Consolas"/>
                <a:cs typeface="Consolas"/>
                <a:sym typeface="Consolas"/>
              </a:rPr>
              <a:t>&gt;</a:t>
            </a:r>
            <a:r>
              <a:rPr lang="en-US" sz="1000">
                <a:latin typeface="Consolas"/>
                <a:ea typeface="Consolas"/>
                <a:cs typeface="Consolas"/>
                <a:sym typeface="Consolas"/>
              </a:rPr>
              <a:t>firstElementChild</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li</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li</a:t>
            </a:r>
            <a:r>
              <a:rPr b="1" lang="en-US" sz="1000">
                <a:latin typeface="Consolas"/>
                <a:ea typeface="Consolas"/>
                <a:cs typeface="Consolas"/>
                <a:sym typeface="Consolas"/>
              </a:rPr>
              <a:t>&gt;</a:t>
            </a:r>
            <a:r>
              <a:rPr lang="en-US" sz="1000">
                <a:latin typeface="Consolas"/>
                <a:ea typeface="Consolas"/>
                <a:cs typeface="Consolas"/>
                <a:sym typeface="Consolas"/>
              </a:rPr>
              <a:t>childNodes</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li</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li</a:t>
            </a:r>
            <a:r>
              <a:rPr b="1" lang="en-US" sz="1000">
                <a:latin typeface="Consolas"/>
                <a:ea typeface="Consolas"/>
                <a:cs typeface="Consolas"/>
                <a:sym typeface="Consolas"/>
              </a:rPr>
              <a:t>&gt;</a:t>
            </a:r>
            <a:r>
              <a:rPr lang="en-US" sz="1000">
                <a:latin typeface="Consolas"/>
                <a:ea typeface="Consolas"/>
                <a:cs typeface="Consolas"/>
                <a:sym typeface="Consolas"/>
              </a:rPr>
              <a:t>children</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li</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li</a:t>
            </a:r>
            <a:r>
              <a:rPr b="1" lang="en-US" sz="1000">
                <a:latin typeface="Consolas"/>
                <a:ea typeface="Consolas"/>
                <a:cs typeface="Consolas"/>
                <a:sym typeface="Consolas"/>
              </a:rPr>
              <a:t>&gt;</a:t>
            </a:r>
            <a:r>
              <a:rPr lang="en-US" sz="1000">
                <a:latin typeface="Consolas"/>
                <a:ea typeface="Consolas"/>
                <a:cs typeface="Consolas"/>
                <a:sym typeface="Consolas"/>
              </a:rPr>
              <a:t>lastElementChild</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li</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ul</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div</a:t>
            </a:r>
            <a:r>
              <a:rPr b="1" lang="en-US" sz="1000">
                <a:latin typeface="Consolas"/>
                <a:ea typeface="Consolas"/>
                <a:cs typeface="Consolas"/>
                <a:sym typeface="Consolas"/>
              </a:rPr>
              <a:t>&gt;</a:t>
            </a:r>
            <a:r>
              <a:rPr lang="en-US" sz="1000">
                <a:latin typeface="Consolas"/>
                <a:ea typeface="Consolas"/>
                <a:cs typeface="Consolas"/>
                <a:sym typeface="Consolas"/>
              </a:rPr>
              <a:t>Use the children property to return any child element of a specified element. To return the last child element of a specified element, use the lastElementChild property.</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div</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script</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console</a:t>
            </a:r>
            <a:r>
              <a:rPr b="1" lang="en-US" sz="1000">
                <a:latin typeface="Consolas"/>
                <a:ea typeface="Consolas"/>
                <a:cs typeface="Consolas"/>
                <a:sym typeface="Consolas"/>
              </a:rPr>
              <a:t>.</a:t>
            </a:r>
            <a:r>
              <a:rPr lang="en-US" sz="1000">
                <a:latin typeface="Consolas"/>
                <a:ea typeface="Consolas"/>
                <a:cs typeface="Consolas"/>
                <a:sym typeface="Consolas"/>
              </a:rPr>
              <a:t>log</a:t>
            </a:r>
            <a:r>
              <a:rPr b="1" lang="en-US" sz="1000">
                <a:latin typeface="Consolas"/>
                <a:ea typeface="Consolas"/>
                <a:cs typeface="Consolas"/>
                <a:sym typeface="Consolas"/>
              </a:rPr>
              <a:t>(</a:t>
            </a:r>
            <a:r>
              <a:rPr lang="en-US" sz="1000">
                <a:solidFill>
                  <a:srgbClr val="204A87"/>
                </a:solidFill>
                <a:latin typeface="Consolas"/>
                <a:ea typeface="Consolas"/>
                <a:cs typeface="Consolas"/>
                <a:sym typeface="Consolas"/>
              </a:rPr>
              <a:t>document</a:t>
            </a:r>
            <a:r>
              <a:rPr b="1" lang="en-US" sz="1000">
                <a:latin typeface="Consolas"/>
                <a:ea typeface="Consolas"/>
                <a:cs typeface="Consolas"/>
                <a:sym typeface="Consolas"/>
              </a:rPr>
              <a:t>.</a:t>
            </a:r>
            <a:r>
              <a:rPr lang="en-US" sz="1000">
                <a:latin typeface="Consolas"/>
                <a:ea typeface="Consolas"/>
                <a:cs typeface="Consolas"/>
                <a:sym typeface="Consolas"/>
              </a:rPr>
              <a:t>querySelector</a:t>
            </a:r>
            <a:r>
              <a:rPr b="1" lang="en-US" sz="1000">
                <a:latin typeface="Consolas"/>
                <a:ea typeface="Consolas"/>
                <a:cs typeface="Consolas"/>
                <a:sym typeface="Consolas"/>
              </a:rPr>
              <a:t>(</a:t>
            </a:r>
            <a:r>
              <a:rPr lang="en-US" sz="1000">
                <a:solidFill>
                  <a:srgbClr val="4E9A06"/>
                </a:solidFill>
                <a:latin typeface="Consolas"/>
                <a:ea typeface="Consolas"/>
                <a:cs typeface="Consolas"/>
                <a:sym typeface="Consolas"/>
              </a:rPr>
              <a:t>'ul'</a:t>
            </a:r>
            <a:r>
              <a:rPr b="1" lang="en-US" sz="1000">
                <a:latin typeface="Consolas"/>
                <a:ea typeface="Consolas"/>
                <a:cs typeface="Consolas"/>
                <a:sym typeface="Consolas"/>
              </a:rPr>
              <a:t>).</a:t>
            </a:r>
            <a:r>
              <a:rPr lang="en-US" sz="1000">
                <a:latin typeface="Consolas"/>
                <a:ea typeface="Consolas"/>
                <a:cs typeface="Consolas"/>
                <a:sym typeface="Consolas"/>
              </a:rPr>
              <a:t>firstElementChild</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console</a:t>
            </a:r>
            <a:r>
              <a:rPr b="1" lang="en-US" sz="1000">
                <a:latin typeface="Consolas"/>
                <a:ea typeface="Consolas"/>
                <a:cs typeface="Consolas"/>
                <a:sym typeface="Consolas"/>
              </a:rPr>
              <a:t>.</a:t>
            </a:r>
            <a:r>
              <a:rPr lang="en-US" sz="1000">
                <a:latin typeface="Consolas"/>
                <a:ea typeface="Consolas"/>
                <a:cs typeface="Consolas"/>
                <a:sym typeface="Consolas"/>
              </a:rPr>
              <a:t>log</a:t>
            </a:r>
            <a:r>
              <a:rPr b="1" lang="en-US" sz="1000">
                <a:latin typeface="Consolas"/>
                <a:ea typeface="Consolas"/>
                <a:cs typeface="Consolas"/>
                <a:sym typeface="Consolas"/>
              </a:rPr>
              <a:t>(</a:t>
            </a:r>
            <a:r>
              <a:rPr lang="en-US" sz="1000">
                <a:solidFill>
                  <a:srgbClr val="204A87"/>
                </a:solidFill>
                <a:latin typeface="Consolas"/>
                <a:ea typeface="Consolas"/>
                <a:cs typeface="Consolas"/>
                <a:sym typeface="Consolas"/>
              </a:rPr>
              <a:t>document</a:t>
            </a:r>
            <a:r>
              <a:rPr b="1" lang="en-US" sz="1000">
                <a:latin typeface="Consolas"/>
                <a:ea typeface="Consolas"/>
                <a:cs typeface="Consolas"/>
                <a:sym typeface="Consolas"/>
              </a:rPr>
              <a:t>.</a:t>
            </a:r>
            <a:r>
              <a:rPr lang="en-US" sz="1000">
                <a:latin typeface="Consolas"/>
                <a:ea typeface="Consolas"/>
                <a:cs typeface="Consolas"/>
                <a:sym typeface="Consolas"/>
              </a:rPr>
              <a:t>querySelector</a:t>
            </a:r>
            <a:r>
              <a:rPr b="1" lang="en-US" sz="1000">
                <a:latin typeface="Consolas"/>
                <a:ea typeface="Consolas"/>
                <a:cs typeface="Consolas"/>
                <a:sym typeface="Consolas"/>
              </a:rPr>
              <a:t>(</a:t>
            </a:r>
            <a:r>
              <a:rPr lang="en-US" sz="1000">
                <a:solidFill>
                  <a:srgbClr val="4E9A06"/>
                </a:solidFill>
                <a:latin typeface="Consolas"/>
                <a:ea typeface="Consolas"/>
                <a:cs typeface="Consolas"/>
                <a:sym typeface="Consolas"/>
              </a:rPr>
              <a:t>'ul'</a:t>
            </a:r>
            <a:r>
              <a:rPr b="1" lang="en-US" sz="1000">
                <a:latin typeface="Consolas"/>
                <a:ea typeface="Consolas"/>
                <a:cs typeface="Consolas"/>
                <a:sym typeface="Consolas"/>
              </a:rPr>
              <a:t>).</a:t>
            </a:r>
            <a:r>
              <a:rPr lang="en-US" sz="1000">
                <a:latin typeface="Consolas"/>
                <a:ea typeface="Consolas"/>
                <a:cs typeface="Consolas"/>
                <a:sym typeface="Consolas"/>
              </a:rPr>
              <a:t>lastElementChild</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console</a:t>
            </a:r>
            <a:r>
              <a:rPr b="1" lang="en-US" sz="1000">
                <a:latin typeface="Consolas"/>
                <a:ea typeface="Consolas"/>
                <a:cs typeface="Consolas"/>
                <a:sym typeface="Consolas"/>
              </a:rPr>
              <a:t>.</a:t>
            </a:r>
            <a:r>
              <a:rPr lang="en-US" sz="1000">
                <a:latin typeface="Consolas"/>
                <a:ea typeface="Consolas"/>
                <a:cs typeface="Consolas"/>
                <a:sym typeface="Consolas"/>
              </a:rPr>
              <a:t>log</a:t>
            </a:r>
            <a:r>
              <a:rPr b="1" lang="en-US" sz="1000">
                <a:latin typeface="Consolas"/>
                <a:ea typeface="Consolas"/>
                <a:cs typeface="Consolas"/>
                <a:sym typeface="Consolas"/>
              </a:rPr>
              <a:t>(</a:t>
            </a:r>
            <a:r>
              <a:rPr lang="en-US" sz="1000">
                <a:solidFill>
                  <a:srgbClr val="204A87"/>
                </a:solidFill>
                <a:latin typeface="Consolas"/>
                <a:ea typeface="Consolas"/>
                <a:cs typeface="Consolas"/>
                <a:sym typeface="Consolas"/>
              </a:rPr>
              <a:t>document</a:t>
            </a:r>
            <a:r>
              <a:rPr b="1" lang="en-US" sz="1000">
                <a:latin typeface="Consolas"/>
                <a:ea typeface="Consolas"/>
                <a:cs typeface="Consolas"/>
                <a:sym typeface="Consolas"/>
              </a:rPr>
              <a:t>.</a:t>
            </a:r>
            <a:r>
              <a:rPr lang="en-US" sz="1000">
                <a:latin typeface="Consolas"/>
                <a:ea typeface="Consolas"/>
                <a:cs typeface="Consolas"/>
                <a:sym typeface="Consolas"/>
              </a:rPr>
              <a:t>querySelector</a:t>
            </a:r>
            <a:r>
              <a:rPr b="1" lang="en-US" sz="1000">
                <a:latin typeface="Consolas"/>
                <a:ea typeface="Consolas"/>
                <a:cs typeface="Consolas"/>
                <a:sym typeface="Consolas"/>
              </a:rPr>
              <a:t>(</a:t>
            </a:r>
            <a:r>
              <a:rPr lang="en-US" sz="1000">
                <a:solidFill>
                  <a:srgbClr val="4E9A06"/>
                </a:solidFill>
                <a:latin typeface="Consolas"/>
                <a:ea typeface="Consolas"/>
                <a:cs typeface="Consolas"/>
                <a:sym typeface="Consolas"/>
              </a:rPr>
              <a:t>'ul'</a:t>
            </a:r>
            <a:r>
              <a:rPr b="1" lang="en-US" sz="1000">
                <a:latin typeface="Consolas"/>
                <a:ea typeface="Consolas"/>
                <a:cs typeface="Consolas"/>
                <a:sym typeface="Consolas"/>
              </a:rPr>
              <a:t>).</a:t>
            </a:r>
            <a:r>
              <a:rPr lang="en-US" sz="1000">
                <a:latin typeface="Consolas"/>
                <a:ea typeface="Consolas"/>
                <a:cs typeface="Consolas"/>
                <a:sym typeface="Consolas"/>
              </a:rPr>
              <a:t>childNodes</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script</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body</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63500" rtl="0" algn="l">
              <a:lnSpc>
                <a:spcPct val="110795"/>
              </a:lnSpc>
              <a:spcBef>
                <a:spcPts val="0"/>
              </a:spcBef>
              <a:spcAft>
                <a:spcPts val="0"/>
              </a:spcAft>
              <a:buNone/>
            </a:pP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html</a:t>
            </a:r>
            <a:r>
              <a:rPr b="1" lang="en-US" sz="1000">
                <a:latin typeface="Consolas"/>
                <a:ea typeface="Consolas"/>
                <a:cs typeface="Consolas"/>
                <a:sym typeface="Consolas"/>
              </a:rPr>
              <a:t>&gt;</a:t>
            </a:r>
            <a:endParaRPr sz="800">
              <a:solidFill>
                <a:srgbClr val="080808"/>
              </a:solidFill>
              <a:highlight>
                <a:srgbClr val="FFFFFF"/>
              </a:highlight>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75"/>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sz="2500"/>
              <a:t>Sibling Nodes</a:t>
            </a:r>
            <a:endParaRPr sz="2500"/>
          </a:p>
        </p:txBody>
      </p:sp>
      <p:sp>
        <p:nvSpPr>
          <p:cNvPr id="697" name="Google Shape;697;p75"/>
          <p:cNvSpPr txBox="1"/>
          <p:nvPr>
            <p:ph idx="1" type="body"/>
          </p:nvPr>
        </p:nvSpPr>
        <p:spPr>
          <a:xfrm>
            <a:off x="523875" y="1290600"/>
            <a:ext cx="8186700" cy="3395400"/>
          </a:xfrm>
          <a:prstGeom prst="rect">
            <a:avLst/>
          </a:prstGeom>
          <a:noFill/>
          <a:ln>
            <a:noFill/>
          </a:ln>
        </p:spPr>
        <p:txBody>
          <a:bodyPr anchorCtr="0" anchor="t" bIns="68575" lIns="68575" spcFirstLastPara="1" rIns="68575" wrap="square" tIns="68575">
            <a:normAutofit/>
          </a:bodyPr>
          <a:lstStyle/>
          <a:p>
            <a:pPr indent="0" lvl="0" marL="0" rtl="0" algn="l">
              <a:lnSpc>
                <a:spcPct val="100000"/>
              </a:lnSpc>
              <a:spcBef>
                <a:spcPts val="0"/>
              </a:spcBef>
              <a:spcAft>
                <a:spcPts val="0"/>
              </a:spcAft>
              <a:buClr>
                <a:srgbClr val="FF9900"/>
              </a:buClr>
              <a:buSzPts val="1100"/>
              <a:buNone/>
            </a:pPr>
            <a:r>
              <a:rPr lang="en-US" sz="1500">
                <a:solidFill>
                  <a:schemeClr val="accent2"/>
                </a:solidFill>
              </a:rPr>
              <a:t>The </a:t>
            </a:r>
            <a:r>
              <a:rPr b="1" lang="en-US" sz="1500">
                <a:solidFill>
                  <a:schemeClr val="accent2"/>
                </a:solidFill>
              </a:rPr>
              <a:t>siblings</a:t>
            </a:r>
            <a:r>
              <a:rPr lang="en-US" sz="1500">
                <a:solidFill>
                  <a:schemeClr val="accent2"/>
                </a:solidFill>
              </a:rPr>
              <a:t> of a node are any node on the same tree level in the DOM. Siblings do not have to be the same type of node. Text, element, and comment nodes can all be siblings.</a:t>
            </a:r>
            <a:endParaRPr sz="1500">
              <a:solidFill>
                <a:schemeClr val="accent2"/>
              </a:solidFill>
            </a:endParaRPr>
          </a:p>
          <a:p>
            <a:pPr indent="0" lvl="0" marL="0" rtl="0" algn="l">
              <a:lnSpc>
                <a:spcPct val="100000"/>
              </a:lnSpc>
              <a:spcBef>
                <a:spcPts val="1000"/>
              </a:spcBef>
              <a:spcAft>
                <a:spcPts val="1000"/>
              </a:spcAft>
              <a:buClr>
                <a:srgbClr val="FF9900"/>
              </a:buClr>
              <a:buSzPts val="1100"/>
              <a:buNone/>
            </a:pPr>
            <a:r>
              <a:rPr lang="en-US" sz="1500">
                <a:solidFill>
                  <a:schemeClr val="accent2"/>
                </a:solidFill>
              </a:rPr>
              <a:t>Sibling properties work the same way as children nodes, in that there is a set of properties to traverse all nodes, and a set of properties for only element nodes: </a:t>
            </a:r>
            <a:r>
              <a:rPr b="1" lang="en-US" sz="1500">
                <a:solidFill>
                  <a:schemeClr val="accent2"/>
                </a:solidFill>
                <a:latin typeface="Consolas"/>
                <a:ea typeface="Consolas"/>
                <a:cs typeface="Consolas"/>
                <a:sym typeface="Consolas"/>
              </a:rPr>
              <a:t>previousSibling</a:t>
            </a:r>
            <a:r>
              <a:rPr lang="en-US" sz="1500">
                <a:solidFill>
                  <a:schemeClr val="accent2"/>
                </a:solidFill>
              </a:rPr>
              <a:t> and </a:t>
            </a:r>
            <a:r>
              <a:rPr b="1" lang="en-US" sz="1500">
                <a:solidFill>
                  <a:schemeClr val="accent2"/>
                </a:solidFill>
                <a:latin typeface="Consolas"/>
                <a:ea typeface="Consolas"/>
                <a:cs typeface="Consolas"/>
                <a:sym typeface="Consolas"/>
              </a:rPr>
              <a:t>nextSibling</a:t>
            </a:r>
            <a:r>
              <a:rPr lang="en-US" sz="1500">
                <a:solidFill>
                  <a:schemeClr val="accent2"/>
                </a:solidFill>
              </a:rPr>
              <a:t> will get the next node that immediately precedes or follows the specified node, and </a:t>
            </a:r>
            <a:r>
              <a:rPr b="1" lang="en-US" sz="1500">
                <a:solidFill>
                  <a:schemeClr val="accent2"/>
                </a:solidFill>
                <a:latin typeface="Consolas"/>
                <a:ea typeface="Consolas"/>
                <a:cs typeface="Consolas"/>
                <a:sym typeface="Consolas"/>
              </a:rPr>
              <a:t>previousElementSibling</a:t>
            </a:r>
            <a:r>
              <a:rPr lang="en-US" sz="1500">
                <a:solidFill>
                  <a:schemeClr val="accent2"/>
                </a:solidFill>
              </a:rPr>
              <a:t> and </a:t>
            </a:r>
            <a:r>
              <a:rPr b="1" lang="en-US" sz="1500">
                <a:solidFill>
                  <a:schemeClr val="accent2"/>
                </a:solidFill>
                <a:latin typeface="Consolas"/>
                <a:ea typeface="Consolas"/>
                <a:cs typeface="Consolas"/>
                <a:sym typeface="Consolas"/>
              </a:rPr>
              <a:t>nextElementSibling</a:t>
            </a:r>
            <a:r>
              <a:rPr lang="en-US" sz="1500">
                <a:solidFill>
                  <a:schemeClr val="accent2"/>
                </a:solidFill>
              </a:rPr>
              <a:t> will only get element nodes.</a:t>
            </a:r>
            <a:endParaRPr sz="1500">
              <a:solidFill>
                <a:schemeClr val="accent2"/>
              </a:solidFill>
            </a:endParaRPr>
          </a:p>
        </p:txBody>
      </p:sp>
      <p:sp>
        <p:nvSpPr>
          <p:cNvPr id="698" name="Google Shape;698;p75"/>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pic>
        <p:nvPicPr>
          <p:cNvPr descr="https://www.qualitestgroup.com/images/howto/DOMTree_HowTo.png" id="699" name="Google Shape;699;p75"/>
          <p:cNvPicPr preferRelativeResize="0"/>
          <p:nvPr/>
        </p:nvPicPr>
        <p:blipFill rotWithShape="1">
          <a:blip r:embed="rId3">
            <a:alphaModFix/>
          </a:blip>
          <a:srcRect b="40058" l="0" r="0" t="0"/>
          <a:stretch/>
        </p:blipFill>
        <p:spPr>
          <a:xfrm>
            <a:off x="2247738" y="2948879"/>
            <a:ext cx="4648526" cy="1623124"/>
          </a:xfrm>
          <a:prstGeom prst="rect">
            <a:avLst/>
          </a:prstGeom>
          <a:noFill/>
          <a:ln>
            <a:noFill/>
          </a:ln>
        </p:spPr>
      </p:pic>
      <p:sp>
        <p:nvSpPr>
          <p:cNvPr id="700" name="Google Shape;700;p75"/>
          <p:cNvSpPr txBox="1"/>
          <p:nvPr/>
        </p:nvSpPr>
        <p:spPr>
          <a:xfrm>
            <a:off x="2247750" y="4686000"/>
            <a:ext cx="4648500" cy="27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600">
                <a:solidFill>
                  <a:schemeClr val="accent3"/>
                </a:solidFill>
              </a:rPr>
              <a:t>Source: Dai Pho Web &amp; Hosting</a:t>
            </a:r>
            <a:endParaRPr sz="600">
              <a:solidFill>
                <a:schemeClr val="accent3"/>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76"/>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sz="2500"/>
              <a:t>Making Changes to the DOM</a:t>
            </a:r>
            <a:endParaRPr sz="2500"/>
          </a:p>
        </p:txBody>
      </p:sp>
      <p:sp>
        <p:nvSpPr>
          <p:cNvPr id="707" name="Google Shape;707;p76"/>
          <p:cNvSpPr txBox="1"/>
          <p:nvPr>
            <p:ph idx="1" type="body"/>
          </p:nvPr>
        </p:nvSpPr>
        <p:spPr>
          <a:xfrm>
            <a:off x="523875" y="1290600"/>
            <a:ext cx="8186700" cy="3395400"/>
          </a:xfrm>
          <a:prstGeom prst="rect">
            <a:avLst/>
          </a:prstGeom>
          <a:noFill/>
          <a:ln>
            <a:noFill/>
          </a:ln>
        </p:spPr>
        <p:txBody>
          <a:bodyPr anchorCtr="0" anchor="t" bIns="68575" lIns="68575" spcFirstLastPara="1" rIns="68575" wrap="square" tIns="68575">
            <a:normAutofit/>
          </a:bodyPr>
          <a:lstStyle/>
          <a:p>
            <a:pPr indent="0" lvl="0" marL="0" rtl="0" algn="l">
              <a:lnSpc>
                <a:spcPct val="90000"/>
              </a:lnSpc>
              <a:spcBef>
                <a:spcPts val="800"/>
              </a:spcBef>
              <a:spcAft>
                <a:spcPts val="0"/>
              </a:spcAft>
              <a:buNone/>
            </a:pPr>
            <a:r>
              <a:rPr lang="en-US" sz="1500"/>
              <a:t>We have explored how to query the document using strings of HTML and plain text. We have also seen that we can traverse a document to examine the individual element and text nodes that it is made of.</a:t>
            </a:r>
            <a:endParaRPr sz="1500"/>
          </a:p>
          <a:p>
            <a:pPr indent="0" lvl="0" marL="0" rtl="0" algn="l">
              <a:lnSpc>
                <a:spcPct val="90000"/>
              </a:lnSpc>
              <a:spcBef>
                <a:spcPts val="800"/>
              </a:spcBef>
              <a:spcAft>
                <a:spcPts val="0"/>
              </a:spcAft>
              <a:buNone/>
            </a:pPr>
            <a:r>
              <a:rPr lang="en-US" sz="1500"/>
              <a:t>It is also possible to alter a document at the level of individual nodes. The </a:t>
            </a:r>
            <a:r>
              <a:rPr b="1" lang="en-US" sz="1500">
                <a:latin typeface="Consolas"/>
                <a:ea typeface="Consolas"/>
                <a:cs typeface="Consolas"/>
                <a:sym typeface="Consolas"/>
              </a:rPr>
              <a:t>document</a:t>
            </a:r>
            <a:r>
              <a:rPr lang="en-US" sz="1500"/>
              <a:t> type defines methods for creating element and text objects, and the </a:t>
            </a:r>
            <a:r>
              <a:rPr b="1" lang="en-US" sz="1500">
                <a:latin typeface="Consolas"/>
                <a:ea typeface="Consolas"/>
                <a:cs typeface="Consolas"/>
                <a:sym typeface="Consolas"/>
              </a:rPr>
              <a:t>Node</a:t>
            </a:r>
            <a:r>
              <a:rPr lang="en-US" sz="1500"/>
              <a:t> type defines methods for inserting, deleting, and replacing nodes in the tree.  </a:t>
            </a:r>
            <a:endParaRPr sz="1500"/>
          </a:p>
        </p:txBody>
      </p:sp>
      <p:sp>
        <p:nvSpPr>
          <p:cNvPr id="708" name="Google Shape;708;p76"/>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pic>
        <p:nvPicPr>
          <p:cNvPr descr="Screen Clipping" id="709" name="Google Shape;709;p76"/>
          <p:cNvPicPr preferRelativeResize="0"/>
          <p:nvPr/>
        </p:nvPicPr>
        <p:blipFill rotWithShape="1">
          <a:blip r:embed="rId3">
            <a:alphaModFix/>
          </a:blip>
          <a:srcRect b="0" l="0" r="0" t="9099"/>
          <a:stretch/>
        </p:blipFill>
        <p:spPr>
          <a:xfrm>
            <a:off x="1996150" y="2827151"/>
            <a:ext cx="5151698" cy="1997225"/>
          </a:xfrm>
          <a:prstGeom prst="rect">
            <a:avLst/>
          </a:prstGeom>
          <a:noFill/>
          <a:ln>
            <a:noFill/>
          </a:ln>
        </p:spPr>
      </p:pic>
      <p:sp>
        <p:nvSpPr>
          <p:cNvPr id="710" name="Google Shape;710;p76"/>
          <p:cNvSpPr txBox="1"/>
          <p:nvPr/>
        </p:nvSpPr>
        <p:spPr>
          <a:xfrm>
            <a:off x="2292975" y="4866600"/>
            <a:ext cx="4648500" cy="27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600">
                <a:solidFill>
                  <a:schemeClr val="accent3"/>
                </a:solidFill>
              </a:rPr>
              <a:t>Source: </a:t>
            </a:r>
            <a:r>
              <a:rPr b="1" lang="en-US" sz="600">
                <a:solidFill>
                  <a:schemeClr val="accent3"/>
                </a:solidFill>
                <a:uFill>
                  <a:noFill/>
                </a:uFill>
                <a:hlinkClick r:id="rId4">
                  <a:extLst>
                    <a:ext uri="{A12FA001-AC4F-418D-AE19-62706E023703}">
                      <ahyp:hlinkClr val="tx"/>
                    </a:ext>
                  </a:extLst>
                </a:hlinkClick>
              </a:rPr>
              <a:t>Mozilla</a:t>
            </a:r>
            <a:endParaRPr b="1" sz="600">
              <a:solidFill>
                <a:schemeClr val="accent3"/>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77"/>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sz="2500"/>
              <a:t>The innerHTML Property</a:t>
            </a:r>
            <a:endParaRPr sz="2500"/>
          </a:p>
        </p:txBody>
      </p:sp>
      <p:sp>
        <p:nvSpPr>
          <p:cNvPr id="717" name="Google Shape;717;p77"/>
          <p:cNvSpPr txBox="1"/>
          <p:nvPr>
            <p:ph idx="1" type="body"/>
          </p:nvPr>
        </p:nvSpPr>
        <p:spPr>
          <a:xfrm>
            <a:off x="523875" y="1290600"/>
            <a:ext cx="3884100" cy="3395400"/>
          </a:xfrm>
          <a:prstGeom prst="rect">
            <a:avLst/>
          </a:prstGeom>
        </p:spPr>
        <p:txBody>
          <a:bodyPr anchorCtr="0" anchor="t" bIns="68575" lIns="68575" spcFirstLastPara="1" rIns="68575" wrap="square" tIns="68575">
            <a:noAutofit/>
          </a:bodyPr>
          <a:lstStyle/>
          <a:p>
            <a:pPr indent="0" lvl="0" marL="0" rtl="0" algn="l">
              <a:lnSpc>
                <a:spcPct val="100000"/>
              </a:lnSpc>
              <a:spcBef>
                <a:spcPts val="800"/>
              </a:spcBef>
              <a:spcAft>
                <a:spcPts val="0"/>
              </a:spcAft>
              <a:buNone/>
            </a:pPr>
            <a:r>
              <a:rPr lang="en-US" sz="1500">
                <a:solidFill>
                  <a:schemeClr val="accent2"/>
                </a:solidFill>
              </a:rPr>
              <a:t>The easiest way to access the content of an element is by using the </a:t>
            </a:r>
            <a:r>
              <a:rPr b="1" lang="en-US" sz="1500">
                <a:solidFill>
                  <a:schemeClr val="accent2"/>
                </a:solidFill>
                <a:latin typeface="Consolas"/>
                <a:ea typeface="Consolas"/>
                <a:cs typeface="Consolas"/>
                <a:sym typeface="Consolas"/>
              </a:rPr>
              <a:t>innerHTML</a:t>
            </a:r>
            <a:r>
              <a:rPr lang="en-US" sz="1500">
                <a:solidFill>
                  <a:schemeClr val="accent2"/>
                </a:solidFill>
              </a:rPr>
              <a:t> property. The </a:t>
            </a:r>
            <a:r>
              <a:rPr b="1" lang="en-US" sz="1500">
                <a:solidFill>
                  <a:schemeClr val="accent2"/>
                </a:solidFill>
                <a:latin typeface="Consolas"/>
                <a:ea typeface="Consolas"/>
                <a:cs typeface="Consolas"/>
                <a:sym typeface="Consolas"/>
              </a:rPr>
              <a:t>innerHTML</a:t>
            </a:r>
            <a:r>
              <a:rPr lang="en-US" sz="1500">
                <a:solidFill>
                  <a:schemeClr val="accent2"/>
                </a:solidFill>
              </a:rPr>
              <a:t> property is useful for getting or replacing the content of HTML elements, </a:t>
            </a:r>
            <a:r>
              <a:rPr b="1" lang="en-US" sz="1500">
                <a:solidFill>
                  <a:schemeClr val="accent2"/>
                </a:solidFill>
              </a:rPr>
              <a:t>including</a:t>
            </a:r>
            <a:r>
              <a:rPr lang="en-US" sz="1500">
                <a:solidFill>
                  <a:schemeClr val="accent2"/>
                </a:solidFill>
              </a:rPr>
              <a:t> </a:t>
            </a:r>
            <a:r>
              <a:rPr b="1" lang="en-US" sz="1500">
                <a:solidFill>
                  <a:schemeClr val="accent2"/>
                </a:solidFill>
                <a:latin typeface="Consolas"/>
                <a:ea typeface="Consolas"/>
                <a:cs typeface="Consolas"/>
                <a:sym typeface="Consolas"/>
              </a:rPr>
              <a:t>&lt;html&gt;</a:t>
            </a:r>
            <a:r>
              <a:rPr b="1" lang="en-US" sz="1500">
                <a:solidFill>
                  <a:schemeClr val="accent2"/>
                </a:solidFill>
              </a:rPr>
              <a:t> and</a:t>
            </a:r>
            <a:r>
              <a:rPr lang="en-US" sz="1500">
                <a:solidFill>
                  <a:schemeClr val="accent2"/>
                </a:solidFill>
              </a:rPr>
              <a:t> </a:t>
            </a:r>
            <a:r>
              <a:rPr b="1" lang="en-US" sz="1500">
                <a:solidFill>
                  <a:schemeClr val="accent2"/>
                </a:solidFill>
                <a:latin typeface="Consolas"/>
                <a:ea typeface="Consolas"/>
                <a:cs typeface="Consolas"/>
                <a:sym typeface="Consolas"/>
              </a:rPr>
              <a:t>&lt;body&gt;</a:t>
            </a:r>
            <a:r>
              <a:rPr lang="en-US" sz="1500">
                <a:solidFill>
                  <a:schemeClr val="accent2"/>
                </a:solidFill>
              </a:rPr>
              <a:t>.</a:t>
            </a:r>
            <a:endParaRPr sz="1500">
              <a:solidFill>
                <a:schemeClr val="accent2"/>
              </a:solidFill>
            </a:endParaRPr>
          </a:p>
          <a:p>
            <a:pPr indent="0" lvl="0" marL="0" rtl="0" algn="l">
              <a:lnSpc>
                <a:spcPct val="100000"/>
              </a:lnSpc>
              <a:spcBef>
                <a:spcPts val="1100"/>
              </a:spcBef>
              <a:spcAft>
                <a:spcPts val="0"/>
              </a:spcAft>
              <a:buNone/>
            </a:pPr>
            <a:r>
              <a:rPr lang="en-US" sz="1500">
                <a:solidFill>
                  <a:schemeClr val="accent2"/>
                </a:solidFill>
              </a:rPr>
              <a:t>It is used in web pages to generate dynamic HTML such as registration forms, comment forms, links etc.</a:t>
            </a:r>
            <a:endParaRPr sz="1500">
              <a:solidFill>
                <a:schemeClr val="accent2"/>
              </a:solidFill>
            </a:endParaRPr>
          </a:p>
          <a:p>
            <a:pPr indent="0" lvl="0" marL="0" rtl="0" algn="l">
              <a:lnSpc>
                <a:spcPct val="100000"/>
              </a:lnSpc>
              <a:spcBef>
                <a:spcPts val="800"/>
              </a:spcBef>
              <a:spcAft>
                <a:spcPts val="1100"/>
              </a:spcAft>
              <a:buNone/>
            </a:pPr>
            <a:r>
              <a:rPr lang="en-US" sz="1500">
                <a:solidFill>
                  <a:schemeClr val="accent2"/>
                </a:solidFill>
              </a:rPr>
              <a:t>In the example on the right, we are dynamically writing the HTML data inside the </a:t>
            </a:r>
            <a:r>
              <a:rPr b="1" lang="en-US" sz="1500">
                <a:solidFill>
                  <a:schemeClr val="accent2"/>
                </a:solidFill>
                <a:latin typeface="Consolas"/>
                <a:ea typeface="Consolas"/>
                <a:cs typeface="Consolas"/>
                <a:sym typeface="Consolas"/>
              </a:rPr>
              <a:t>div</a:t>
            </a:r>
            <a:r>
              <a:rPr lang="en-US" sz="1500">
                <a:solidFill>
                  <a:schemeClr val="accent2"/>
                </a:solidFill>
              </a:rPr>
              <a:t> element with the </a:t>
            </a:r>
            <a:r>
              <a:rPr b="1" lang="en-US" sz="1500">
                <a:solidFill>
                  <a:schemeClr val="accent2"/>
                </a:solidFill>
                <a:latin typeface="Consolas"/>
                <a:ea typeface="Consolas"/>
                <a:cs typeface="Consolas"/>
                <a:sym typeface="Consolas"/>
              </a:rPr>
              <a:t>id</a:t>
            </a:r>
            <a:r>
              <a:rPr lang="en-US" sz="1500">
                <a:solidFill>
                  <a:schemeClr val="accent2"/>
                </a:solidFill>
              </a:rPr>
              <a:t> “</a:t>
            </a:r>
            <a:r>
              <a:rPr b="1" lang="en-US" sz="1500">
                <a:solidFill>
                  <a:schemeClr val="accent2"/>
                </a:solidFill>
                <a:latin typeface="Consolas"/>
                <a:ea typeface="Consolas"/>
                <a:cs typeface="Consolas"/>
                <a:sym typeface="Consolas"/>
              </a:rPr>
              <a:t>mylocation</a:t>
            </a:r>
            <a:r>
              <a:rPr lang="en-US" sz="1500">
                <a:solidFill>
                  <a:schemeClr val="accent2"/>
                </a:solidFill>
              </a:rPr>
              <a:t>”. We are selecting this element by calling the </a:t>
            </a:r>
            <a:r>
              <a:rPr b="1" lang="en-US" sz="1500">
                <a:solidFill>
                  <a:schemeClr val="accent2"/>
                </a:solidFill>
                <a:latin typeface="Consolas"/>
                <a:ea typeface="Consolas"/>
                <a:cs typeface="Consolas"/>
                <a:sym typeface="Consolas"/>
              </a:rPr>
              <a:t>document.getElementById()</a:t>
            </a:r>
            <a:r>
              <a:rPr lang="en-US" sz="1500">
                <a:solidFill>
                  <a:schemeClr val="accent2"/>
                </a:solidFill>
              </a:rPr>
              <a:t> method.</a:t>
            </a:r>
            <a:endParaRPr sz="1500">
              <a:solidFill>
                <a:schemeClr val="accent2"/>
              </a:solidFill>
            </a:endParaRPr>
          </a:p>
        </p:txBody>
      </p:sp>
      <p:sp>
        <p:nvSpPr>
          <p:cNvPr id="718" name="Google Shape;718;p77"/>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719" name="Google Shape;719;p77"/>
          <p:cNvSpPr txBox="1"/>
          <p:nvPr/>
        </p:nvSpPr>
        <p:spPr>
          <a:xfrm>
            <a:off x="4407975" y="1456800"/>
            <a:ext cx="4302600" cy="3063000"/>
          </a:xfrm>
          <a:prstGeom prst="rect">
            <a:avLst/>
          </a:prstGeom>
          <a:noFill/>
          <a:ln cap="flat" cmpd="sng" w="9525">
            <a:solidFill>
              <a:schemeClr val="accent2"/>
            </a:solidFill>
            <a:prstDash val="dash"/>
            <a:round/>
            <a:headEnd len="sm" w="sm" type="none"/>
            <a:tailEnd len="sm" w="sm" type="none"/>
          </a:ln>
        </p:spPr>
        <p:txBody>
          <a:bodyPr anchorCtr="0" anchor="t" bIns="68575" lIns="68575" spcFirstLastPara="1" rIns="68575" wrap="square" tIns="68575">
            <a:spAutoFit/>
          </a:bodyPr>
          <a:lstStyle/>
          <a:p>
            <a:pPr indent="0" lvl="0" marL="0" rtl="0" algn="l">
              <a:spcBef>
                <a:spcPts val="0"/>
              </a:spcBef>
              <a:spcAft>
                <a:spcPts val="0"/>
              </a:spcAft>
              <a:buNone/>
            </a:pP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html</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head</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script</a:t>
            </a:r>
            <a:r>
              <a:rPr lang="en-US" sz="1000">
                <a:latin typeface="Consolas"/>
                <a:ea typeface="Consolas"/>
                <a:cs typeface="Consolas"/>
                <a:sym typeface="Consolas"/>
              </a:rPr>
              <a:t> </a:t>
            </a:r>
            <a:r>
              <a:rPr lang="en-US" sz="1000">
                <a:solidFill>
                  <a:srgbClr val="C4A000"/>
                </a:solidFill>
                <a:latin typeface="Consolas"/>
                <a:ea typeface="Consolas"/>
                <a:cs typeface="Consolas"/>
                <a:sym typeface="Consolas"/>
              </a:rPr>
              <a:t>type</a:t>
            </a:r>
            <a:r>
              <a:rPr b="1" lang="en-US" sz="1000">
                <a:solidFill>
                  <a:srgbClr val="CE5C00"/>
                </a:solidFill>
                <a:latin typeface="Consolas"/>
                <a:ea typeface="Consolas"/>
                <a:cs typeface="Consolas"/>
                <a:sym typeface="Consolas"/>
              </a:rPr>
              <a:t>=</a:t>
            </a:r>
            <a:r>
              <a:rPr lang="en-US" sz="1000">
                <a:solidFill>
                  <a:srgbClr val="4E9A06"/>
                </a:solidFill>
                <a:latin typeface="Consolas"/>
                <a:ea typeface="Consolas"/>
                <a:cs typeface="Consolas"/>
                <a:sym typeface="Consolas"/>
              </a:rPr>
              <a:t>"text/javascript"</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rtl="0" algn="l">
              <a:spcBef>
                <a:spcPts val="0"/>
              </a:spcBef>
              <a:spcAft>
                <a:spcPts val="0"/>
              </a:spcAft>
              <a:buNone/>
            </a:pPr>
            <a:r>
              <a:rPr lang="en-US" sz="1000">
                <a:solidFill>
                  <a:srgbClr val="F8F8F8"/>
                </a:solidFill>
                <a:latin typeface="Consolas"/>
                <a:ea typeface="Consolas"/>
                <a:cs typeface="Consolas"/>
                <a:sym typeface="Consolas"/>
              </a:rPr>
              <a:t>      </a:t>
            </a:r>
            <a:r>
              <a:rPr b="1" lang="en-US" sz="1000">
                <a:solidFill>
                  <a:srgbClr val="204A87"/>
                </a:solidFill>
                <a:latin typeface="Consolas"/>
                <a:ea typeface="Consolas"/>
                <a:cs typeface="Consolas"/>
                <a:sym typeface="Consolas"/>
              </a:rPr>
              <a:t>function</a:t>
            </a: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editHTML</a:t>
            </a:r>
            <a:r>
              <a:rPr b="1" lang="en-US" sz="1000">
                <a:latin typeface="Consolas"/>
                <a:ea typeface="Consolas"/>
                <a:cs typeface="Consolas"/>
                <a:sym typeface="Consolas"/>
              </a:rPr>
              <a:t>()</a:t>
            </a:r>
            <a:r>
              <a:rPr lang="en-US" sz="1000">
                <a:solidFill>
                  <a:srgbClr val="F8F8F8"/>
                </a:solidFill>
                <a:latin typeface="Consolas"/>
                <a:ea typeface="Consolas"/>
                <a:cs typeface="Consolas"/>
                <a:sym typeface="Consolas"/>
              </a:rPr>
              <a:t> </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rtl="0" algn="l">
              <a:spcBef>
                <a:spcPts val="0"/>
              </a:spcBef>
              <a:spcAft>
                <a:spcPts val="0"/>
              </a:spcAft>
              <a:buNone/>
            </a:pPr>
            <a:r>
              <a:rPr lang="en-US" sz="1000">
                <a:solidFill>
                  <a:srgbClr val="F8F8F8"/>
                </a:solidFill>
                <a:latin typeface="Consolas"/>
                <a:ea typeface="Consolas"/>
                <a:cs typeface="Consolas"/>
                <a:sym typeface="Consolas"/>
              </a:rPr>
              <a:t>        </a:t>
            </a:r>
            <a:r>
              <a:rPr lang="en-US" sz="1000">
                <a:solidFill>
                  <a:srgbClr val="204A87"/>
                </a:solidFill>
                <a:latin typeface="Consolas"/>
                <a:ea typeface="Consolas"/>
                <a:cs typeface="Consolas"/>
                <a:sym typeface="Consolas"/>
              </a:rPr>
              <a:t>document</a:t>
            </a:r>
            <a:r>
              <a:rPr b="1" lang="en-US" sz="1000">
                <a:latin typeface="Consolas"/>
                <a:ea typeface="Consolas"/>
                <a:cs typeface="Consolas"/>
                <a:sym typeface="Consolas"/>
              </a:rPr>
              <a:t>.</a:t>
            </a:r>
            <a:r>
              <a:rPr lang="en-US" sz="1000">
                <a:latin typeface="Consolas"/>
                <a:ea typeface="Consolas"/>
                <a:cs typeface="Consolas"/>
                <a:sym typeface="Consolas"/>
              </a:rPr>
              <a:t>getElementById</a:t>
            </a:r>
            <a:r>
              <a:rPr b="1" lang="en-US" sz="1000">
                <a:latin typeface="Consolas"/>
                <a:ea typeface="Consolas"/>
                <a:cs typeface="Consolas"/>
                <a:sym typeface="Consolas"/>
              </a:rPr>
              <a:t>(</a:t>
            </a:r>
            <a:r>
              <a:rPr lang="en-US" sz="1000">
                <a:solidFill>
                  <a:srgbClr val="4E9A06"/>
                </a:solidFill>
                <a:latin typeface="Consolas"/>
                <a:ea typeface="Consolas"/>
                <a:cs typeface="Consolas"/>
                <a:sym typeface="Consolas"/>
              </a:rPr>
              <a:t>'mylocation'</a:t>
            </a:r>
            <a:r>
              <a:rPr b="1" lang="en-US" sz="1000">
                <a:latin typeface="Consolas"/>
                <a:ea typeface="Consolas"/>
                <a:cs typeface="Consolas"/>
                <a:sym typeface="Consolas"/>
              </a:rPr>
              <a:t>).</a:t>
            </a:r>
            <a:r>
              <a:rPr lang="en-US" sz="1000">
                <a:latin typeface="Consolas"/>
                <a:ea typeface="Consolas"/>
                <a:cs typeface="Consolas"/>
                <a:sym typeface="Consolas"/>
              </a:rPr>
              <a:t>innerHTML</a:t>
            </a:r>
            <a:r>
              <a:rPr lang="en-US" sz="1000">
                <a:solidFill>
                  <a:srgbClr val="F8F8F8"/>
                </a:solidFill>
                <a:latin typeface="Consolas"/>
                <a:ea typeface="Consolas"/>
                <a:cs typeface="Consolas"/>
                <a:sym typeface="Consolas"/>
              </a:rPr>
              <a:t> </a:t>
            </a:r>
            <a:r>
              <a:rPr b="1" lang="en-US" sz="1000">
                <a:solidFill>
                  <a:srgbClr val="CE5C00"/>
                </a:solidFill>
                <a:latin typeface="Consolas"/>
                <a:ea typeface="Consolas"/>
                <a:cs typeface="Consolas"/>
                <a:sym typeface="Consolas"/>
              </a:rPr>
              <a:t>=</a:t>
            </a:r>
            <a:r>
              <a:rPr lang="en-US" sz="1000">
                <a:solidFill>
                  <a:srgbClr val="F8F8F8"/>
                </a:solidFill>
                <a:latin typeface="Consolas"/>
                <a:ea typeface="Consolas"/>
                <a:cs typeface="Consolas"/>
                <a:sym typeface="Consolas"/>
              </a:rPr>
              <a:t> </a:t>
            </a:r>
            <a:r>
              <a:rPr lang="en-US" sz="1000">
                <a:solidFill>
                  <a:srgbClr val="4E9A06"/>
                </a:solidFill>
                <a:latin typeface="Consolas"/>
                <a:ea typeface="Consolas"/>
                <a:cs typeface="Consolas"/>
                <a:sym typeface="Consolas"/>
              </a:rPr>
              <a:t>"Your location is USA."</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rtl="0" algn="l">
              <a:spcBef>
                <a:spcPts val="0"/>
              </a:spcBef>
              <a:spcAft>
                <a:spcPts val="0"/>
              </a:spcAft>
              <a:buNone/>
            </a:pPr>
            <a:r>
              <a:rPr lang="en-US" sz="1000">
                <a:solidFill>
                  <a:srgbClr val="F8F8F8"/>
                </a:solidFill>
                <a:latin typeface="Consolas"/>
                <a:ea typeface="Consolas"/>
                <a:cs typeface="Consolas"/>
                <a:sym typeface="Consolas"/>
              </a:rPr>
              <a:t>      </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rtl="0" algn="l">
              <a:spcBef>
                <a:spcPts val="0"/>
              </a:spcBef>
              <a:spcAft>
                <a:spcPts val="0"/>
              </a:spcAft>
              <a:buNone/>
            </a:pPr>
            <a:r>
              <a:rPr lang="en-US" sz="1000">
                <a:solidFill>
                  <a:srgbClr val="F8F8F8"/>
                </a:solidFill>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script</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head</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body</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form</a:t>
            </a:r>
            <a:r>
              <a:rPr lang="en-US" sz="1000">
                <a:latin typeface="Consolas"/>
                <a:ea typeface="Consolas"/>
                <a:cs typeface="Consolas"/>
                <a:sym typeface="Consolas"/>
              </a:rPr>
              <a:t> </a:t>
            </a:r>
            <a:r>
              <a:rPr lang="en-US" sz="1000">
                <a:solidFill>
                  <a:srgbClr val="C4A000"/>
                </a:solidFill>
                <a:latin typeface="Consolas"/>
                <a:ea typeface="Consolas"/>
                <a:cs typeface="Consolas"/>
                <a:sym typeface="Consolas"/>
              </a:rPr>
              <a:t>name</a:t>
            </a:r>
            <a:r>
              <a:rPr b="1" lang="en-US" sz="1000">
                <a:solidFill>
                  <a:srgbClr val="CE5C00"/>
                </a:solidFill>
                <a:latin typeface="Consolas"/>
                <a:ea typeface="Consolas"/>
                <a:cs typeface="Consolas"/>
                <a:sym typeface="Consolas"/>
              </a:rPr>
              <a:t>=</a:t>
            </a:r>
            <a:r>
              <a:rPr lang="en-US" sz="1000">
                <a:solidFill>
                  <a:srgbClr val="4E9A06"/>
                </a:solidFill>
                <a:latin typeface="Consolas"/>
                <a:ea typeface="Consolas"/>
                <a:cs typeface="Consolas"/>
                <a:sym typeface="Consolas"/>
              </a:rPr>
              <a:t>"myForm"</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input</a:t>
            </a:r>
            <a:r>
              <a:rPr lang="en-US" sz="1000">
                <a:latin typeface="Consolas"/>
                <a:ea typeface="Consolas"/>
                <a:cs typeface="Consolas"/>
                <a:sym typeface="Consolas"/>
              </a:rPr>
              <a:t> </a:t>
            </a:r>
            <a:r>
              <a:rPr lang="en-US" sz="1000">
                <a:solidFill>
                  <a:srgbClr val="C4A000"/>
                </a:solidFill>
                <a:latin typeface="Consolas"/>
                <a:ea typeface="Consolas"/>
                <a:cs typeface="Consolas"/>
                <a:sym typeface="Consolas"/>
              </a:rPr>
              <a:t>type</a:t>
            </a:r>
            <a:r>
              <a:rPr b="1" lang="en-US" sz="1000">
                <a:solidFill>
                  <a:srgbClr val="CE5C00"/>
                </a:solidFill>
                <a:latin typeface="Consolas"/>
                <a:ea typeface="Consolas"/>
                <a:cs typeface="Consolas"/>
                <a:sym typeface="Consolas"/>
              </a:rPr>
              <a:t>=</a:t>
            </a:r>
            <a:r>
              <a:rPr lang="en-US" sz="1000">
                <a:solidFill>
                  <a:srgbClr val="4E9A06"/>
                </a:solidFill>
                <a:latin typeface="Consolas"/>
                <a:ea typeface="Consolas"/>
                <a:cs typeface="Consolas"/>
                <a:sym typeface="Consolas"/>
              </a:rPr>
              <a:t>"button"</a:t>
            </a:r>
            <a:r>
              <a:rPr lang="en-US" sz="1000">
                <a:latin typeface="Consolas"/>
                <a:ea typeface="Consolas"/>
                <a:cs typeface="Consolas"/>
                <a:sym typeface="Consolas"/>
              </a:rPr>
              <a:t> </a:t>
            </a:r>
            <a:r>
              <a:rPr lang="en-US" sz="1000">
                <a:solidFill>
                  <a:srgbClr val="C4A000"/>
                </a:solidFill>
                <a:latin typeface="Consolas"/>
                <a:ea typeface="Consolas"/>
                <a:cs typeface="Consolas"/>
                <a:sym typeface="Consolas"/>
              </a:rPr>
              <a:t>value</a:t>
            </a:r>
            <a:r>
              <a:rPr b="1" lang="en-US" sz="1000">
                <a:solidFill>
                  <a:srgbClr val="CE5C00"/>
                </a:solidFill>
                <a:latin typeface="Consolas"/>
                <a:ea typeface="Consolas"/>
                <a:cs typeface="Consolas"/>
                <a:sym typeface="Consolas"/>
              </a:rPr>
              <a:t>=</a:t>
            </a:r>
            <a:r>
              <a:rPr lang="en-US" sz="1000">
                <a:solidFill>
                  <a:srgbClr val="4E9A06"/>
                </a:solidFill>
                <a:latin typeface="Consolas"/>
                <a:ea typeface="Consolas"/>
                <a:cs typeface="Consolas"/>
                <a:sym typeface="Consolas"/>
              </a:rPr>
              <a:t>"Show My Location"</a:t>
            </a:r>
            <a:r>
              <a:rPr lang="en-US" sz="1000">
                <a:latin typeface="Consolas"/>
                <a:ea typeface="Consolas"/>
                <a:cs typeface="Consolas"/>
                <a:sym typeface="Consolas"/>
              </a:rPr>
              <a:t> </a:t>
            </a:r>
            <a:r>
              <a:rPr lang="en-US" sz="1000">
                <a:solidFill>
                  <a:srgbClr val="C4A000"/>
                </a:solidFill>
                <a:latin typeface="Consolas"/>
                <a:ea typeface="Consolas"/>
                <a:cs typeface="Consolas"/>
                <a:sym typeface="Consolas"/>
              </a:rPr>
              <a:t>onClick</a:t>
            </a:r>
            <a:r>
              <a:rPr b="1" lang="en-US" sz="1000">
                <a:solidFill>
                  <a:srgbClr val="CE5C00"/>
                </a:solidFill>
                <a:latin typeface="Consolas"/>
                <a:ea typeface="Consolas"/>
                <a:cs typeface="Consolas"/>
                <a:sym typeface="Consolas"/>
              </a:rPr>
              <a:t>=</a:t>
            </a:r>
            <a:r>
              <a:rPr lang="en-US" sz="1000">
                <a:solidFill>
                  <a:srgbClr val="4E9A06"/>
                </a:solidFill>
                <a:latin typeface="Consolas"/>
                <a:ea typeface="Consolas"/>
                <a:cs typeface="Consolas"/>
                <a:sym typeface="Consolas"/>
              </a:rPr>
              <a:t>"editHTML()"</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h3</a:t>
            </a:r>
            <a:r>
              <a:rPr b="1" lang="en-US" sz="1000">
                <a:latin typeface="Consolas"/>
                <a:ea typeface="Consolas"/>
                <a:cs typeface="Consolas"/>
                <a:sym typeface="Consolas"/>
              </a:rPr>
              <a:t>&gt;</a:t>
            </a:r>
            <a:r>
              <a:rPr lang="en-US" sz="1000">
                <a:latin typeface="Consolas"/>
                <a:ea typeface="Consolas"/>
                <a:cs typeface="Consolas"/>
                <a:sym typeface="Consolas"/>
              </a:rPr>
              <a:t>Your location will show below, please click on the button.</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h3</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div</a:t>
            </a:r>
            <a:r>
              <a:rPr lang="en-US" sz="1000">
                <a:latin typeface="Consolas"/>
                <a:ea typeface="Consolas"/>
                <a:cs typeface="Consolas"/>
                <a:sym typeface="Consolas"/>
              </a:rPr>
              <a:t> </a:t>
            </a:r>
            <a:r>
              <a:rPr lang="en-US" sz="1000">
                <a:solidFill>
                  <a:srgbClr val="C4A000"/>
                </a:solidFill>
                <a:latin typeface="Consolas"/>
                <a:ea typeface="Consolas"/>
                <a:cs typeface="Consolas"/>
                <a:sym typeface="Consolas"/>
              </a:rPr>
              <a:t>id</a:t>
            </a:r>
            <a:r>
              <a:rPr b="1" lang="en-US" sz="1000">
                <a:solidFill>
                  <a:srgbClr val="CE5C00"/>
                </a:solidFill>
                <a:latin typeface="Consolas"/>
                <a:ea typeface="Consolas"/>
                <a:cs typeface="Consolas"/>
                <a:sym typeface="Consolas"/>
              </a:rPr>
              <a:t>=</a:t>
            </a:r>
            <a:r>
              <a:rPr lang="en-US" sz="1000">
                <a:solidFill>
                  <a:srgbClr val="4E9A06"/>
                </a:solidFill>
                <a:latin typeface="Consolas"/>
                <a:ea typeface="Consolas"/>
                <a:cs typeface="Consolas"/>
                <a:sym typeface="Consolas"/>
              </a:rPr>
              <a:t>"mylocation"</a:t>
            </a:r>
            <a:r>
              <a:rPr b="1" lang="en-US" sz="1000">
                <a:latin typeface="Consolas"/>
                <a:ea typeface="Consolas"/>
                <a:cs typeface="Consolas"/>
                <a:sym typeface="Consolas"/>
              </a:rPr>
              <a:t>&gt;&lt;/</a:t>
            </a:r>
            <a:r>
              <a:rPr b="1" lang="en-US" sz="1000">
                <a:solidFill>
                  <a:srgbClr val="204A87"/>
                </a:solidFill>
                <a:latin typeface="Consolas"/>
                <a:ea typeface="Consolas"/>
                <a:cs typeface="Consolas"/>
                <a:sym typeface="Consolas"/>
              </a:rPr>
              <a:t>div</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form</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body</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63500" rtl="0" algn="l">
              <a:lnSpc>
                <a:spcPct val="110795"/>
              </a:lnSpc>
              <a:spcBef>
                <a:spcPts val="0"/>
              </a:spcBef>
              <a:spcAft>
                <a:spcPts val="0"/>
              </a:spcAft>
              <a:buNone/>
            </a:pP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html</a:t>
            </a:r>
            <a:r>
              <a:rPr b="1" lang="en-US" sz="1000">
                <a:latin typeface="Consolas"/>
                <a:ea typeface="Consolas"/>
                <a:cs typeface="Consolas"/>
                <a:sym typeface="Consolas"/>
              </a:rPr>
              <a:t>&gt;</a:t>
            </a:r>
            <a:endParaRPr sz="1000">
              <a:solidFill>
                <a:srgbClr val="080808"/>
              </a:solidFill>
              <a:highlight>
                <a:srgbClr val="FFFFFF"/>
              </a:highlight>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78"/>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sz="2500"/>
              <a:t>Inserting Nodes into the DOM</a:t>
            </a:r>
            <a:endParaRPr sz="2500"/>
          </a:p>
        </p:txBody>
      </p:sp>
      <p:sp>
        <p:nvSpPr>
          <p:cNvPr id="726" name="Google Shape;726;p78"/>
          <p:cNvSpPr txBox="1"/>
          <p:nvPr>
            <p:ph idx="1" type="body"/>
          </p:nvPr>
        </p:nvSpPr>
        <p:spPr>
          <a:xfrm>
            <a:off x="523875" y="1290600"/>
            <a:ext cx="3392100" cy="2806500"/>
          </a:xfrm>
          <a:prstGeom prst="rect">
            <a:avLst/>
          </a:prstGeom>
          <a:noFill/>
          <a:ln>
            <a:noFill/>
          </a:ln>
        </p:spPr>
        <p:txBody>
          <a:bodyPr anchorCtr="0" anchor="t" bIns="68575" lIns="68575" spcFirstLastPara="1" rIns="68575" wrap="square" tIns="68575">
            <a:spAutoFit/>
          </a:bodyPr>
          <a:lstStyle/>
          <a:p>
            <a:pPr indent="0" lvl="0" marL="101600" rtl="0" algn="l">
              <a:lnSpc>
                <a:spcPct val="100000"/>
              </a:lnSpc>
              <a:spcBef>
                <a:spcPts val="0"/>
              </a:spcBef>
              <a:spcAft>
                <a:spcPts val="0"/>
              </a:spcAft>
              <a:buClr>
                <a:srgbClr val="FF9900"/>
              </a:buClr>
              <a:buSzPts val="1100"/>
              <a:buNone/>
            </a:pPr>
            <a:r>
              <a:rPr lang="en-US" sz="1500">
                <a:solidFill>
                  <a:schemeClr val="accent2"/>
                </a:solidFill>
              </a:rPr>
              <a:t>With these methods, we have created new elements and text nodes, but they are not visible on the front end of a website until they have been inserted into the document.</a:t>
            </a:r>
            <a:endParaRPr sz="1500">
              <a:solidFill>
                <a:schemeClr val="accent2"/>
              </a:solidFill>
            </a:endParaRPr>
          </a:p>
          <a:p>
            <a:pPr indent="0" lvl="0" marL="101600" rtl="0" algn="l">
              <a:lnSpc>
                <a:spcPct val="100000"/>
              </a:lnSpc>
              <a:spcBef>
                <a:spcPts val="1000"/>
              </a:spcBef>
              <a:spcAft>
                <a:spcPts val="1000"/>
              </a:spcAft>
              <a:buClr>
                <a:srgbClr val="FF9900"/>
              </a:buClr>
              <a:buSzPts val="1100"/>
              <a:buNone/>
            </a:pPr>
            <a:r>
              <a:rPr lang="en-US" sz="1500">
                <a:solidFill>
                  <a:schemeClr val="accent2"/>
                </a:solidFill>
              </a:rPr>
              <a:t>The methods </a:t>
            </a:r>
            <a:r>
              <a:rPr b="1" lang="en-US" sz="1500">
                <a:solidFill>
                  <a:schemeClr val="accent2"/>
                </a:solidFill>
                <a:latin typeface="Consolas"/>
                <a:ea typeface="Consolas"/>
                <a:cs typeface="Consolas"/>
                <a:sym typeface="Consolas"/>
              </a:rPr>
              <a:t>appendChild()</a:t>
            </a:r>
            <a:r>
              <a:rPr b="1" lang="en-US" sz="1500">
                <a:solidFill>
                  <a:schemeClr val="accent2"/>
                </a:solidFill>
              </a:rPr>
              <a:t> </a:t>
            </a:r>
            <a:r>
              <a:rPr lang="en-US" sz="1500">
                <a:solidFill>
                  <a:schemeClr val="accent2"/>
                </a:solidFill>
              </a:rPr>
              <a:t>and </a:t>
            </a:r>
            <a:r>
              <a:rPr b="1" lang="en-US" sz="1500">
                <a:solidFill>
                  <a:schemeClr val="accent2"/>
                </a:solidFill>
                <a:latin typeface="Consolas"/>
                <a:ea typeface="Consolas"/>
                <a:cs typeface="Consolas"/>
                <a:sym typeface="Consolas"/>
              </a:rPr>
              <a:t>insertBefore()</a:t>
            </a:r>
            <a:r>
              <a:rPr b="1" lang="en-US" sz="1500">
                <a:solidFill>
                  <a:schemeClr val="accent2"/>
                </a:solidFill>
              </a:rPr>
              <a:t> </a:t>
            </a:r>
            <a:r>
              <a:rPr lang="en-US" sz="1500">
                <a:solidFill>
                  <a:schemeClr val="accent2"/>
                </a:solidFill>
              </a:rPr>
              <a:t>are used to add items to the beginning, middle, or end of a parent element, and </a:t>
            </a:r>
            <a:r>
              <a:rPr b="1" lang="en-US" sz="1500">
                <a:solidFill>
                  <a:schemeClr val="accent2"/>
                </a:solidFill>
                <a:latin typeface="Consolas"/>
                <a:ea typeface="Consolas"/>
                <a:cs typeface="Consolas"/>
                <a:sym typeface="Consolas"/>
              </a:rPr>
              <a:t>replaceChild()</a:t>
            </a:r>
            <a:r>
              <a:rPr b="1" lang="en-US" sz="1500">
                <a:solidFill>
                  <a:schemeClr val="accent2"/>
                </a:solidFill>
              </a:rPr>
              <a:t> </a:t>
            </a:r>
            <a:r>
              <a:rPr lang="en-US" sz="1500">
                <a:solidFill>
                  <a:schemeClr val="accent2"/>
                </a:solidFill>
              </a:rPr>
              <a:t>is used to replace an old node with a new node.</a:t>
            </a:r>
            <a:endParaRPr sz="1500">
              <a:solidFill>
                <a:schemeClr val="accent2"/>
              </a:solidFill>
            </a:endParaRPr>
          </a:p>
        </p:txBody>
      </p:sp>
      <p:sp>
        <p:nvSpPr>
          <p:cNvPr id="727" name="Google Shape;727;p78"/>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728" name="Google Shape;728;p78"/>
          <p:cNvSpPr txBox="1"/>
          <p:nvPr/>
        </p:nvSpPr>
        <p:spPr>
          <a:xfrm>
            <a:off x="3997275" y="1290600"/>
            <a:ext cx="4637100" cy="3720900"/>
          </a:xfrm>
          <a:prstGeom prst="rect">
            <a:avLst/>
          </a:prstGeom>
          <a:noFill/>
          <a:ln cap="flat" cmpd="sng" w="9525">
            <a:solidFill>
              <a:schemeClr val="accent2"/>
            </a:solidFill>
            <a:prstDash val="dash"/>
            <a:round/>
            <a:headEnd len="sm" w="sm" type="none"/>
            <a:tailEnd len="sm" w="sm" type="none"/>
          </a:ln>
        </p:spPr>
        <p:txBody>
          <a:bodyPr anchorCtr="0" anchor="t" bIns="68575" lIns="68575" spcFirstLastPara="1" rIns="68575" wrap="square" tIns="68575">
            <a:normAutofit lnSpcReduction="10000"/>
          </a:bodyPr>
          <a:lstStyle/>
          <a:p>
            <a:pPr indent="0" lvl="0" marL="0" rtl="0" algn="l">
              <a:lnSpc>
                <a:spcPct val="100000"/>
              </a:lnSpc>
              <a:spcBef>
                <a:spcPts val="0"/>
              </a:spcBef>
              <a:spcAft>
                <a:spcPts val="0"/>
              </a:spcAft>
              <a:buNone/>
            </a:pPr>
            <a:r>
              <a:rPr i="1" lang="en-US" sz="1000">
                <a:solidFill>
                  <a:srgbClr val="8F5902"/>
                </a:solidFill>
                <a:latin typeface="Consolas"/>
                <a:ea typeface="Consolas"/>
                <a:cs typeface="Consolas"/>
                <a:sym typeface="Consolas"/>
              </a:rPr>
              <a:t>&lt;!DOCTYPE html&gt;</a:t>
            </a:r>
            <a:endParaRPr sz="1000">
              <a:latin typeface="Consolas"/>
              <a:ea typeface="Consolas"/>
              <a:cs typeface="Consolas"/>
              <a:sym typeface="Consolas"/>
            </a:endParaRPr>
          </a:p>
          <a:p>
            <a:pPr indent="0" lvl="0" marL="0" rtl="0" algn="l">
              <a:lnSpc>
                <a:spcPct val="100000"/>
              </a:lnSpc>
              <a:spcBef>
                <a:spcPts val="0"/>
              </a:spcBef>
              <a:spcAft>
                <a:spcPts val="0"/>
              </a:spcAft>
              <a:buNone/>
            </a:pP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html</a:t>
            </a:r>
            <a:r>
              <a:rPr lang="en-US" sz="1000">
                <a:latin typeface="Consolas"/>
                <a:ea typeface="Consolas"/>
                <a:cs typeface="Consolas"/>
                <a:sym typeface="Consolas"/>
              </a:rPr>
              <a:t> </a:t>
            </a:r>
            <a:r>
              <a:rPr lang="en-US" sz="1000">
                <a:solidFill>
                  <a:srgbClr val="C4A000"/>
                </a:solidFill>
                <a:latin typeface="Consolas"/>
                <a:ea typeface="Consolas"/>
                <a:cs typeface="Consolas"/>
                <a:sym typeface="Consolas"/>
              </a:rPr>
              <a:t>lang</a:t>
            </a:r>
            <a:r>
              <a:rPr b="1" lang="en-US" sz="1000">
                <a:solidFill>
                  <a:srgbClr val="CE5C00"/>
                </a:solidFill>
                <a:latin typeface="Consolas"/>
                <a:ea typeface="Consolas"/>
                <a:cs typeface="Consolas"/>
                <a:sym typeface="Consolas"/>
              </a:rPr>
              <a:t>=</a:t>
            </a:r>
            <a:r>
              <a:rPr lang="en-US" sz="1000">
                <a:solidFill>
                  <a:srgbClr val="4E9A06"/>
                </a:solidFill>
                <a:latin typeface="Consolas"/>
                <a:ea typeface="Consolas"/>
                <a:cs typeface="Consolas"/>
                <a:sym typeface="Consolas"/>
              </a:rPr>
              <a:t>"en"</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rtl="0" algn="l">
              <a:lnSpc>
                <a:spcPct val="100000"/>
              </a:lnSpc>
              <a:spcBef>
                <a:spcPts val="0"/>
              </a:spcBef>
              <a:spcAft>
                <a:spcPts val="0"/>
              </a:spcAft>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head</a:t>
            </a:r>
            <a:r>
              <a:rPr b="1" lang="en-US" sz="1000">
                <a:latin typeface="Consolas"/>
                <a:ea typeface="Consolas"/>
                <a:cs typeface="Consolas"/>
                <a:sym typeface="Consolas"/>
              </a:rPr>
              <a:t>&gt;&lt;/</a:t>
            </a:r>
            <a:r>
              <a:rPr b="1" lang="en-US" sz="1000">
                <a:solidFill>
                  <a:srgbClr val="204A87"/>
                </a:solidFill>
                <a:latin typeface="Consolas"/>
                <a:ea typeface="Consolas"/>
                <a:cs typeface="Consolas"/>
                <a:sym typeface="Consolas"/>
              </a:rPr>
              <a:t>head</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rtl="0" algn="l">
              <a:lnSpc>
                <a:spcPct val="100000"/>
              </a:lnSpc>
              <a:spcBef>
                <a:spcPts val="0"/>
              </a:spcBef>
              <a:spcAft>
                <a:spcPts val="0"/>
              </a:spcAft>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body</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rtl="0" algn="l">
              <a:lnSpc>
                <a:spcPct val="100000"/>
              </a:lnSpc>
              <a:spcBef>
                <a:spcPts val="0"/>
              </a:spcBef>
              <a:spcAft>
                <a:spcPts val="0"/>
              </a:spcAft>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h1</a:t>
            </a:r>
            <a:r>
              <a:rPr b="1" lang="en-US" sz="1000">
                <a:latin typeface="Consolas"/>
                <a:ea typeface="Consolas"/>
                <a:cs typeface="Consolas"/>
                <a:sym typeface="Consolas"/>
              </a:rPr>
              <a:t>&gt;</a:t>
            </a:r>
            <a:r>
              <a:rPr lang="en-US" sz="1000">
                <a:latin typeface="Consolas"/>
                <a:ea typeface="Consolas"/>
                <a:cs typeface="Consolas"/>
                <a:sym typeface="Consolas"/>
              </a:rPr>
              <a:t>Inserting Nodes</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h1</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rtl="0" algn="l">
              <a:lnSpc>
                <a:spcPct val="100000"/>
              </a:lnSpc>
              <a:spcBef>
                <a:spcPts val="0"/>
              </a:spcBef>
              <a:spcAft>
                <a:spcPts val="0"/>
              </a:spcAft>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ul</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rtl="0" algn="l">
              <a:lnSpc>
                <a:spcPct val="100000"/>
              </a:lnSpc>
              <a:spcBef>
                <a:spcPts val="0"/>
              </a:spcBef>
              <a:spcAft>
                <a:spcPts val="0"/>
              </a:spcAft>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li</a:t>
            </a:r>
            <a:r>
              <a:rPr lang="en-US" sz="1000">
                <a:latin typeface="Consolas"/>
                <a:ea typeface="Consolas"/>
                <a:cs typeface="Consolas"/>
                <a:sym typeface="Consolas"/>
              </a:rPr>
              <a:t> </a:t>
            </a:r>
            <a:r>
              <a:rPr lang="en-US" sz="1000">
                <a:solidFill>
                  <a:srgbClr val="C4A000"/>
                </a:solidFill>
                <a:latin typeface="Consolas"/>
                <a:ea typeface="Consolas"/>
                <a:cs typeface="Consolas"/>
                <a:sym typeface="Consolas"/>
              </a:rPr>
              <a:t>id</a:t>
            </a:r>
            <a:r>
              <a:rPr b="1" lang="en-US" sz="1000">
                <a:solidFill>
                  <a:srgbClr val="CE5C00"/>
                </a:solidFill>
                <a:latin typeface="Consolas"/>
                <a:ea typeface="Consolas"/>
                <a:cs typeface="Consolas"/>
                <a:sym typeface="Consolas"/>
              </a:rPr>
              <a:t>=</a:t>
            </a:r>
            <a:r>
              <a:rPr lang="en-US" sz="1000">
                <a:solidFill>
                  <a:srgbClr val="4E9A06"/>
                </a:solidFill>
                <a:latin typeface="Consolas"/>
                <a:ea typeface="Consolas"/>
                <a:cs typeface="Consolas"/>
                <a:sym typeface="Consolas"/>
              </a:rPr>
              <a:t>"useless"</a:t>
            </a:r>
            <a:r>
              <a:rPr b="1" lang="en-US" sz="1000">
                <a:latin typeface="Consolas"/>
                <a:ea typeface="Consolas"/>
                <a:cs typeface="Consolas"/>
                <a:sym typeface="Consolas"/>
              </a:rPr>
              <a:t>&gt;</a:t>
            </a:r>
            <a:r>
              <a:rPr lang="en-US" sz="1000">
                <a:latin typeface="Consolas"/>
                <a:ea typeface="Consolas"/>
                <a:cs typeface="Consolas"/>
                <a:sym typeface="Consolas"/>
              </a:rPr>
              <a:t>Nothing to see here</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li</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rtl="0" algn="l">
              <a:lnSpc>
                <a:spcPct val="100000"/>
              </a:lnSpc>
              <a:spcBef>
                <a:spcPts val="0"/>
              </a:spcBef>
              <a:spcAft>
                <a:spcPts val="0"/>
              </a:spcAft>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ul</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rtl="0" algn="l">
              <a:lnSpc>
                <a:spcPct val="100000"/>
              </a:lnSpc>
              <a:spcBef>
                <a:spcPts val="0"/>
              </a:spcBef>
              <a:spcAft>
                <a:spcPts val="0"/>
              </a:spcAft>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script</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rtl="0" algn="l">
              <a:lnSpc>
                <a:spcPct val="100000"/>
              </a:lnSpc>
              <a:spcBef>
                <a:spcPts val="0"/>
              </a:spcBef>
              <a:spcAft>
                <a:spcPts val="0"/>
              </a:spcAft>
              <a:buNone/>
            </a:pPr>
            <a:r>
              <a:rPr lang="en-US" sz="1000">
                <a:solidFill>
                  <a:srgbClr val="F8F8F8"/>
                </a:solidFill>
                <a:latin typeface="Consolas"/>
                <a:ea typeface="Consolas"/>
                <a:cs typeface="Consolas"/>
                <a:sym typeface="Consolas"/>
              </a:rPr>
              <a:t>      </a:t>
            </a:r>
            <a:r>
              <a:rPr b="1" lang="en-US" sz="1000">
                <a:solidFill>
                  <a:srgbClr val="204A87"/>
                </a:solidFill>
                <a:latin typeface="Consolas"/>
                <a:ea typeface="Consolas"/>
                <a:cs typeface="Consolas"/>
                <a:sym typeface="Consolas"/>
              </a:rPr>
              <a:t>const</a:t>
            </a: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ul</a:t>
            </a:r>
            <a:r>
              <a:rPr lang="en-US" sz="1000">
                <a:solidFill>
                  <a:srgbClr val="F8F8F8"/>
                </a:solidFill>
                <a:latin typeface="Consolas"/>
                <a:ea typeface="Consolas"/>
                <a:cs typeface="Consolas"/>
                <a:sym typeface="Consolas"/>
              </a:rPr>
              <a:t> </a:t>
            </a:r>
            <a:r>
              <a:rPr b="1" lang="en-US" sz="1000">
                <a:solidFill>
                  <a:srgbClr val="CE5C00"/>
                </a:solidFill>
                <a:latin typeface="Consolas"/>
                <a:ea typeface="Consolas"/>
                <a:cs typeface="Consolas"/>
                <a:sym typeface="Consolas"/>
              </a:rPr>
              <a:t>=</a:t>
            </a:r>
            <a:r>
              <a:rPr lang="en-US" sz="1000">
                <a:solidFill>
                  <a:srgbClr val="F8F8F8"/>
                </a:solidFill>
                <a:latin typeface="Consolas"/>
                <a:ea typeface="Consolas"/>
                <a:cs typeface="Consolas"/>
                <a:sym typeface="Consolas"/>
              </a:rPr>
              <a:t> </a:t>
            </a:r>
            <a:r>
              <a:rPr lang="en-US" sz="1000">
                <a:solidFill>
                  <a:srgbClr val="204A87"/>
                </a:solidFill>
                <a:latin typeface="Consolas"/>
                <a:ea typeface="Consolas"/>
                <a:cs typeface="Consolas"/>
                <a:sym typeface="Consolas"/>
              </a:rPr>
              <a:t>document</a:t>
            </a:r>
            <a:r>
              <a:rPr b="1" lang="en-US" sz="1000">
                <a:latin typeface="Consolas"/>
                <a:ea typeface="Consolas"/>
                <a:cs typeface="Consolas"/>
                <a:sym typeface="Consolas"/>
              </a:rPr>
              <a:t>.</a:t>
            </a:r>
            <a:r>
              <a:rPr lang="en-US" sz="1000">
                <a:latin typeface="Consolas"/>
                <a:ea typeface="Consolas"/>
                <a:cs typeface="Consolas"/>
                <a:sym typeface="Consolas"/>
              </a:rPr>
              <a:t>querySelector</a:t>
            </a:r>
            <a:r>
              <a:rPr b="1" lang="en-US" sz="1000">
                <a:latin typeface="Consolas"/>
                <a:ea typeface="Consolas"/>
                <a:cs typeface="Consolas"/>
                <a:sym typeface="Consolas"/>
              </a:rPr>
              <a:t>(</a:t>
            </a:r>
            <a:r>
              <a:rPr lang="en-US" sz="1000">
                <a:solidFill>
                  <a:srgbClr val="4E9A06"/>
                </a:solidFill>
                <a:latin typeface="Consolas"/>
                <a:ea typeface="Consolas"/>
                <a:cs typeface="Consolas"/>
                <a:sym typeface="Consolas"/>
              </a:rPr>
              <a:t>'ul'</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00000"/>
              </a:lnSpc>
              <a:spcBef>
                <a:spcPts val="0"/>
              </a:spcBef>
              <a:spcAft>
                <a:spcPts val="0"/>
              </a:spcAft>
              <a:buNone/>
            </a:pPr>
            <a:r>
              <a:rPr lang="en-US" sz="1000">
                <a:solidFill>
                  <a:srgbClr val="F8F8F8"/>
                </a:solidFill>
                <a:latin typeface="Consolas"/>
                <a:ea typeface="Consolas"/>
                <a:cs typeface="Consolas"/>
                <a:sym typeface="Consolas"/>
              </a:rPr>
              <a:t>      </a:t>
            </a:r>
            <a:r>
              <a:rPr b="1" lang="en-US" sz="1000">
                <a:solidFill>
                  <a:srgbClr val="204A87"/>
                </a:solidFill>
                <a:latin typeface="Consolas"/>
                <a:ea typeface="Consolas"/>
                <a:cs typeface="Consolas"/>
                <a:sym typeface="Consolas"/>
              </a:rPr>
              <a:t>const</a:t>
            </a: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newElement</a:t>
            </a:r>
            <a:r>
              <a:rPr lang="en-US" sz="1000">
                <a:solidFill>
                  <a:srgbClr val="F8F8F8"/>
                </a:solidFill>
                <a:latin typeface="Consolas"/>
                <a:ea typeface="Consolas"/>
                <a:cs typeface="Consolas"/>
                <a:sym typeface="Consolas"/>
              </a:rPr>
              <a:t> </a:t>
            </a:r>
            <a:r>
              <a:rPr b="1" lang="en-US" sz="1000">
                <a:solidFill>
                  <a:srgbClr val="CE5C00"/>
                </a:solidFill>
                <a:latin typeface="Consolas"/>
                <a:ea typeface="Consolas"/>
                <a:cs typeface="Consolas"/>
                <a:sym typeface="Consolas"/>
              </a:rPr>
              <a:t>=</a:t>
            </a:r>
            <a:r>
              <a:rPr lang="en-US" sz="1000">
                <a:solidFill>
                  <a:srgbClr val="F8F8F8"/>
                </a:solidFill>
                <a:latin typeface="Consolas"/>
                <a:ea typeface="Consolas"/>
                <a:cs typeface="Consolas"/>
                <a:sym typeface="Consolas"/>
              </a:rPr>
              <a:t> </a:t>
            </a:r>
            <a:r>
              <a:rPr lang="en-US" sz="1000">
                <a:solidFill>
                  <a:srgbClr val="204A87"/>
                </a:solidFill>
                <a:latin typeface="Consolas"/>
                <a:ea typeface="Consolas"/>
                <a:cs typeface="Consolas"/>
                <a:sym typeface="Consolas"/>
              </a:rPr>
              <a:t>document</a:t>
            </a:r>
            <a:r>
              <a:rPr b="1" lang="en-US" sz="1000">
                <a:latin typeface="Consolas"/>
                <a:ea typeface="Consolas"/>
                <a:cs typeface="Consolas"/>
                <a:sym typeface="Consolas"/>
              </a:rPr>
              <a:t>.</a:t>
            </a:r>
            <a:r>
              <a:rPr lang="en-US" sz="1000">
                <a:latin typeface="Consolas"/>
                <a:ea typeface="Consolas"/>
                <a:cs typeface="Consolas"/>
                <a:sym typeface="Consolas"/>
              </a:rPr>
              <a:t>createElement</a:t>
            </a:r>
            <a:r>
              <a:rPr b="1" lang="en-US" sz="1000">
                <a:latin typeface="Consolas"/>
                <a:ea typeface="Consolas"/>
                <a:cs typeface="Consolas"/>
                <a:sym typeface="Consolas"/>
              </a:rPr>
              <a:t>(</a:t>
            </a:r>
            <a:r>
              <a:rPr lang="en-US" sz="1000">
                <a:solidFill>
                  <a:srgbClr val="4E9A06"/>
                </a:solidFill>
                <a:latin typeface="Consolas"/>
                <a:ea typeface="Consolas"/>
                <a:cs typeface="Consolas"/>
                <a:sym typeface="Consolas"/>
              </a:rPr>
              <a:t>'li'</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00000"/>
              </a:lnSpc>
              <a:spcBef>
                <a:spcPts val="0"/>
              </a:spcBef>
              <a:spcAft>
                <a:spcPts val="0"/>
              </a:spcAft>
              <a:buNone/>
            </a:pP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newElement</a:t>
            </a:r>
            <a:r>
              <a:rPr b="1" lang="en-US" sz="1000">
                <a:latin typeface="Consolas"/>
                <a:ea typeface="Consolas"/>
                <a:cs typeface="Consolas"/>
                <a:sym typeface="Consolas"/>
              </a:rPr>
              <a:t>.</a:t>
            </a:r>
            <a:r>
              <a:rPr lang="en-US" sz="1000">
                <a:latin typeface="Consolas"/>
                <a:ea typeface="Consolas"/>
                <a:cs typeface="Consolas"/>
                <a:sym typeface="Consolas"/>
              </a:rPr>
              <a:t>textContent</a:t>
            </a:r>
            <a:r>
              <a:rPr lang="en-US" sz="1000">
                <a:solidFill>
                  <a:srgbClr val="F8F8F8"/>
                </a:solidFill>
                <a:latin typeface="Consolas"/>
                <a:ea typeface="Consolas"/>
                <a:cs typeface="Consolas"/>
                <a:sym typeface="Consolas"/>
              </a:rPr>
              <a:t> </a:t>
            </a:r>
            <a:r>
              <a:rPr b="1" lang="en-US" sz="1000">
                <a:solidFill>
                  <a:srgbClr val="CE5C00"/>
                </a:solidFill>
                <a:latin typeface="Consolas"/>
                <a:ea typeface="Consolas"/>
                <a:cs typeface="Consolas"/>
                <a:sym typeface="Consolas"/>
              </a:rPr>
              <a:t>=</a:t>
            </a:r>
            <a:r>
              <a:rPr lang="en-US" sz="1000">
                <a:solidFill>
                  <a:srgbClr val="F8F8F8"/>
                </a:solidFill>
                <a:latin typeface="Consolas"/>
                <a:ea typeface="Consolas"/>
                <a:cs typeface="Consolas"/>
                <a:sym typeface="Consolas"/>
              </a:rPr>
              <a:t> </a:t>
            </a:r>
            <a:r>
              <a:rPr lang="en-US" sz="1000">
                <a:solidFill>
                  <a:srgbClr val="4E9A06"/>
                </a:solidFill>
                <a:latin typeface="Consolas"/>
                <a:ea typeface="Consolas"/>
                <a:cs typeface="Consolas"/>
                <a:sym typeface="Consolas"/>
              </a:rPr>
              <a:t>"node.appendChild(): Add a node as the last child of a parent element"</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00000"/>
              </a:lnSpc>
              <a:spcBef>
                <a:spcPts val="0"/>
              </a:spcBef>
              <a:spcAft>
                <a:spcPts val="0"/>
              </a:spcAft>
              <a:buNone/>
            </a:pP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ul</a:t>
            </a:r>
            <a:r>
              <a:rPr b="1" lang="en-US" sz="1000">
                <a:latin typeface="Consolas"/>
                <a:ea typeface="Consolas"/>
                <a:cs typeface="Consolas"/>
                <a:sym typeface="Consolas"/>
              </a:rPr>
              <a:t>.</a:t>
            </a:r>
            <a:r>
              <a:rPr lang="en-US" sz="1000">
                <a:latin typeface="Consolas"/>
                <a:ea typeface="Consolas"/>
                <a:cs typeface="Consolas"/>
                <a:sym typeface="Consolas"/>
              </a:rPr>
              <a:t>appendChild</a:t>
            </a:r>
            <a:r>
              <a:rPr b="1" lang="en-US" sz="1000">
                <a:latin typeface="Consolas"/>
                <a:ea typeface="Consolas"/>
                <a:cs typeface="Consolas"/>
                <a:sym typeface="Consolas"/>
              </a:rPr>
              <a:t>(</a:t>
            </a:r>
            <a:r>
              <a:rPr lang="en-US" sz="1000">
                <a:latin typeface="Consolas"/>
                <a:ea typeface="Consolas"/>
                <a:cs typeface="Consolas"/>
                <a:sym typeface="Consolas"/>
              </a:rPr>
              <a:t>newElement</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00000"/>
              </a:lnSpc>
              <a:spcBef>
                <a:spcPts val="0"/>
              </a:spcBef>
              <a:spcAft>
                <a:spcPts val="0"/>
              </a:spcAft>
              <a:buNone/>
            </a:pPr>
            <a:r>
              <a:rPr lang="en-US" sz="1000">
                <a:solidFill>
                  <a:srgbClr val="F8F8F8"/>
                </a:solidFill>
                <a:latin typeface="Consolas"/>
                <a:ea typeface="Consolas"/>
                <a:cs typeface="Consolas"/>
                <a:sym typeface="Consolas"/>
              </a:rPr>
              <a:t>      </a:t>
            </a:r>
            <a:r>
              <a:rPr b="1" lang="en-US" sz="1000">
                <a:solidFill>
                  <a:srgbClr val="204A87"/>
                </a:solidFill>
                <a:latin typeface="Consolas"/>
                <a:ea typeface="Consolas"/>
                <a:cs typeface="Consolas"/>
                <a:sym typeface="Consolas"/>
              </a:rPr>
              <a:t>const</a:t>
            </a: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anotherElement</a:t>
            </a:r>
            <a:r>
              <a:rPr lang="en-US" sz="1000">
                <a:solidFill>
                  <a:srgbClr val="F8F8F8"/>
                </a:solidFill>
                <a:latin typeface="Consolas"/>
                <a:ea typeface="Consolas"/>
                <a:cs typeface="Consolas"/>
                <a:sym typeface="Consolas"/>
              </a:rPr>
              <a:t> </a:t>
            </a:r>
            <a:r>
              <a:rPr b="1" lang="en-US" sz="1000">
                <a:solidFill>
                  <a:srgbClr val="CE5C00"/>
                </a:solidFill>
                <a:latin typeface="Consolas"/>
                <a:ea typeface="Consolas"/>
                <a:cs typeface="Consolas"/>
                <a:sym typeface="Consolas"/>
              </a:rPr>
              <a:t>=</a:t>
            </a:r>
            <a:r>
              <a:rPr lang="en-US" sz="1000">
                <a:solidFill>
                  <a:srgbClr val="F8F8F8"/>
                </a:solidFill>
                <a:latin typeface="Consolas"/>
                <a:ea typeface="Consolas"/>
                <a:cs typeface="Consolas"/>
                <a:sym typeface="Consolas"/>
              </a:rPr>
              <a:t> </a:t>
            </a:r>
            <a:r>
              <a:rPr lang="en-US" sz="1000">
                <a:solidFill>
                  <a:srgbClr val="204A87"/>
                </a:solidFill>
                <a:latin typeface="Consolas"/>
                <a:ea typeface="Consolas"/>
                <a:cs typeface="Consolas"/>
                <a:sym typeface="Consolas"/>
              </a:rPr>
              <a:t>document</a:t>
            </a:r>
            <a:r>
              <a:rPr b="1" lang="en-US" sz="1000">
                <a:latin typeface="Consolas"/>
                <a:ea typeface="Consolas"/>
                <a:cs typeface="Consolas"/>
                <a:sym typeface="Consolas"/>
              </a:rPr>
              <a:t>.</a:t>
            </a:r>
            <a:r>
              <a:rPr lang="en-US" sz="1000">
                <a:latin typeface="Consolas"/>
                <a:ea typeface="Consolas"/>
                <a:cs typeface="Consolas"/>
                <a:sym typeface="Consolas"/>
              </a:rPr>
              <a:t>createElement</a:t>
            </a:r>
            <a:r>
              <a:rPr b="1" lang="en-US" sz="1000">
                <a:latin typeface="Consolas"/>
                <a:ea typeface="Consolas"/>
                <a:cs typeface="Consolas"/>
                <a:sym typeface="Consolas"/>
              </a:rPr>
              <a:t>(</a:t>
            </a:r>
            <a:r>
              <a:rPr lang="en-US" sz="1000">
                <a:solidFill>
                  <a:srgbClr val="4E9A06"/>
                </a:solidFill>
                <a:latin typeface="Consolas"/>
                <a:ea typeface="Consolas"/>
                <a:cs typeface="Consolas"/>
                <a:sym typeface="Consolas"/>
              </a:rPr>
              <a:t>'li'</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00000"/>
              </a:lnSpc>
              <a:spcBef>
                <a:spcPts val="0"/>
              </a:spcBef>
              <a:spcAft>
                <a:spcPts val="0"/>
              </a:spcAft>
              <a:buNone/>
            </a:pP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anotherElement</a:t>
            </a:r>
            <a:r>
              <a:rPr b="1" lang="en-US" sz="1000">
                <a:latin typeface="Consolas"/>
                <a:ea typeface="Consolas"/>
                <a:cs typeface="Consolas"/>
                <a:sym typeface="Consolas"/>
              </a:rPr>
              <a:t>.</a:t>
            </a:r>
            <a:r>
              <a:rPr lang="en-US" sz="1000">
                <a:latin typeface="Consolas"/>
                <a:ea typeface="Consolas"/>
                <a:cs typeface="Consolas"/>
                <a:sym typeface="Consolas"/>
              </a:rPr>
              <a:t>textContent</a:t>
            </a:r>
            <a:r>
              <a:rPr lang="en-US" sz="1000">
                <a:solidFill>
                  <a:srgbClr val="F8F8F8"/>
                </a:solidFill>
                <a:latin typeface="Consolas"/>
                <a:ea typeface="Consolas"/>
                <a:cs typeface="Consolas"/>
                <a:sym typeface="Consolas"/>
              </a:rPr>
              <a:t> </a:t>
            </a:r>
            <a:r>
              <a:rPr b="1" lang="en-US" sz="1000">
                <a:solidFill>
                  <a:srgbClr val="CE5C00"/>
                </a:solidFill>
                <a:latin typeface="Consolas"/>
                <a:ea typeface="Consolas"/>
                <a:cs typeface="Consolas"/>
                <a:sym typeface="Consolas"/>
              </a:rPr>
              <a:t>=</a:t>
            </a:r>
            <a:r>
              <a:rPr lang="en-US" sz="1000">
                <a:solidFill>
                  <a:srgbClr val="F8F8F8"/>
                </a:solidFill>
                <a:latin typeface="Consolas"/>
                <a:ea typeface="Consolas"/>
                <a:cs typeface="Consolas"/>
                <a:sym typeface="Consolas"/>
              </a:rPr>
              <a:t> </a:t>
            </a:r>
            <a:r>
              <a:rPr lang="en-US" sz="1000">
                <a:solidFill>
                  <a:srgbClr val="4E9A06"/>
                </a:solidFill>
                <a:latin typeface="Consolas"/>
                <a:ea typeface="Consolas"/>
                <a:cs typeface="Consolas"/>
                <a:sym typeface="Consolas"/>
              </a:rPr>
              <a:t>"node.insertBefore(): Insert a node into the parent element before a specified sibling node"</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00000"/>
              </a:lnSpc>
              <a:spcBef>
                <a:spcPts val="0"/>
              </a:spcBef>
              <a:spcAft>
                <a:spcPts val="0"/>
              </a:spcAft>
              <a:buNone/>
            </a:pP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ul</a:t>
            </a:r>
            <a:r>
              <a:rPr b="1" lang="en-US" sz="1000">
                <a:latin typeface="Consolas"/>
                <a:ea typeface="Consolas"/>
                <a:cs typeface="Consolas"/>
                <a:sym typeface="Consolas"/>
              </a:rPr>
              <a:t>.</a:t>
            </a:r>
            <a:r>
              <a:rPr lang="en-US" sz="1000">
                <a:latin typeface="Consolas"/>
                <a:ea typeface="Consolas"/>
                <a:cs typeface="Consolas"/>
                <a:sym typeface="Consolas"/>
              </a:rPr>
              <a:t>insertBefore</a:t>
            </a:r>
            <a:r>
              <a:rPr b="1" lang="en-US" sz="1000">
                <a:latin typeface="Consolas"/>
                <a:ea typeface="Consolas"/>
                <a:cs typeface="Consolas"/>
                <a:sym typeface="Consolas"/>
              </a:rPr>
              <a:t>(</a:t>
            </a:r>
            <a:r>
              <a:rPr lang="en-US" sz="1000">
                <a:latin typeface="Consolas"/>
                <a:ea typeface="Consolas"/>
                <a:cs typeface="Consolas"/>
                <a:sym typeface="Consolas"/>
              </a:rPr>
              <a:t>anotherElement</a:t>
            </a:r>
            <a:r>
              <a:rPr b="1" lang="en-US" sz="1000">
                <a:latin typeface="Consolas"/>
                <a:ea typeface="Consolas"/>
                <a:cs typeface="Consolas"/>
                <a:sym typeface="Consolas"/>
              </a:rPr>
              <a:t>,</a:t>
            </a: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newElement</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00000"/>
              </a:lnSpc>
              <a:spcBef>
                <a:spcPts val="0"/>
              </a:spcBef>
              <a:spcAft>
                <a:spcPts val="0"/>
              </a:spcAft>
              <a:buNone/>
            </a:pPr>
            <a:r>
              <a:rPr lang="en-US" sz="1000">
                <a:solidFill>
                  <a:srgbClr val="F8F8F8"/>
                </a:solidFill>
                <a:latin typeface="Consolas"/>
                <a:ea typeface="Consolas"/>
                <a:cs typeface="Consolas"/>
                <a:sym typeface="Consolas"/>
              </a:rPr>
              <a:t>      </a:t>
            </a:r>
            <a:r>
              <a:rPr b="1" lang="en-US" sz="1000">
                <a:solidFill>
                  <a:srgbClr val="204A87"/>
                </a:solidFill>
                <a:latin typeface="Consolas"/>
                <a:ea typeface="Consolas"/>
                <a:cs typeface="Consolas"/>
                <a:sym typeface="Consolas"/>
              </a:rPr>
              <a:t>const</a:t>
            </a: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uselessElemen</a:t>
            </a:r>
            <a:r>
              <a:rPr lang="en-US" sz="1000">
                <a:solidFill>
                  <a:srgbClr val="F8F8F8"/>
                </a:solidFill>
                <a:latin typeface="Consolas"/>
                <a:ea typeface="Consolas"/>
                <a:cs typeface="Consolas"/>
                <a:sym typeface="Consolas"/>
              </a:rPr>
              <a:t> </a:t>
            </a:r>
            <a:r>
              <a:rPr b="1" lang="en-US" sz="1000">
                <a:solidFill>
                  <a:srgbClr val="CE5C00"/>
                </a:solidFill>
                <a:latin typeface="Consolas"/>
                <a:ea typeface="Consolas"/>
                <a:cs typeface="Consolas"/>
                <a:sym typeface="Consolas"/>
              </a:rPr>
              <a:t>=</a:t>
            </a:r>
            <a:r>
              <a:rPr lang="en-US" sz="1000">
                <a:solidFill>
                  <a:srgbClr val="F8F8F8"/>
                </a:solidFill>
                <a:latin typeface="Consolas"/>
                <a:ea typeface="Consolas"/>
                <a:cs typeface="Consolas"/>
                <a:sym typeface="Consolas"/>
              </a:rPr>
              <a:t> </a:t>
            </a:r>
            <a:r>
              <a:rPr lang="en-US" sz="1000">
                <a:solidFill>
                  <a:srgbClr val="204A87"/>
                </a:solidFill>
                <a:latin typeface="Consolas"/>
                <a:ea typeface="Consolas"/>
                <a:cs typeface="Consolas"/>
                <a:sym typeface="Consolas"/>
              </a:rPr>
              <a:t>document</a:t>
            </a:r>
            <a:r>
              <a:rPr b="1" lang="en-US" sz="1000">
                <a:latin typeface="Consolas"/>
                <a:ea typeface="Consolas"/>
                <a:cs typeface="Consolas"/>
                <a:sym typeface="Consolas"/>
              </a:rPr>
              <a:t>.</a:t>
            </a:r>
            <a:r>
              <a:rPr lang="en-US" sz="1000">
                <a:latin typeface="Consolas"/>
                <a:ea typeface="Consolas"/>
                <a:cs typeface="Consolas"/>
                <a:sym typeface="Consolas"/>
              </a:rPr>
              <a:t>querySelector</a:t>
            </a:r>
            <a:r>
              <a:rPr b="1" lang="en-US" sz="1000">
                <a:latin typeface="Consolas"/>
                <a:ea typeface="Consolas"/>
                <a:cs typeface="Consolas"/>
                <a:sym typeface="Consolas"/>
              </a:rPr>
              <a:t>(</a:t>
            </a:r>
            <a:r>
              <a:rPr lang="en-US" sz="1000">
                <a:solidFill>
                  <a:srgbClr val="4E9A06"/>
                </a:solidFill>
                <a:latin typeface="Consolas"/>
                <a:ea typeface="Consolas"/>
                <a:cs typeface="Consolas"/>
                <a:sym typeface="Consolas"/>
              </a:rPr>
              <a:t>'#useless'</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00000"/>
              </a:lnSpc>
              <a:spcBef>
                <a:spcPts val="0"/>
              </a:spcBef>
              <a:spcAft>
                <a:spcPts val="0"/>
              </a:spcAft>
              <a:buNone/>
            </a:pPr>
            <a:r>
              <a:rPr lang="en-US" sz="1000">
                <a:solidFill>
                  <a:srgbClr val="F8F8F8"/>
                </a:solidFill>
                <a:latin typeface="Consolas"/>
                <a:ea typeface="Consolas"/>
                <a:cs typeface="Consolas"/>
                <a:sym typeface="Consolas"/>
              </a:rPr>
              <a:t>      </a:t>
            </a:r>
            <a:r>
              <a:rPr b="1" lang="en-US" sz="1000">
                <a:solidFill>
                  <a:srgbClr val="204A87"/>
                </a:solidFill>
                <a:latin typeface="Consolas"/>
                <a:ea typeface="Consolas"/>
                <a:cs typeface="Consolas"/>
                <a:sym typeface="Consolas"/>
              </a:rPr>
              <a:t>const</a:t>
            </a: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aDifferentElement</a:t>
            </a:r>
            <a:r>
              <a:rPr lang="en-US" sz="1000">
                <a:solidFill>
                  <a:srgbClr val="F8F8F8"/>
                </a:solidFill>
                <a:latin typeface="Consolas"/>
                <a:ea typeface="Consolas"/>
                <a:cs typeface="Consolas"/>
                <a:sym typeface="Consolas"/>
              </a:rPr>
              <a:t> </a:t>
            </a:r>
            <a:r>
              <a:rPr b="1" lang="en-US" sz="1000">
                <a:solidFill>
                  <a:srgbClr val="CE5C00"/>
                </a:solidFill>
                <a:latin typeface="Consolas"/>
                <a:ea typeface="Consolas"/>
                <a:cs typeface="Consolas"/>
                <a:sym typeface="Consolas"/>
              </a:rPr>
              <a:t>=</a:t>
            </a:r>
            <a:r>
              <a:rPr lang="en-US" sz="1000">
                <a:solidFill>
                  <a:srgbClr val="F8F8F8"/>
                </a:solidFill>
                <a:latin typeface="Consolas"/>
                <a:ea typeface="Consolas"/>
                <a:cs typeface="Consolas"/>
                <a:sym typeface="Consolas"/>
              </a:rPr>
              <a:t> </a:t>
            </a:r>
            <a:r>
              <a:rPr lang="en-US" sz="1000">
                <a:solidFill>
                  <a:srgbClr val="204A87"/>
                </a:solidFill>
                <a:latin typeface="Consolas"/>
                <a:ea typeface="Consolas"/>
                <a:cs typeface="Consolas"/>
                <a:sym typeface="Consolas"/>
              </a:rPr>
              <a:t>document</a:t>
            </a:r>
            <a:r>
              <a:rPr b="1" lang="en-US" sz="1000">
                <a:latin typeface="Consolas"/>
                <a:ea typeface="Consolas"/>
                <a:cs typeface="Consolas"/>
                <a:sym typeface="Consolas"/>
              </a:rPr>
              <a:t>.</a:t>
            </a:r>
            <a:r>
              <a:rPr lang="en-US" sz="1000">
                <a:latin typeface="Consolas"/>
                <a:ea typeface="Consolas"/>
                <a:cs typeface="Consolas"/>
                <a:sym typeface="Consolas"/>
              </a:rPr>
              <a:t>createElement</a:t>
            </a:r>
            <a:r>
              <a:rPr b="1" lang="en-US" sz="1000">
                <a:latin typeface="Consolas"/>
                <a:ea typeface="Consolas"/>
                <a:cs typeface="Consolas"/>
                <a:sym typeface="Consolas"/>
              </a:rPr>
              <a:t>(</a:t>
            </a:r>
            <a:r>
              <a:rPr lang="en-US" sz="1000">
                <a:solidFill>
                  <a:srgbClr val="4E9A06"/>
                </a:solidFill>
                <a:latin typeface="Consolas"/>
                <a:ea typeface="Consolas"/>
                <a:cs typeface="Consolas"/>
                <a:sym typeface="Consolas"/>
              </a:rPr>
              <a:t>'li'</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00000"/>
              </a:lnSpc>
              <a:spcBef>
                <a:spcPts val="0"/>
              </a:spcBef>
              <a:spcAft>
                <a:spcPts val="0"/>
              </a:spcAft>
              <a:buNone/>
            </a:pP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aDifferentElement</a:t>
            </a:r>
            <a:r>
              <a:rPr b="1" lang="en-US" sz="1000">
                <a:latin typeface="Consolas"/>
                <a:ea typeface="Consolas"/>
                <a:cs typeface="Consolas"/>
                <a:sym typeface="Consolas"/>
              </a:rPr>
              <a:t>.</a:t>
            </a:r>
            <a:r>
              <a:rPr lang="en-US" sz="1000">
                <a:latin typeface="Consolas"/>
                <a:ea typeface="Consolas"/>
                <a:cs typeface="Consolas"/>
                <a:sym typeface="Consolas"/>
              </a:rPr>
              <a:t>textContent</a:t>
            </a:r>
            <a:r>
              <a:rPr lang="en-US" sz="1000">
                <a:solidFill>
                  <a:srgbClr val="F8F8F8"/>
                </a:solidFill>
                <a:latin typeface="Consolas"/>
                <a:ea typeface="Consolas"/>
                <a:cs typeface="Consolas"/>
                <a:sym typeface="Consolas"/>
              </a:rPr>
              <a:t> </a:t>
            </a:r>
            <a:r>
              <a:rPr b="1" lang="en-US" sz="1000">
                <a:solidFill>
                  <a:srgbClr val="CE5C00"/>
                </a:solidFill>
                <a:latin typeface="Consolas"/>
                <a:ea typeface="Consolas"/>
                <a:cs typeface="Consolas"/>
                <a:sym typeface="Consolas"/>
              </a:rPr>
              <a:t>=</a:t>
            </a:r>
            <a:r>
              <a:rPr lang="en-US" sz="1000">
                <a:solidFill>
                  <a:srgbClr val="4E9A06"/>
                </a:solidFill>
                <a:latin typeface="Consolas"/>
                <a:ea typeface="Consolas"/>
                <a:cs typeface="Consolas"/>
                <a:sym typeface="Consolas"/>
              </a:rPr>
              <a:t>"node.replaceChild(): Replace an existing node with a new node"</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00000"/>
              </a:lnSpc>
              <a:spcBef>
                <a:spcPts val="0"/>
              </a:spcBef>
              <a:spcAft>
                <a:spcPts val="0"/>
              </a:spcAft>
              <a:buNone/>
            </a:pP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ul</a:t>
            </a:r>
            <a:r>
              <a:rPr b="1" lang="en-US" sz="1000">
                <a:latin typeface="Consolas"/>
                <a:ea typeface="Consolas"/>
                <a:cs typeface="Consolas"/>
                <a:sym typeface="Consolas"/>
              </a:rPr>
              <a:t>.</a:t>
            </a:r>
            <a:r>
              <a:rPr lang="en-US" sz="1000">
                <a:latin typeface="Consolas"/>
                <a:ea typeface="Consolas"/>
                <a:cs typeface="Consolas"/>
                <a:sym typeface="Consolas"/>
              </a:rPr>
              <a:t>replaceChild</a:t>
            </a:r>
            <a:r>
              <a:rPr b="1" lang="en-US" sz="1000">
                <a:latin typeface="Consolas"/>
                <a:ea typeface="Consolas"/>
                <a:cs typeface="Consolas"/>
                <a:sym typeface="Consolas"/>
              </a:rPr>
              <a:t>(</a:t>
            </a:r>
            <a:r>
              <a:rPr lang="en-US" sz="1000">
                <a:latin typeface="Consolas"/>
                <a:ea typeface="Consolas"/>
                <a:cs typeface="Consolas"/>
                <a:sym typeface="Consolas"/>
              </a:rPr>
              <a:t>aDifferentElement</a:t>
            </a:r>
            <a:r>
              <a:rPr b="1" lang="en-US" sz="1000">
                <a:latin typeface="Consolas"/>
                <a:ea typeface="Consolas"/>
                <a:cs typeface="Consolas"/>
                <a:sym typeface="Consolas"/>
              </a:rPr>
              <a:t>,</a:t>
            </a: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uselessElemen</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00000"/>
              </a:lnSpc>
              <a:spcBef>
                <a:spcPts val="0"/>
              </a:spcBef>
              <a:spcAft>
                <a:spcPts val="0"/>
              </a:spcAft>
              <a:buNone/>
            </a:pPr>
            <a:r>
              <a:rPr lang="en-US" sz="1000">
                <a:solidFill>
                  <a:srgbClr val="F8F8F8"/>
                </a:solidFill>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script</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rtl="0" algn="l">
              <a:lnSpc>
                <a:spcPct val="100000"/>
              </a:lnSpc>
              <a:spcBef>
                <a:spcPts val="0"/>
              </a:spcBef>
              <a:spcAft>
                <a:spcPts val="0"/>
              </a:spcAft>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body</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63500" marR="63500" rtl="0" algn="l">
              <a:lnSpc>
                <a:spcPct val="110795"/>
              </a:lnSpc>
              <a:spcBef>
                <a:spcPts val="0"/>
              </a:spcBef>
              <a:spcAft>
                <a:spcPts val="0"/>
              </a:spcAft>
              <a:buNone/>
            </a:pP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html</a:t>
            </a:r>
            <a:r>
              <a:rPr b="1" lang="en-US" sz="1000">
                <a:latin typeface="Consolas"/>
                <a:ea typeface="Consolas"/>
                <a:cs typeface="Consolas"/>
                <a:sym typeface="Consolas"/>
              </a:rPr>
              <a:t>&gt;</a:t>
            </a:r>
            <a:endParaRPr sz="900">
              <a:solidFill>
                <a:srgbClr val="080808"/>
              </a:solidFill>
              <a:highlight>
                <a:srgbClr val="FFFFFF"/>
              </a:highlight>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79"/>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sz="2500"/>
              <a:t>Creating New Nodes</a:t>
            </a:r>
            <a:endParaRPr sz="2500"/>
          </a:p>
        </p:txBody>
      </p:sp>
      <p:sp>
        <p:nvSpPr>
          <p:cNvPr id="735" name="Google Shape;735;p79"/>
          <p:cNvSpPr txBox="1"/>
          <p:nvPr>
            <p:ph idx="1" type="body"/>
          </p:nvPr>
        </p:nvSpPr>
        <p:spPr>
          <a:xfrm>
            <a:off x="523875" y="1290600"/>
            <a:ext cx="3267600" cy="3395400"/>
          </a:xfrm>
          <a:prstGeom prst="rect">
            <a:avLst/>
          </a:prstGeom>
          <a:noFill/>
          <a:ln>
            <a:noFill/>
          </a:ln>
        </p:spPr>
        <p:txBody>
          <a:bodyPr anchorCtr="0" anchor="t" bIns="68575" lIns="68575" spcFirstLastPara="1" rIns="68575" wrap="square" tIns="68575">
            <a:normAutofit/>
          </a:bodyPr>
          <a:lstStyle/>
          <a:p>
            <a:pPr indent="0" lvl="0" marL="0" rtl="0" algn="l">
              <a:lnSpc>
                <a:spcPct val="100000"/>
              </a:lnSpc>
              <a:spcBef>
                <a:spcPts val="0"/>
              </a:spcBef>
              <a:spcAft>
                <a:spcPts val="0"/>
              </a:spcAft>
              <a:buClr>
                <a:srgbClr val="FF9900"/>
              </a:buClr>
              <a:buSzPts val="1100"/>
              <a:buNone/>
            </a:pPr>
            <a:r>
              <a:rPr lang="en-US" sz="1500">
                <a:solidFill>
                  <a:schemeClr val="accent2"/>
                </a:solidFill>
              </a:rPr>
              <a:t>In a static website, elements are added to the page by directly writing HTML in an </a:t>
            </a:r>
            <a:r>
              <a:rPr b="1" lang="en-US" sz="1500">
                <a:solidFill>
                  <a:schemeClr val="accent2"/>
                </a:solidFill>
              </a:rPr>
              <a:t>.html</a:t>
            </a:r>
            <a:r>
              <a:rPr lang="en-US" sz="1500">
                <a:solidFill>
                  <a:schemeClr val="accent2"/>
                </a:solidFill>
              </a:rPr>
              <a:t> file. In a dynamic web app, elements and text are often added with JavaScript. </a:t>
            </a:r>
            <a:endParaRPr sz="1500">
              <a:solidFill>
                <a:schemeClr val="accent2"/>
              </a:solidFill>
            </a:endParaRPr>
          </a:p>
          <a:p>
            <a:pPr indent="0" lvl="0" marL="0" rtl="0" algn="l">
              <a:lnSpc>
                <a:spcPct val="100000"/>
              </a:lnSpc>
              <a:spcBef>
                <a:spcPts val="1000"/>
              </a:spcBef>
              <a:spcAft>
                <a:spcPts val="1000"/>
              </a:spcAft>
              <a:buClr>
                <a:srgbClr val="FF9900"/>
              </a:buClr>
              <a:buSzPts val="1100"/>
              <a:buNone/>
            </a:pPr>
            <a:r>
              <a:rPr lang="en-US" sz="1500">
                <a:solidFill>
                  <a:schemeClr val="accent2"/>
                </a:solidFill>
              </a:rPr>
              <a:t>The </a:t>
            </a:r>
            <a:r>
              <a:rPr b="1" lang="en-US" sz="1500">
                <a:solidFill>
                  <a:schemeClr val="accent2"/>
                </a:solidFill>
                <a:latin typeface="Consolas"/>
                <a:ea typeface="Consolas"/>
                <a:cs typeface="Consolas"/>
                <a:sym typeface="Consolas"/>
              </a:rPr>
              <a:t>createElement()</a:t>
            </a:r>
            <a:r>
              <a:rPr lang="en-US" sz="1500">
                <a:solidFill>
                  <a:schemeClr val="accent2"/>
                </a:solidFill>
              </a:rPr>
              <a:t> and </a:t>
            </a:r>
            <a:r>
              <a:rPr b="1" lang="en-US" sz="1500">
                <a:solidFill>
                  <a:schemeClr val="accent2"/>
                </a:solidFill>
                <a:latin typeface="Consolas"/>
                <a:ea typeface="Consolas"/>
                <a:cs typeface="Consolas"/>
                <a:sym typeface="Consolas"/>
              </a:rPr>
              <a:t>createTextNode()</a:t>
            </a:r>
            <a:r>
              <a:rPr b="1" lang="en-US" sz="1500">
                <a:solidFill>
                  <a:schemeClr val="accent2"/>
                </a:solidFill>
              </a:rPr>
              <a:t> </a:t>
            </a:r>
            <a:r>
              <a:rPr lang="en-US" sz="1500">
                <a:solidFill>
                  <a:schemeClr val="accent2"/>
                </a:solidFill>
              </a:rPr>
              <a:t>methods are used to create new nodes or elements and content in the DOM.</a:t>
            </a:r>
            <a:endParaRPr sz="1500">
              <a:solidFill>
                <a:schemeClr val="dk1"/>
              </a:solidFill>
              <a:latin typeface="Times New Roman"/>
              <a:ea typeface="Times New Roman"/>
              <a:cs typeface="Times New Roman"/>
              <a:sym typeface="Times New Roman"/>
            </a:endParaRPr>
          </a:p>
        </p:txBody>
      </p:sp>
      <p:sp>
        <p:nvSpPr>
          <p:cNvPr id="736" name="Google Shape;736;p79"/>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737" name="Google Shape;737;p79"/>
          <p:cNvSpPr/>
          <p:nvPr/>
        </p:nvSpPr>
        <p:spPr>
          <a:xfrm>
            <a:off x="3865875" y="1290600"/>
            <a:ext cx="4768500" cy="3570000"/>
          </a:xfrm>
          <a:prstGeom prst="rect">
            <a:avLst/>
          </a:prstGeom>
          <a:noFill/>
          <a:ln cap="flat" cmpd="sng" w="9525">
            <a:solidFill>
              <a:srgbClr val="000000"/>
            </a:solidFill>
            <a:prstDash val="dash"/>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800"/>
              <a:buFont typeface="Arial"/>
              <a:buNone/>
            </a:pPr>
            <a:r>
              <a:rPr i="1" lang="en-US" sz="900">
                <a:solidFill>
                  <a:srgbClr val="8F5902"/>
                </a:solidFill>
                <a:latin typeface="Consolas"/>
                <a:ea typeface="Consolas"/>
                <a:cs typeface="Consolas"/>
                <a:sym typeface="Consolas"/>
              </a:rPr>
              <a:t>&lt;!DOCTYPE html&gt;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html</a:t>
            </a:r>
            <a:r>
              <a:rPr lang="en-US" sz="900">
                <a:latin typeface="Consolas"/>
                <a:ea typeface="Consolas"/>
                <a:cs typeface="Consolas"/>
                <a:sym typeface="Consolas"/>
              </a:rPr>
              <a:t> </a:t>
            </a:r>
            <a:r>
              <a:rPr lang="en-US" sz="900">
                <a:solidFill>
                  <a:srgbClr val="C4A000"/>
                </a:solidFill>
                <a:latin typeface="Consolas"/>
                <a:ea typeface="Consolas"/>
                <a:cs typeface="Consolas"/>
                <a:sym typeface="Consolas"/>
              </a:rPr>
              <a:t>lang</a:t>
            </a:r>
            <a:r>
              <a:rPr b="1" lang="en-US" sz="900">
                <a:solidFill>
                  <a:srgbClr val="CE5C00"/>
                </a:solidFill>
                <a:latin typeface="Consolas"/>
                <a:ea typeface="Consolas"/>
                <a:cs typeface="Consolas"/>
                <a:sym typeface="Consolas"/>
              </a:rPr>
              <a:t>=</a:t>
            </a:r>
            <a:r>
              <a:rPr lang="en-US" sz="900">
                <a:solidFill>
                  <a:srgbClr val="4E9A06"/>
                </a:solidFill>
                <a:latin typeface="Consolas"/>
                <a:ea typeface="Consolas"/>
                <a:cs typeface="Consolas"/>
                <a:sym typeface="Consolas"/>
              </a:rPr>
              <a:t>"en"</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head</a:t>
            </a:r>
            <a:r>
              <a:rPr b="1" lang="en-US" sz="900">
                <a:latin typeface="Consolas"/>
                <a:ea typeface="Consolas"/>
                <a:cs typeface="Consolas"/>
                <a:sym typeface="Consolas"/>
              </a:rPr>
              <a:t>&gt;&lt;/</a:t>
            </a:r>
            <a:r>
              <a:rPr b="1" lang="en-US" sz="900">
                <a:solidFill>
                  <a:srgbClr val="204A87"/>
                </a:solidFill>
                <a:latin typeface="Consolas"/>
                <a:ea typeface="Consolas"/>
                <a:cs typeface="Consolas"/>
                <a:sym typeface="Consolas"/>
              </a:rPr>
              <a:t>head</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body</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h1</a:t>
            </a:r>
            <a:r>
              <a:rPr b="1" lang="en-US" sz="900">
                <a:latin typeface="Consolas"/>
                <a:ea typeface="Consolas"/>
                <a:cs typeface="Consolas"/>
                <a:sym typeface="Consolas"/>
              </a:rPr>
              <a:t>&gt;</a:t>
            </a:r>
            <a:r>
              <a:rPr lang="en-US" sz="900">
                <a:latin typeface="Consolas"/>
                <a:ea typeface="Consolas"/>
                <a:cs typeface="Consolas"/>
                <a:sym typeface="Consolas"/>
              </a:rPr>
              <a:t>Creating New Nodes</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h1</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ul</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li</a:t>
            </a:r>
            <a:r>
              <a:rPr b="1" lang="en-US" sz="900">
                <a:latin typeface="Consolas"/>
                <a:ea typeface="Consolas"/>
                <a:cs typeface="Consolas"/>
                <a:sym typeface="Consolas"/>
              </a:rPr>
              <a:t>&gt;</a:t>
            </a:r>
            <a:r>
              <a:rPr lang="en-US" sz="900">
                <a:latin typeface="Consolas"/>
                <a:ea typeface="Consolas"/>
                <a:cs typeface="Consolas"/>
                <a:sym typeface="Consolas"/>
              </a:rPr>
              <a:t>document.createElement(): Create a new element node.</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li</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li</a:t>
            </a:r>
            <a:r>
              <a:rPr b="1" lang="en-US" sz="900">
                <a:latin typeface="Consolas"/>
                <a:ea typeface="Consolas"/>
                <a:cs typeface="Consolas"/>
                <a:sym typeface="Consolas"/>
              </a:rPr>
              <a:t>&gt;</a:t>
            </a:r>
            <a:r>
              <a:rPr lang="en-US" sz="900">
                <a:latin typeface="Consolas"/>
                <a:ea typeface="Consolas"/>
                <a:cs typeface="Consolas"/>
                <a:sym typeface="Consolas"/>
              </a:rPr>
              <a:t>document.createTextNode(): Create a new text node.</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li</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li</a:t>
            </a:r>
            <a:r>
              <a:rPr b="1" lang="en-US" sz="900">
                <a:latin typeface="Consolas"/>
                <a:ea typeface="Consolas"/>
                <a:cs typeface="Consolas"/>
                <a:sym typeface="Consolas"/>
              </a:rPr>
              <a:t>&gt;</a:t>
            </a:r>
            <a:r>
              <a:rPr lang="en-US" sz="900">
                <a:latin typeface="Consolas"/>
                <a:ea typeface="Consolas"/>
                <a:cs typeface="Consolas"/>
                <a:sym typeface="Consolas"/>
              </a:rPr>
              <a:t>node.textContent: Get or set the text content of a node.</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li</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li</a:t>
            </a:r>
            <a:r>
              <a:rPr b="1" lang="en-US" sz="900">
                <a:latin typeface="Consolas"/>
                <a:ea typeface="Consolas"/>
                <a:cs typeface="Consolas"/>
                <a:sym typeface="Consolas"/>
              </a:rPr>
              <a:t>&gt;</a:t>
            </a:r>
            <a:r>
              <a:rPr lang="en-US" sz="900">
                <a:latin typeface="Consolas"/>
                <a:ea typeface="Consolas"/>
                <a:cs typeface="Consolas"/>
                <a:sym typeface="Consolas"/>
              </a:rPr>
              <a:t>node.innerHTML: Get or set the HTML content of an element.</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li</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ul</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script</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solidFill>
                  <a:srgbClr val="F8F8F8"/>
                </a:solidFill>
                <a:latin typeface="Consolas"/>
                <a:ea typeface="Consolas"/>
                <a:cs typeface="Consolas"/>
                <a:sym typeface="Consolas"/>
              </a:rPr>
              <a:t>      </a:t>
            </a:r>
            <a:r>
              <a:rPr b="1" lang="en-US" sz="900">
                <a:solidFill>
                  <a:srgbClr val="204A87"/>
                </a:solidFill>
                <a:latin typeface="Consolas"/>
                <a:ea typeface="Consolas"/>
                <a:cs typeface="Consolas"/>
                <a:sym typeface="Consolas"/>
              </a:rPr>
              <a:t>const</a:t>
            </a:r>
            <a:r>
              <a:rPr lang="en-US" sz="900">
                <a:solidFill>
                  <a:srgbClr val="F8F8F8"/>
                </a:solidFill>
                <a:latin typeface="Consolas"/>
                <a:ea typeface="Consolas"/>
                <a:cs typeface="Consolas"/>
                <a:sym typeface="Consolas"/>
              </a:rPr>
              <a:t> </a:t>
            </a:r>
            <a:r>
              <a:rPr lang="en-US" sz="900">
                <a:latin typeface="Consolas"/>
                <a:ea typeface="Consolas"/>
                <a:cs typeface="Consolas"/>
                <a:sym typeface="Consolas"/>
              </a:rPr>
              <a:t>newElement</a:t>
            </a:r>
            <a:r>
              <a:rPr lang="en-US" sz="900">
                <a:solidFill>
                  <a:srgbClr val="F8F8F8"/>
                </a:solidFill>
                <a:latin typeface="Consolas"/>
                <a:ea typeface="Consolas"/>
                <a:cs typeface="Consolas"/>
                <a:sym typeface="Consolas"/>
              </a:rPr>
              <a:t> </a:t>
            </a:r>
            <a:r>
              <a:rPr b="1" lang="en-US" sz="900">
                <a:solidFill>
                  <a:srgbClr val="CE5C00"/>
                </a:solidFill>
                <a:latin typeface="Consolas"/>
                <a:ea typeface="Consolas"/>
                <a:cs typeface="Consolas"/>
                <a:sym typeface="Consolas"/>
              </a:rPr>
              <a:t>=</a:t>
            </a:r>
            <a:r>
              <a:rPr lang="en-US" sz="900">
                <a:solidFill>
                  <a:srgbClr val="F8F8F8"/>
                </a:solidFill>
                <a:latin typeface="Consolas"/>
                <a:ea typeface="Consolas"/>
                <a:cs typeface="Consolas"/>
                <a:sym typeface="Consolas"/>
              </a:rPr>
              <a:t> </a:t>
            </a:r>
            <a:r>
              <a:rPr lang="en-US" sz="900">
                <a:solidFill>
                  <a:srgbClr val="204A87"/>
                </a:solidFill>
                <a:latin typeface="Consolas"/>
                <a:ea typeface="Consolas"/>
                <a:cs typeface="Consolas"/>
                <a:sym typeface="Consolas"/>
              </a:rPr>
              <a:t>document</a:t>
            </a:r>
            <a:r>
              <a:rPr b="1" lang="en-US" sz="900">
                <a:latin typeface="Consolas"/>
                <a:ea typeface="Consolas"/>
                <a:cs typeface="Consolas"/>
                <a:sym typeface="Consolas"/>
              </a:rPr>
              <a:t>.</a:t>
            </a:r>
            <a:r>
              <a:rPr lang="en-US" sz="900">
                <a:latin typeface="Consolas"/>
                <a:ea typeface="Consolas"/>
                <a:cs typeface="Consolas"/>
                <a:sym typeface="Consolas"/>
              </a:rPr>
              <a:t>createElement</a:t>
            </a:r>
            <a:r>
              <a:rPr b="1" lang="en-US" sz="900">
                <a:latin typeface="Consolas"/>
                <a:ea typeface="Consolas"/>
                <a:cs typeface="Consolas"/>
                <a:sym typeface="Consolas"/>
              </a:rPr>
              <a:t>(</a:t>
            </a:r>
            <a:r>
              <a:rPr lang="en-US" sz="900">
                <a:solidFill>
                  <a:srgbClr val="4E9A06"/>
                </a:solidFill>
                <a:latin typeface="Consolas"/>
                <a:ea typeface="Consolas"/>
                <a:cs typeface="Consolas"/>
                <a:sym typeface="Consolas"/>
              </a:rPr>
              <a:t>'p'</a:t>
            </a:r>
            <a:r>
              <a:rPr b="1" lang="en-US" sz="900">
                <a:latin typeface="Consolas"/>
                <a:ea typeface="Consolas"/>
                <a:cs typeface="Consolas"/>
                <a:sym typeface="Consolas"/>
              </a:rPr>
              <a: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solidFill>
                  <a:srgbClr val="F8F8F8"/>
                </a:solidFill>
                <a:latin typeface="Consolas"/>
                <a:ea typeface="Consolas"/>
                <a:cs typeface="Consolas"/>
                <a:sym typeface="Consolas"/>
              </a:rPr>
              <a:t>      </a:t>
            </a:r>
            <a:r>
              <a:rPr lang="en-US" sz="900">
                <a:latin typeface="Consolas"/>
                <a:ea typeface="Consolas"/>
                <a:cs typeface="Consolas"/>
                <a:sym typeface="Consolas"/>
              </a:rPr>
              <a:t>newElement</a:t>
            </a:r>
            <a:r>
              <a:rPr b="1" lang="en-US" sz="900">
                <a:latin typeface="Consolas"/>
                <a:ea typeface="Consolas"/>
                <a:cs typeface="Consolas"/>
                <a:sym typeface="Consolas"/>
              </a:rPr>
              <a:t>.</a:t>
            </a:r>
            <a:r>
              <a:rPr lang="en-US" sz="900">
                <a:latin typeface="Consolas"/>
                <a:ea typeface="Consolas"/>
                <a:cs typeface="Consolas"/>
                <a:sym typeface="Consolas"/>
              </a:rPr>
              <a:t>textContent</a:t>
            </a:r>
            <a:r>
              <a:rPr lang="en-US" sz="900">
                <a:solidFill>
                  <a:srgbClr val="F8F8F8"/>
                </a:solidFill>
                <a:latin typeface="Consolas"/>
                <a:ea typeface="Consolas"/>
                <a:cs typeface="Consolas"/>
                <a:sym typeface="Consolas"/>
              </a:rPr>
              <a:t> </a:t>
            </a:r>
            <a:r>
              <a:rPr b="1" lang="en-US" sz="900">
                <a:solidFill>
                  <a:srgbClr val="CE5C00"/>
                </a:solidFill>
                <a:latin typeface="Consolas"/>
                <a:ea typeface="Consolas"/>
                <a:cs typeface="Consolas"/>
                <a:sym typeface="Consolas"/>
              </a:rPr>
              <a:t>=</a:t>
            </a:r>
            <a:r>
              <a:rPr lang="en-US" sz="900">
                <a:solidFill>
                  <a:srgbClr val="F8F8F8"/>
                </a:solidFill>
                <a:latin typeface="Consolas"/>
                <a:ea typeface="Consolas"/>
                <a:cs typeface="Consolas"/>
                <a:sym typeface="Consolas"/>
              </a:rPr>
              <a:t> </a:t>
            </a:r>
            <a:r>
              <a:rPr lang="en-US" sz="900">
                <a:solidFill>
                  <a:srgbClr val="4E9A06"/>
                </a:solidFill>
                <a:latin typeface="Consolas"/>
                <a:ea typeface="Consolas"/>
                <a:cs typeface="Consolas"/>
                <a:sym typeface="Consolas"/>
              </a:rPr>
              <a:t>"We've created a new p element on the document by using the createElement() method. In order to add text to the element, we can use the textContent property."</a:t>
            </a:r>
            <a:r>
              <a:rPr b="1" lang="en-US" sz="900">
                <a:latin typeface="Consolas"/>
                <a:ea typeface="Consolas"/>
                <a:cs typeface="Consolas"/>
                <a:sym typeface="Consolas"/>
              </a:rPr>
              <a: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solidFill>
                  <a:srgbClr val="F8F8F8"/>
                </a:solidFill>
                <a:latin typeface="Consolas"/>
                <a:ea typeface="Consolas"/>
                <a:cs typeface="Consolas"/>
                <a:sym typeface="Consolas"/>
              </a:rPr>
              <a:t>      </a:t>
            </a:r>
            <a:r>
              <a:rPr lang="en-US" sz="900">
                <a:latin typeface="Consolas"/>
                <a:ea typeface="Consolas"/>
                <a:cs typeface="Consolas"/>
                <a:sym typeface="Consolas"/>
              </a:rPr>
              <a:t>console</a:t>
            </a:r>
            <a:r>
              <a:rPr b="1" lang="en-US" sz="900">
                <a:latin typeface="Consolas"/>
                <a:ea typeface="Consolas"/>
                <a:cs typeface="Consolas"/>
                <a:sym typeface="Consolas"/>
              </a:rPr>
              <a:t>.</a:t>
            </a:r>
            <a:r>
              <a:rPr lang="en-US" sz="900">
                <a:latin typeface="Consolas"/>
                <a:ea typeface="Consolas"/>
                <a:cs typeface="Consolas"/>
                <a:sym typeface="Consolas"/>
              </a:rPr>
              <a:t>log</a:t>
            </a:r>
            <a:r>
              <a:rPr b="1" lang="en-US" sz="900">
                <a:latin typeface="Consolas"/>
                <a:ea typeface="Consolas"/>
                <a:cs typeface="Consolas"/>
                <a:sym typeface="Consolas"/>
              </a:rPr>
              <a:t>(</a:t>
            </a:r>
            <a:r>
              <a:rPr lang="en-US" sz="900">
                <a:latin typeface="Consolas"/>
                <a:ea typeface="Consolas"/>
                <a:cs typeface="Consolas"/>
                <a:sym typeface="Consolas"/>
              </a:rPr>
              <a:t>newElement</a:t>
            </a:r>
            <a:r>
              <a:rPr b="1" lang="en-US" sz="900">
                <a:latin typeface="Consolas"/>
                <a:ea typeface="Consolas"/>
                <a:cs typeface="Consolas"/>
                <a:sym typeface="Consolas"/>
              </a:rPr>
              <a: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solidFill>
                  <a:srgbClr val="F8F8F8"/>
                </a:solidFill>
                <a:latin typeface="Consolas"/>
                <a:ea typeface="Consolas"/>
                <a:cs typeface="Consolas"/>
                <a:sym typeface="Consolas"/>
              </a:rPr>
              <a:t>      </a:t>
            </a:r>
            <a:r>
              <a:rPr lang="en-US" sz="900">
                <a:latin typeface="Consolas"/>
                <a:ea typeface="Consolas"/>
                <a:cs typeface="Consolas"/>
                <a:sym typeface="Consolas"/>
              </a:rPr>
              <a:t>newElement</a:t>
            </a:r>
            <a:r>
              <a:rPr b="1" lang="en-US" sz="900">
                <a:latin typeface="Consolas"/>
                <a:ea typeface="Consolas"/>
                <a:cs typeface="Consolas"/>
                <a:sym typeface="Consolas"/>
              </a:rPr>
              <a:t>.</a:t>
            </a:r>
            <a:r>
              <a:rPr lang="en-US" sz="900">
                <a:latin typeface="Consolas"/>
                <a:ea typeface="Consolas"/>
                <a:cs typeface="Consolas"/>
                <a:sym typeface="Consolas"/>
              </a:rPr>
              <a:t>innerHTML</a:t>
            </a:r>
            <a:r>
              <a:rPr b="1" lang="en-US" sz="900">
                <a:solidFill>
                  <a:srgbClr val="CE5C00"/>
                </a:solidFill>
                <a:latin typeface="Consolas"/>
                <a:ea typeface="Consolas"/>
                <a:cs typeface="Consolas"/>
                <a:sym typeface="Consolas"/>
              </a:rPr>
              <a:t>=</a:t>
            </a:r>
            <a:r>
              <a:rPr lang="en-US" sz="900">
                <a:solidFill>
                  <a:srgbClr val="4E9A06"/>
                </a:solidFill>
                <a:latin typeface="Consolas"/>
                <a:ea typeface="Consolas"/>
                <a:cs typeface="Consolas"/>
                <a:sym typeface="Consolas"/>
              </a:rPr>
              <a:t>"The innerHTML property allows you to add &lt;strong&gt;HTML&lt;/strong&gt; as well as text to an element."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solidFill>
                  <a:srgbClr val="F8F8F8"/>
                </a:solidFill>
                <a:latin typeface="Consolas"/>
                <a:ea typeface="Consolas"/>
                <a:cs typeface="Consolas"/>
                <a:sym typeface="Consolas"/>
              </a:rPr>
              <a:t>      </a:t>
            </a:r>
            <a:r>
              <a:rPr lang="en-US" sz="900">
                <a:latin typeface="Consolas"/>
                <a:ea typeface="Consolas"/>
                <a:cs typeface="Consolas"/>
                <a:sym typeface="Consolas"/>
              </a:rPr>
              <a:t>console</a:t>
            </a:r>
            <a:r>
              <a:rPr b="1" lang="en-US" sz="900">
                <a:latin typeface="Consolas"/>
                <a:ea typeface="Consolas"/>
                <a:cs typeface="Consolas"/>
                <a:sym typeface="Consolas"/>
              </a:rPr>
              <a:t>.</a:t>
            </a:r>
            <a:r>
              <a:rPr lang="en-US" sz="900">
                <a:latin typeface="Consolas"/>
                <a:ea typeface="Consolas"/>
                <a:cs typeface="Consolas"/>
                <a:sym typeface="Consolas"/>
              </a:rPr>
              <a:t>log</a:t>
            </a:r>
            <a:r>
              <a:rPr b="1" lang="en-US" sz="900">
                <a:latin typeface="Consolas"/>
                <a:ea typeface="Consolas"/>
                <a:cs typeface="Consolas"/>
                <a:sym typeface="Consolas"/>
              </a:rPr>
              <a:t>(</a:t>
            </a:r>
            <a:r>
              <a:rPr lang="en-US" sz="900">
                <a:latin typeface="Consolas"/>
                <a:ea typeface="Consolas"/>
                <a:cs typeface="Consolas"/>
                <a:sym typeface="Consolas"/>
              </a:rPr>
              <a:t>newElement</a:t>
            </a:r>
            <a:r>
              <a:rPr b="1" lang="en-US" sz="900">
                <a:latin typeface="Consolas"/>
                <a:ea typeface="Consolas"/>
                <a:cs typeface="Consolas"/>
                <a:sym typeface="Consolas"/>
              </a:rPr>
              <a: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solidFill>
                  <a:srgbClr val="F8F8F8"/>
                </a:solidFill>
                <a:latin typeface="Consolas"/>
                <a:ea typeface="Consolas"/>
                <a:cs typeface="Consolas"/>
                <a:sym typeface="Consolas"/>
              </a:rPr>
              <a:t>      </a:t>
            </a:r>
            <a:r>
              <a:rPr b="1" lang="en-US" sz="900">
                <a:solidFill>
                  <a:srgbClr val="204A87"/>
                </a:solidFill>
                <a:latin typeface="Consolas"/>
                <a:ea typeface="Consolas"/>
                <a:cs typeface="Consolas"/>
                <a:sym typeface="Consolas"/>
              </a:rPr>
              <a:t>const</a:t>
            </a:r>
            <a:r>
              <a:rPr lang="en-US" sz="900">
                <a:solidFill>
                  <a:srgbClr val="F8F8F8"/>
                </a:solidFill>
                <a:latin typeface="Consolas"/>
                <a:ea typeface="Consolas"/>
                <a:cs typeface="Consolas"/>
                <a:sym typeface="Consolas"/>
              </a:rPr>
              <a:t> </a:t>
            </a:r>
            <a:r>
              <a:rPr lang="en-US" sz="900">
                <a:latin typeface="Consolas"/>
                <a:ea typeface="Consolas"/>
                <a:cs typeface="Consolas"/>
                <a:sym typeface="Consolas"/>
              </a:rPr>
              <a:t>newTextNode</a:t>
            </a:r>
            <a:r>
              <a:rPr lang="en-US" sz="900">
                <a:solidFill>
                  <a:srgbClr val="F8F8F8"/>
                </a:solidFill>
                <a:latin typeface="Consolas"/>
                <a:ea typeface="Consolas"/>
                <a:cs typeface="Consolas"/>
                <a:sym typeface="Consolas"/>
              </a:rPr>
              <a:t> </a:t>
            </a:r>
            <a:r>
              <a:rPr b="1" lang="en-US" sz="900">
                <a:solidFill>
                  <a:srgbClr val="CE5C00"/>
                </a:solidFill>
                <a:latin typeface="Consolas"/>
                <a:ea typeface="Consolas"/>
                <a:cs typeface="Consolas"/>
                <a:sym typeface="Consolas"/>
              </a:rPr>
              <a:t>=</a:t>
            </a:r>
            <a:r>
              <a:rPr lang="en-US" sz="900">
                <a:solidFill>
                  <a:srgbClr val="F8F8F8"/>
                </a:solidFill>
                <a:latin typeface="Consolas"/>
                <a:ea typeface="Consolas"/>
                <a:cs typeface="Consolas"/>
                <a:sym typeface="Consolas"/>
              </a:rPr>
              <a:t> </a:t>
            </a:r>
            <a:r>
              <a:rPr lang="en-US" sz="900">
                <a:solidFill>
                  <a:srgbClr val="204A87"/>
                </a:solidFill>
                <a:latin typeface="Consolas"/>
                <a:ea typeface="Consolas"/>
                <a:cs typeface="Consolas"/>
                <a:sym typeface="Consolas"/>
              </a:rPr>
              <a:t>document</a:t>
            </a:r>
            <a:r>
              <a:rPr b="1" lang="en-US" sz="900">
                <a:latin typeface="Consolas"/>
                <a:ea typeface="Consolas"/>
                <a:cs typeface="Consolas"/>
                <a:sym typeface="Consolas"/>
              </a:rPr>
              <a:t>.</a:t>
            </a:r>
            <a:r>
              <a:rPr lang="en-US" sz="900">
                <a:latin typeface="Consolas"/>
                <a:ea typeface="Consolas"/>
                <a:cs typeface="Consolas"/>
                <a:sym typeface="Consolas"/>
              </a:rPr>
              <a:t>createTextNode</a:t>
            </a:r>
            <a:r>
              <a:rPr b="1" lang="en-US" sz="900">
                <a:latin typeface="Consolas"/>
                <a:ea typeface="Consolas"/>
                <a:cs typeface="Consolas"/>
                <a:sym typeface="Consolas"/>
              </a:rPr>
              <a:t>(</a:t>
            </a:r>
            <a:r>
              <a:rPr lang="en-US" sz="900">
                <a:solidFill>
                  <a:srgbClr val="4E9A06"/>
                </a:solidFill>
                <a:latin typeface="Consolas"/>
                <a:ea typeface="Consolas"/>
                <a:cs typeface="Consolas"/>
                <a:sym typeface="Consolas"/>
              </a:rPr>
              <a:t>"It is also possible to create a text node with the createTextNode() method."</a:t>
            </a:r>
            <a:r>
              <a:rPr b="1" lang="en-US" sz="900">
                <a:latin typeface="Consolas"/>
                <a:ea typeface="Consolas"/>
                <a:cs typeface="Consolas"/>
                <a:sym typeface="Consolas"/>
              </a:rPr>
              <a: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solidFill>
                  <a:srgbClr val="F8F8F8"/>
                </a:solidFill>
                <a:latin typeface="Consolas"/>
                <a:ea typeface="Consolas"/>
                <a:cs typeface="Consolas"/>
                <a:sym typeface="Consolas"/>
              </a:rPr>
              <a:t>      </a:t>
            </a:r>
            <a:r>
              <a:rPr lang="en-US" sz="900">
                <a:latin typeface="Consolas"/>
                <a:ea typeface="Consolas"/>
                <a:cs typeface="Consolas"/>
                <a:sym typeface="Consolas"/>
              </a:rPr>
              <a:t>console</a:t>
            </a:r>
            <a:r>
              <a:rPr b="1" lang="en-US" sz="900">
                <a:latin typeface="Consolas"/>
                <a:ea typeface="Consolas"/>
                <a:cs typeface="Consolas"/>
                <a:sym typeface="Consolas"/>
              </a:rPr>
              <a:t>.</a:t>
            </a:r>
            <a:r>
              <a:rPr lang="en-US" sz="900">
                <a:latin typeface="Consolas"/>
                <a:ea typeface="Consolas"/>
                <a:cs typeface="Consolas"/>
                <a:sym typeface="Consolas"/>
              </a:rPr>
              <a:t>log</a:t>
            </a:r>
            <a:r>
              <a:rPr b="1" lang="en-US" sz="900">
                <a:latin typeface="Consolas"/>
                <a:ea typeface="Consolas"/>
                <a:cs typeface="Consolas"/>
                <a:sym typeface="Consolas"/>
              </a:rPr>
              <a:t>(</a:t>
            </a:r>
            <a:r>
              <a:rPr lang="en-US" sz="900">
                <a:latin typeface="Consolas"/>
                <a:ea typeface="Consolas"/>
                <a:cs typeface="Consolas"/>
                <a:sym typeface="Consolas"/>
              </a:rPr>
              <a:t>newTextNode</a:t>
            </a:r>
            <a:r>
              <a:rPr b="1" lang="en-US" sz="900">
                <a:latin typeface="Consolas"/>
                <a:ea typeface="Consolas"/>
                <a:cs typeface="Consolas"/>
                <a:sym typeface="Consolas"/>
              </a:rPr>
              <a: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solidFill>
                  <a:srgbClr val="F8F8F8"/>
                </a:solidFill>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script</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900">
                <a:latin typeface="Consolas"/>
                <a:ea typeface="Consolas"/>
                <a:cs typeface="Consolas"/>
                <a:sym typeface="Consolas"/>
              </a:rPr>
              <a:t>  </a:t>
            </a: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body</a:t>
            </a:r>
            <a:r>
              <a:rPr b="1" lang="en-US" sz="900">
                <a:latin typeface="Consolas"/>
                <a:ea typeface="Consolas"/>
                <a:cs typeface="Consolas"/>
                <a:sym typeface="Consolas"/>
              </a:rPr>
              <a:t>&gt;</a:t>
            </a:r>
            <a:endParaRPr sz="900">
              <a:latin typeface="Consolas"/>
              <a:ea typeface="Consolas"/>
              <a:cs typeface="Consolas"/>
              <a:sym typeface="Consolas"/>
            </a:endParaRPr>
          </a:p>
          <a:p>
            <a:pPr indent="0" lvl="0" marL="0" marR="63500" rtl="0" algn="l">
              <a:lnSpc>
                <a:spcPct val="110795"/>
              </a:lnSpc>
              <a:spcBef>
                <a:spcPts val="0"/>
              </a:spcBef>
              <a:spcAft>
                <a:spcPts val="0"/>
              </a:spcAft>
              <a:buNone/>
            </a:pPr>
            <a:r>
              <a:rPr b="1" lang="en-US" sz="900">
                <a:latin typeface="Consolas"/>
                <a:ea typeface="Consolas"/>
                <a:cs typeface="Consolas"/>
                <a:sym typeface="Consolas"/>
              </a:rPr>
              <a:t>&lt;/</a:t>
            </a:r>
            <a:r>
              <a:rPr b="1" lang="en-US" sz="900">
                <a:solidFill>
                  <a:srgbClr val="204A87"/>
                </a:solidFill>
                <a:latin typeface="Consolas"/>
                <a:ea typeface="Consolas"/>
                <a:cs typeface="Consolas"/>
                <a:sym typeface="Consolas"/>
              </a:rPr>
              <a:t>html</a:t>
            </a:r>
            <a:r>
              <a:rPr b="1" lang="en-US" sz="900">
                <a:latin typeface="Consolas"/>
                <a:ea typeface="Consolas"/>
                <a:cs typeface="Consolas"/>
                <a:sym typeface="Consolas"/>
              </a:rPr>
              <a:t>&gt;</a:t>
            </a:r>
            <a:endParaRPr sz="900">
              <a:solidFill>
                <a:srgbClr val="080808"/>
              </a:solidFill>
              <a:highlight>
                <a:srgbClr val="FFFFFF"/>
              </a:highlight>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80"/>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sz="2500"/>
              <a:t>Removing Nodes</a:t>
            </a:r>
            <a:endParaRPr sz="2500"/>
          </a:p>
        </p:txBody>
      </p:sp>
      <p:sp>
        <p:nvSpPr>
          <p:cNvPr id="744" name="Google Shape;744;p80"/>
          <p:cNvSpPr txBox="1"/>
          <p:nvPr>
            <p:ph idx="1" type="body"/>
          </p:nvPr>
        </p:nvSpPr>
        <p:spPr>
          <a:xfrm>
            <a:off x="523875" y="1290600"/>
            <a:ext cx="3510300" cy="3395400"/>
          </a:xfrm>
          <a:prstGeom prst="rect">
            <a:avLst/>
          </a:prstGeom>
          <a:noFill/>
          <a:ln>
            <a:noFill/>
          </a:ln>
        </p:spPr>
        <p:txBody>
          <a:bodyPr anchorCtr="0" anchor="t" bIns="68575" lIns="68575" spcFirstLastPara="1" rIns="68575" wrap="square" tIns="68575">
            <a:normAutofit/>
          </a:bodyPr>
          <a:lstStyle/>
          <a:p>
            <a:pPr indent="0" lvl="0" marL="0" rtl="0" algn="l">
              <a:lnSpc>
                <a:spcPct val="100000"/>
              </a:lnSpc>
              <a:spcBef>
                <a:spcPts val="0"/>
              </a:spcBef>
              <a:spcAft>
                <a:spcPts val="0"/>
              </a:spcAft>
              <a:buClr>
                <a:srgbClr val="FF9900"/>
              </a:buClr>
              <a:buSzPts val="1100"/>
              <a:buNone/>
            </a:pPr>
            <a:r>
              <a:rPr lang="en-US" sz="1500">
                <a:solidFill>
                  <a:schemeClr val="accent2"/>
                </a:solidFill>
              </a:rPr>
              <a:t>The </a:t>
            </a:r>
            <a:r>
              <a:rPr b="1" lang="en-US" sz="1500">
                <a:solidFill>
                  <a:schemeClr val="accent2"/>
                </a:solidFill>
                <a:latin typeface="Consolas"/>
                <a:ea typeface="Consolas"/>
                <a:cs typeface="Consolas"/>
                <a:sym typeface="Consolas"/>
              </a:rPr>
              <a:t>removeChild()</a:t>
            </a:r>
            <a:r>
              <a:rPr lang="en-US" sz="1500">
                <a:solidFill>
                  <a:schemeClr val="accent2"/>
                </a:solidFill>
              </a:rPr>
              <a:t> method removes a node from the document tree.</a:t>
            </a:r>
            <a:endParaRPr sz="1500">
              <a:solidFill>
                <a:schemeClr val="accent2"/>
              </a:solidFill>
            </a:endParaRPr>
          </a:p>
          <a:p>
            <a:pPr indent="0" lvl="0" marL="0" rtl="0" algn="l">
              <a:spcBef>
                <a:spcPts val="1000"/>
              </a:spcBef>
              <a:spcAft>
                <a:spcPts val="1000"/>
              </a:spcAft>
              <a:buClr>
                <a:schemeClr val="accent1"/>
              </a:buClr>
              <a:buSzPts val="1100"/>
              <a:buNone/>
            </a:pPr>
            <a:r>
              <a:rPr lang="en-US" sz="1500">
                <a:solidFill>
                  <a:schemeClr val="accent2"/>
                </a:solidFill>
              </a:rPr>
              <a:t>Invoke the method on the parent node and pass the child node that is to be removed as the method argument. The </a:t>
            </a:r>
            <a:r>
              <a:rPr b="1" lang="en-US" sz="1500">
                <a:solidFill>
                  <a:schemeClr val="accent2"/>
                </a:solidFill>
                <a:latin typeface="Consolas"/>
                <a:ea typeface="Consolas"/>
                <a:cs typeface="Consolas"/>
                <a:sym typeface="Consolas"/>
              </a:rPr>
              <a:t>remove()</a:t>
            </a:r>
            <a:r>
              <a:rPr b="1" lang="en-US" sz="1500">
                <a:solidFill>
                  <a:schemeClr val="accent2"/>
                </a:solidFill>
              </a:rPr>
              <a:t> </a:t>
            </a:r>
            <a:r>
              <a:rPr lang="en-US" sz="1500">
                <a:solidFill>
                  <a:schemeClr val="accent2"/>
                </a:solidFill>
              </a:rPr>
              <a:t>method removes the object from the tree it belongs to.</a:t>
            </a:r>
            <a:endParaRPr sz="1500">
              <a:solidFill>
                <a:schemeClr val="accent2"/>
              </a:solidFill>
            </a:endParaRPr>
          </a:p>
        </p:txBody>
      </p:sp>
      <p:sp>
        <p:nvSpPr>
          <p:cNvPr id="745" name="Google Shape;745;p80"/>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746" name="Google Shape;746;p80"/>
          <p:cNvSpPr/>
          <p:nvPr/>
        </p:nvSpPr>
        <p:spPr>
          <a:xfrm>
            <a:off x="4034125" y="1290600"/>
            <a:ext cx="4676700" cy="3307800"/>
          </a:xfrm>
          <a:prstGeom prst="rect">
            <a:avLst/>
          </a:prstGeom>
          <a:noFill/>
          <a:ln cap="flat" cmpd="sng" w="9525">
            <a:solidFill>
              <a:schemeClr val="accent2"/>
            </a:solidFill>
            <a:prstDash val="dash"/>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800"/>
              <a:buFont typeface="Arial"/>
              <a:buNone/>
            </a:pPr>
            <a:r>
              <a:rPr i="1" lang="en-US" sz="1000">
                <a:solidFill>
                  <a:srgbClr val="8F5902"/>
                </a:solidFill>
                <a:latin typeface="Consolas"/>
                <a:ea typeface="Consolas"/>
                <a:cs typeface="Consolas"/>
                <a:sym typeface="Consolas"/>
              </a:rPr>
              <a:t>&lt;!DOCTYPE html&gt;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html</a:t>
            </a:r>
            <a:r>
              <a:rPr lang="en-US" sz="1000">
                <a:latin typeface="Consolas"/>
                <a:ea typeface="Consolas"/>
                <a:cs typeface="Consolas"/>
                <a:sym typeface="Consolas"/>
              </a:rPr>
              <a:t> </a:t>
            </a:r>
            <a:r>
              <a:rPr lang="en-US" sz="1000">
                <a:solidFill>
                  <a:srgbClr val="C4A000"/>
                </a:solidFill>
                <a:latin typeface="Consolas"/>
                <a:ea typeface="Consolas"/>
                <a:cs typeface="Consolas"/>
                <a:sym typeface="Consolas"/>
              </a:rPr>
              <a:t>lang</a:t>
            </a:r>
            <a:r>
              <a:rPr b="1" lang="en-US" sz="1000">
                <a:solidFill>
                  <a:srgbClr val="CE5C00"/>
                </a:solidFill>
                <a:latin typeface="Consolas"/>
                <a:ea typeface="Consolas"/>
                <a:cs typeface="Consolas"/>
                <a:sym typeface="Consolas"/>
              </a:rPr>
              <a:t>=</a:t>
            </a:r>
            <a:r>
              <a:rPr lang="en-US" sz="1000">
                <a:solidFill>
                  <a:srgbClr val="4E9A06"/>
                </a:solidFill>
                <a:latin typeface="Consolas"/>
                <a:ea typeface="Consolas"/>
                <a:cs typeface="Consolas"/>
                <a:sym typeface="Consolas"/>
              </a:rPr>
              <a:t>"en"</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head</a:t>
            </a:r>
            <a:r>
              <a:rPr b="1" lang="en-US" sz="1000">
                <a:latin typeface="Consolas"/>
                <a:ea typeface="Consolas"/>
                <a:cs typeface="Consolas"/>
                <a:sym typeface="Consolas"/>
              </a:rPr>
              <a:t>&gt;&lt;/</a:t>
            </a:r>
            <a:r>
              <a:rPr b="1" lang="en-US" sz="1000">
                <a:solidFill>
                  <a:srgbClr val="204A87"/>
                </a:solidFill>
                <a:latin typeface="Consolas"/>
                <a:ea typeface="Consolas"/>
                <a:cs typeface="Consolas"/>
                <a:sym typeface="Consolas"/>
              </a:rPr>
              <a:t>head</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body</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h1</a:t>
            </a:r>
            <a:r>
              <a:rPr b="1" lang="en-US" sz="1000">
                <a:latin typeface="Consolas"/>
                <a:ea typeface="Consolas"/>
                <a:cs typeface="Consolas"/>
                <a:sym typeface="Consolas"/>
              </a:rPr>
              <a:t>&gt;</a:t>
            </a:r>
            <a:r>
              <a:rPr lang="en-US" sz="1000">
                <a:latin typeface="Consolas"/>
                <a:ea typeface="Consolas"/>
                <a:cs typeface="Consolas"/>
                <a:sym typeface="Consolas"/>
              </a:rPr>
              <a:t>Removing Nodes</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h1</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ul</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li</a:t>
            </a:r>
            <a:r>
              <a:rPr b="1" lang="en-US" sz="1000">
                <a:latin typeface="Consolas"/>
                <a:ea typeface="Consolas"/>
                <a:cs typeface="Consolas"/>
                <a:sym typeface="Consolas"/>
              </a:rPr>
              <a:t>&gt;</a:t>
            </a:r>
            <a:r>
              <a:rPr lang="en-US" sz="1000">
                <a:latin typeface="Consolas"/>
                <a:ea typeface="Consolas"/>
                <a:cs typeface="Consolas"/>
                <a:sym typeface="Consolas"/>
              </a:rPr>
              <a:t>Now you see me</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li</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li</a:t>
            </a:r>
            <a:r>
              <a:rPr b="1" lang="en-US" sz="1000">
                <a:latin typeface="Consolas"/>
                <a:ea typeface="Consolas"/>
                <a:cs typeface="Consolas"/>
                <a:sym typeface="Consolas"/>
              </a:rPr>
              <a:t>&gt;</a:t>
            </a:r>
            <a:r>
              <a:rPr lang="en-US" sz="1000">
                <a:latin typeface="Consolas"/>
                <a:ea typeface="Consolas"/>
                <a:cs typeface="Consolas"/>
                <a:sym typeface="Consolas"/>
              </a:rPr>
              <a:t>removeChild(): removes a child node from the DOM and returns the removed node.</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li</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li</a:t>
            </a:r>
            <a:r>
              <a:rPr b="1" lang="en-US" sz="1000">
                <a:latin typeface="Consolas"/>
                <a:ea typeface="Consolas"/>
                <a:cs typeface="Consolas"/>
                <a:sym typeface="Consolas"/>
              </a:rPr>
              <a:t>&gt;</a:t>
            </a:r>
            <a:r>
              <a:rPr lang="en-US" sz="1000">
                <a:latin typeface="Consolas"/>
                <a:ea typeface="Consolas"/>
                <a:cs typeface="Consolas"/>
                <a:sym typeface="Consolas"/>
              </a:rPr>
              <a:t>remove(): removes the object from the tree it belongs to.</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li</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li</a:t>
            </a:r>
            <a:r>
              <a:rPr lang="en-US" sz="1000">
                <a:latin typeface="Consolas"/>
                <a:ea typeface="Consolas"/>
                <a:cs typeface="Consolas"/>
                <a:sym typeface="Consolas"/>
              </a:rPr>
              <a:t> </a:t>
            </a:r>
            <a:r>
              <a:rPr lang="en-US" sz="1000">
                <a:solidFill>
                  <a:srgbClr val="C4A000"/>
                </a:solidFill>
                <a:latin typeface="Consolas"/>
                <a:ea typeface="Consolas"/>
                <a:cs typeface="Consolas"/>
                <a:sym typeface="Consolas"/>
              </a:rPr>
              <a:t>id</a:t>
            </a:r>
            <a:r>
              <a:rPr b="1" lang="en-US" sz="1000">
                <a:solidFill>
                  <a:srgbClr val="CE5C00"/>
                </a:solidFill>
                <a:latin typeface="Consolas"/>
                <a:ea typeface="Consolas"/>
                <a:cs typeface="Consolas"/>
                <a:sym typeface="Consolas"/>
              </a:rPr>
              <a:t>=</a:t>
            </a:r>
            <a:r>
              <a:rPr lang="en-US" sz="1000">
                <a:solidFill>
                  <a:srgbClr val="4E9A06"/>
                </a:solidFill>
                <a:latin typeface="Consolas"/>
                <a:ea typeface="Consolas"/>
                <a:cs typeface="Consolas"/>
                <a:sym typeface="Consolas"/>
              </a:rPr>
              <a:t>"useless"</a:t>
            </a:r>
            <a:r>
              <a:rPr b="1" lang="en-US" sz="1000">
                <a:latin typeface="Consolas"/>
                <a:ea typeface="Consolas"/>
                <a:cs typeface="Consolas"/>
                <a:sym typeface="Consolas"/>
              </a:rPr>
              <a:t>&gt;</a:t>
            </a:r>
            <a:r>
              <a:rPr lang="en-US" sz="1000">
                <a:latin typeface="Consolas"/>
                <a:ea typeface="Consolas"/>
                <a:cs typeface="Consolas"/>
                <a:sym typeface="Consolas"/>
              </a:rPr>
              <a:t>and now you don't</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li</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ul</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script</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b="1" lang="en-US" sz="1000">
                <a:solidFill>
                  <a:srgbClr val="204A87"/>
                </a:solidFill>
                <a:latin typeface="Consolas"/>
                <a:ea typeface="Consolas"/>
                <a:cs typeface="Consolas"/>
                <a:sym typeface="Consolas"/>
              </a:rPr>
              <a:t>const</a:t>
            </a: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ul</a:t>
            </a:r>
            <a:r>
              <a:rPr lang="en-US" sz="1000">
                <a:solidFill>
                  <a:srgbClr val="F8F8F8"/>
                </a:solidFill>
                <a:latin typeface="Consolas"/>
                <a:ea typeface="Consolas"/>
                <a:cs typeface="Consolas"/>
                <a:sym typeface="Consolas"/>
              </a:rPr>
              <a:t> </a:t>
            </a:r>
            <a:r>
              <a:rPr b="1" lang="en-US" sz="1000">
                <a:solidFill>
                  <a:srgbClr val="CE5C00"/>
                </a:solidFill>
                <a:latin typeface="Consolas"/>
                <a:ea typeface="Consolas"/>
                <a:cs typeface="Consolas"/>
                <a:sym typeface="Consolas"/>
              </a:rPr>
              <a:t>=</a:t>
            </a:r>
            <a:r>
              <a:rPr lang="en-US" sz="1000">
                <a:solidFill>
                  <a:srgbClr val="F8F8F8"/>
                </a:solidFill>
                <a:latin typeface="Consolas"/>
                <a:ea typeface="Consolas"/>
                <a:cs typeface="Consolas"/>
                <a:sym typeface="Consolas"/>
              </a:rPr>
              <a:t> </a:t>
            </a:r>
            <a:r>
              <a:rPr lang="en-US" sz="1000">
                <a:solidFill>
                  <a:srgbClr val="204A87"/>
                </a:solidFill>
                <a:latin typeface="Consolas"/>
                <a:ea typeface="Consolas"/>
                <a:cs typeface="Consolas"/>
                <a:sym typeface="Consolas"/>
              </a:rPr>
              <a:t>document</a:t>
            </a:r>
            <a:r>
              <a:rPr b="1" lang="en-US" sz="1000">
                <a:latin typeface="Consolas"/>
                <a:ea typeface="Consolas"/>
                <a:cs typeface="Consolas"/>
                <a:sym typeface="Consolas"/>
              </a:rPr>
              <a:t>.</a:t>
            </a:r>
            <a:r>
              <a:rPr lang="en-US" sz="1000">
                <a:latin typeface="Consolas"/>
                <a:ea typeface="Consolas"/>
                <a:cs typeface="Consolas"/>
                <a:sym typeface="Consolas"/>
              </a:rPr>
              <a:t>querySelector</a:t>
            </a:r>
            <a:r>
              <a:rPr b="1" lang="en-US" sz="1000">
                <a:latin typeface="Consolas"/>
                <a:ea typeface="Consolas"/>
                <a:cs typeface="Consolas"/>
                <a:sym typeface="Consolas"/>
              </a:rPr>
              <a:t>(</a:t>
            </a:r>
            <a:r>
              <a:rPr lang="en-US" sz="1000">
                <a:solidFill>
                  <a:srgbClr val="4E9A06"/>
                </a:solidFill>
                <a:latin typeface="Consolas"/>
                <a:ea typeface="Consolas"/>
                <a:cs typeface="Consolas"/>
                <a:sym typeface="Consolas"/>
              </a:rPr>
              <a:t>'ul'</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ul</a:t>
            </a:r>
            <a:r>
              <a:rPr b="1" lang="en-US" sz="1000">
                <a:latin typeface="Consolas"/>
                <a:ea typeface="Consolas"/>
                <a:cs typeface="Consolas"/>
                <a:sym typeface="Consolas"/>
              </a:rPr>
              <a:t>.</a:t>
            </a:r>
            <a:r>
              <a:rPr lang="en-US" sz="1000">
                <a:latin typeface="Consolas"/>
                <a:ea typeface="Consolas"/>
                <a:cs typeface="Consolas"/>
                <a:sym typeface="Consolas"/>
              </a:rPr>
              <a:t>removeChild</a:t>
            </a:r>
            <a:r>
              <a:rPr b="1" lang="en-US" sz="1000">
                <a:latin typeface="Consolas"/>
                <a:ea typeface="Consolas"/>
                <a:cs typeface="Consolas"/>
                <a:sym typeface="Consolas"/>
              </a:rPr>
              <a:t>(</a:t>
            </a:r>
            <a:r>
              <a:rPr lang="en-US" sz="1000">
                <a:latin typeface="Consolas"/>
                <a:ea typeface="Consolas"/>
                <a:cs typeface="Consolas"/>
                <a:sym typeface="Consolas"/>
              </a:rPr>
              <a:t>ul</a:t>
            </a:r>
            <a:r>
              <a:rPr b="1" lang="en-US" sz="1000">
                <a:latin typeface="Consolas"/>
                <a:ea typeface="Consolas"/>
                <a:cs typeface="Consolas"/>
                <a:sym typeface="Consolas"/>
              </a:rPr>
              <a:t>.</a:t>
            </a:r>
            <a:r>
              <a:rPr lang="en-US" sz="1000">
                <a:latin typeface="Consolas"/>
                <a:ea typeface="Consolas"/>
                <a:cs typeface="Consolas"/>
                <a:sym typeface="Consolas"/>
              </a:rPr>
              <a:t>firstElementChild</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b="1" lang="en-US" sz="1000">
                <a:solidFill>
                  <a:srgbClr val="204A87"/>
                </a:solidFill>
                <a:latin typeface="Consolas"/>
                <a:ea typeface="Consolas"/>
                <a:cs typeface="Consolas"/>
                <a:sym typeface="Consolas"/>
              </a:rPr>
              <a:t>const</a:t>
            </a: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uselessElement</a:t>
            </a:r>
            <a:r>
              <a:rPr lang="en-US" sz="1000">
                <a:solidFill>
                  <a:srgbClr val="F8F8F8"/>
                </a:solidFill>
                <a:latin typeface="Consolas"/>
                <a:ea typeface="Consolas"/>
                <a:cs typeface="Consolas"/>
                <a:sym typeface="Consolas"/>
              </a:rPr>
              <a:t> </a:t>
            </a:r>
            <a:r>
              <a:rPr b="1" lang="en-US" sz="1000">
                <a:solidFill>
                  <a:srgbClr val="CE5C00"/>
                </a:solidFill>
                <a:latin typeface="Consolas"/>
                <a:ea typeface="Consolas"/>
                <a:cs typeface="Consolas"/>
                <a:sym typeface="Consolas"/>
              </a:rPr>
              <a:t>=</a:t>
            </a:r>
            <a:r>
              <a:rPr lang="en-US" sz="1000">
                <a:solidFill>
                  <a:srgbClr val="F8F8F8"/>
                </a:solidFill>
                <a:latin typeface="Consolas"/>
                <a:ea typeface="Consolas"/>
                <a:cs typeface="Consolas"/>
                <a:sym typeface="Consolas"/>
              </a:rPr>
              <a:t> </a:t>
            </a:r>
            <a:r>
              <a:rPr lang="en-US" sz="1000">
                <a:solidFill>
                  <a:srgbClr val="204A87"/>
                </a:solidFill>
                <a:latin typeface="Consolas"/>
                <a:ea typeface="Consolas"/>
                <a:cs typeface="Consolas"/>
                <a:sym typeface="Consolas"/>
              </a:rPr>
              <a:t>document</a:t>
            </a:r>
            <a:r>
              <a:rPr b="1" lang="en-US" sz="1000">
                <a:latin typeface="Consolas"/>
                <a:ea typeface="Consolas"/>
                <a:cs typeface="Consolas"/>
                <a:sym typeface="Consolas"/>
              </a:rPr>
              <a:t>.</a:t>
            </a:r>
            <a:r>
              <a:rPr lang="en-US" sz="1000">
                <a:latin typeface="Consolas"/>
                <a:ea typeface="Consolas"/>
                <a:cs typeface="Consolas"/>
                <a:sym typeface="Consolas"/>
              </a:rPr>
              <a:t>querySelector</a:t>
            </a:r>
            <a:r>
              <a:rPr b="1" lang="en-US" sz="1000">
                <a:latin typeface="Consolas"/>
                <a:ea typeface="Consolas"/>
                <a:cs typeface="Consolas"/>
                <a:sym typeface="Consolas"/>
              </a:rPr>
              <a:t>(</a:t>
            </a:r>
            <a:r>
              <a:rPr lang="en-US" sz="1000">
                <a:solidFill>
                  <a:srgbClr val="4E9A06"/>
                </a:solidFill>
                <a:latin typeface="Consolas"/>
                <a:ea typeface="Consolas"/>
                <a:cs typeface="Consolas"/>
                <a:sym typeface="Consolas"/>
              </a:rPr>
              <a:t>'#useless'</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uselessElement</a:t>
            </a:r>
            <a:r>
              <a:rPr b="1" lang="en-US" sz="1000">
                <a:latin typeface="Consolas"/>
                <a:ea typeface="Consolas"/>
                <a:cs typeface="Consolas"/>
                <a:sym typeface="Consolas"/>
              </a:rPr>
              <a:t>.</a:t>
            </a:r>
            <a:r>
              <a:rPr lang="en-US" sz="1000">
                <a:latin typeface="Consolas"/>
                <a:ea typeface="Consolas"/>
                <a:cs typeface="Consolas"/>
                <a:sym typeface="Consolas"/>
              </a:rPr>
              <a:t>remove</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script</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body</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63500" rtl="0" algn="l">
              <a:lnSpc>
                <a:spcPct val="110795"/>
              </a:lnSpc>
              <a:spcBef>
                <a:spcPts val="0"/>
              </a:spcBef>
              <a:spcAft>
                <a:spcPts val="0"/>
              </a:spcAft>
              <a:buNone/>
            </a:pP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html</a:t>
            </a:r>
            <a:r>
              <a:rPr b="1" lang="en-US" sz="1000">
                <a:latin typeface="Consolas"/>
                <a:ea typeface="Consolas"/>
                <a:cs typeface="Consolas"/>
                <a:sym typeface="Consolas"/>
              </a:rPr>
              <a:t>&gt;</a:t>
            </a:r>
            <a:endParaRPr sz="800">
              <a:solidFill>
                <a:srgbClr val="080808"/>
              </a:solidFill>
              <a:highlight>
                <a:srgbClr val="FFFFFF"/>
              </a:highlight>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4"/>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sz="2500"/>
              <a:t>Table of Contents</a:t>
            </a:r>
            <a:endParaRPr sz="2500"/>
          </a:p>
        </p:txBody>
      </p:sp>
      <p:sp>
        <p:nvSpPr>
          <p:cNvPr id="496" name="Google Shape;496;p54"/>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497" name="Google Shape;497;p54"/>
          <p:cNvSpPr txBox="1"/>
          <p:nvPr/>
        </p:nvSpPr>
        <p:spPr>
          <a:xfrm>
            <a:off x="389575" y="1267400"/>
            <a:ext cx="4948800" cy="3824400"/>
          </a:xfrm>
          <a:prstGeom prst="rect">
            <a:avLst/>
          </a:prstGeom>
          <a:noFill/>
          <a:ln>
            <a:noFill/>
          </a:ln>
        </p:spPr>
        <p:txBody>
          <a:bodyPr anchorCtr="0" anchor="t" bIns="91425" lIns="91425" spcFirstLastPara="1" rIns="91425" wrap="square" tIns="91425">
            <a:normAutofit/>
          </a:bodyPr>
          <a:lstStyle/>
          <a:p>
            <a:pPr indent="-330200" lvl="0" marL="457200" rtl="0" algn="l">
              <a:lnSpc>
                <a:spcPct val="100000"/>
              </a:lnSpc>
              <a:spcBef>
                <a:spcPts val="0"/>
              </a:spcBef>
              <a:spcAft>
                <a:spcPts val="0"/>
              </a:spcAft>
              <a:buClr>
                <a:srgbClr val="212121"/>
              </a:buClr>
              <a:buSzPts val="1600"/>
              <a:buFont typeface="Noto Sans Symbols"/>
              <a:buChar char="❖"/>
            </a:pPr>
            <a:r>
              <a:rPr b="1" lang="en-US" sz="1600">
                <a:solidFill>
                  <a:srgbClr val="212121"/>
                </a:solidFill>
              </a:rPr>
              <a:t>Section One: DOM Properties and Methods</a:t>
            </a:r>
            <a:endParaRPr sz="1600">
              <a:solidFill>
                <a:srgbClr val="212121"/>
              </a:solidFill>
            </a:endParaRPr>
          </a:p>
          <a:p>
            <a:pPr indent="-396421" lvl="1" marL="914400" rtl="0" algn="l">
              <a:lnSpc>
                <a:spcPct val="115000"/>
              </a:lnSpc>
              <a:spcBef>
                <a:spcPts val="1000"/>
              </a:spcBef>
              <a:spcAft>
                <a:spcPts val="0"/>
              </a:spcAft>
              <a:buClr>
                <a:srgbClr val="4285F4"/>
              </a:buClr>
              <a:buSzPts val="1443"/>
              <a:buChar char="➢"/>
            </a:pPr>
            <a:r>
              <a:rPr lang="en-US" sz="1442"/>
              <a:t>The HTML Document Object Model</a:t>
            </a:r>
            <a:endParaRPr sz="1442"/>
          </a:p>
          <a:p>
            <a:pPr indent="-396421" lvl="1" marL="914400" rtl="0" algn="l">
              <a:lnSpc>
                <a:spcPct val="115000"/>
              </a:lnSpc>
              <a:spcBef>
                <a:spcPts val="0"/>
              </a:spcBef>
              <a:spcAft>
                <a:spcPts val="0"/>
              </a:spcAft>
              <a:buClr>
                <a:srgbClr val="4285F4"/>
              </a:buClr>
              <a:buSzPts val="1443"/>
              <a:buChar char="➢"/>
            </a:pPr>
            <a:r>
              <a:rPr lang="en-US" sz="1442"/>
              <a:t>The Document Object Model – Nodes</a:t>
            </a:r>
            <a:endParaRPr sz="1442"/>
          </a:p>
          <a:p>
            <a:pPr indent="-396421" lvl="1" marL="914400" rtl="0" algn="l">
              <a:lnSpc>
                <a:spcPct val="115000"/>
              </a:lnSpc>
              <a:spcBef>
                <a:spcPts val="0"/>
              </a:spcBef>
              <a:spcAft>
                <a:spcPts val="0"/>
              </a:spcAft>
              <a:buClr>
                <a:srgbClr val="4285F4"/>
              </a:buClr>
              <a:buSzPts val="1443"/>
              <a:buChar char="➢"/>
            </a:pPr>
            <a:r>
              <a:rPr lang="en-US" sz="1442"/>
              <a:t>Useful DOM Objects, Properties, and Methods</a:t>
            </a:r>
            <a:endParaRPr sz="1442"/>
          </a:p>
          <a:p>
            <a:pPr indent="-396421" lvl="1" marL="914400" rtl="0" algn="l">
              <a:lnSpc>
                <a:spcPct val="115000"/>
              </a:lnSpc>
              <a:spcBef>
                <a:spcPts val="0"/>
              </a:spcBef>
              <a:spcAft>
                <a:spcPts val="0"/>
              </a:spcAft>
              <a:buClr>
                <a:srgbClr val="4285F4"/>
              </a:buClr>
              <a:buSzPts val="1443"/>
              <a:buChar char="➢"/>
            </a:pPr>
            <a:r>
              <a:rPr lang="en-US" sz="1442"/>
              <a:t>Locating DOM Elements using Selectors</a:t>
            </a:r>
            <a:endParaRPr sz="1442"/>
          </a:p>
          <a:p>
            <a:pPr indent="-396421" lvl="1" marL="914400" rtl="0" algn="l">
              <a:lnSpc>
                <a:spcPct val="115000"/>
              </a:lnSpc>
              <a:spcBef>
                <a:spcPts val="0"/>
              </a:spcBef>
              <a:spcAft>
                <a:spcPts val="0"/>
              </a:spcAft>
              <a:buClr>
                <a:srgbClr val="4285F4"/>
              </a:buClr>
              <a:buSzPts val="1443"/>
              <a:buChar char="➢"/>
            </a:pPr>
            <a:r>
              <a:rPr lang="en-US" sz="1442"/>
              <a:t>Document Structure and Traversal</a:t>
            </a:r>
            <a:endParaRPr sz="1442"/>
          </a:p>
          <a:p>
            <a:pPr indent="-396421" lvl="1" marL="914400" rtl="0" algn="l">
              <a:lnSpc>
                <a:spcPct val="115000"/>
              </a:lnSpc>
              <a:spcBef>
                <a:spcPts val="0"/>
              </a:spcBef>
              <a:spcAft>
                <a:spcPts val="0"/>
              </a:spcAft>
              <a:buClr>
                <a:srgbClr val="4285F4"/>
              </a:buClr>
              <a:buSzPts val="1443"/>
              <a:buChar char="➢"/>
            </a:pPr>
            <a:r>
              <a:rPr lang="en-US" sz="1442"/>
              <a:t>Documents as Trees of Nodes</a:t>
            </a:r>
            <a:endParaRPr sz="1442"/>
          </a:p>
          <a:p>
            <a:pPr indent="-396421" lvl="1" marL="914400" rtl="0" algn="l">
              <a:lnSpc>
                <a:spcPct val="115000"/>
              </a:lnSpc>
              <a:spcBef>
                <a:spcPts val="0"/>
              </a:spcBef>
              <a:spcAft>
                <a:spcPts val="0"/>
              </a:spcAft>
              <a:buClr>
                <a:srgbClr val="4285F4"/>
              </a:buClr>
              <a:buSzPts val="1443"/>
              <a:buChar char="➢"/>
            </a:pPr>
            <a:r>
              <a:rPr lang="en-US" sz="1442"/>
              <a:t>Node Relationships</a:t>
            </a:r>
            <a:endParaRPr sz="1442"/>
          </a:p>
          <a:p>
            <a:pPr indent="-396421" lvl="1" marL="914400" rtl="0" algn="l">
              <a:lnSpc>
                <a:spcPct val="115000"/>
              </a:lnSpc>
              <a:spcBef>
                <a:spcPts val="0"/>
              </a:spcBef>
              <a:spcAft>
                <a:spcPts val="0"/>
              </a:spcAft>
              <a:buClr>
                <a:srgbClr val="4285F4"/>
              </a:buClr>
              <a:buSzPts val="1443"/>
              <a:buChar char="➢"/>
            </a:pPr>
            <a:r>
              <a:rPr lang="en-US" sz="1442"/>
              <a:t>Making Changes to the DOM</a:t>
            </a:r>
            <a:endParaRPr sz="1442"/>
          </a:p>
        </p:txBody>
      </p:sp>
      <p:sp>
        <p:nvSpPr>
          <p:cNvPr id="498" name="Google Shape;498;p54"/>
          <p:cNvSpPr txBox="1"/>
          <p:nvPr/>
        </p:nvSpPr>
        <p:spPr>
          <a:xfrm>
            <a:off x="5122600" y="1267400"/>
            <a:ext cx="4021500" cy="3824400"/>
          </a:xfrm>
          <a:prstGeom prst="rect">
            <a:avLst/>
          </a:prstGeom>
          <a:noFill/>
          <a:ln>
            <a:noFill/>
          </a:ln>
        </p:spPr>
        <p:txBody>
          <a:bodyPr anchorCtr="0" anchor="t" bIns="91425" lIns="91425" spcFirstLastPara="1" rIns="91425" wrap="square" tIns="91425">
            <a:normAutofit/>
          </a:bodyPr>
          <a:lstStyle/>
          <a:p>
            <a:pPr indent="-330200" lvl="0" marL="457200" rtl="0" algn="l">
              <a:lnSpc>
                <a:spcPct val="100000"/>
              </a:lnSpc>
              <a:spcBef>
                <a:spcPts val="0"/>
              </a:spcBef>
              <a:spcAft>
                <a:spcPts val="0"/>
              </a:spcAft>
              <a:buClr>
                <a:srgbClr val="212121"/>
              </a:buClr>
              <a:buSzPts val="1600"/>
              <a:buFont typeface="Noto Sans Symbols"/>
              <a:buChar char="❖"/>
            </a:pPr>
            <a:r>
              <a:rPr b="1" lang="en-US" sz="1600">
                <a:solidFill>
                  <a:srgbClr val="212121"/>
                </a:solidFill>
              </a:rPr>
              <a:t>Section Two: JavaScript Events</a:t>
            </a:r>
            <a:endParaRPr b="1" sz="1600">
              <a:solidFill>
                <a:srgbClr val="212121"/>
              </a:solidFill>
            </a:endParaRPr>
          </a:p>
          <a:p>
            <a:pPr indent="-393700" lvl="1" marL="914400" rtl="0" algn="l">
              <a:lnSpc>
                <a:spcPct val="115000"/>
              </a:lnSpc>
              <a:spcBef>
                <a:spcPts val="1000"/>
              </a:spcBef>
              <a:spcAft>
                <a:spcPts val="0"/>
              </a:spcAft>
              <a:buClr>
                <a:srgbClr val="4285F4"/>
              </a:buClr>
              <a:buSzPts val="1400"/>
              <a:buChar char="➢"/>
            </a:pPr>
            <a:r>
              <a:rPr lang="en-US"/>
              <a:t>Events in JavaScript</a:t>
            </a:r>
            <a:endParaRPr/>
          </a:p>
          <a:p>
            <a:pPr indent="-393700" lvl="1" marL="914400" rtl="0" algn="l">
              <a:lnSpc>
                <a:spcPct val="115000"/>
              </a:lnSpc>
              <a:spcBef>
                <a:spcPts val="0"/>
              </a:spcBef>
              <a:spcAft>
                <a:spcPts val="0"/>
              </a:spcAft>
              <a:buClr>
                <a:srgbClr val="4285F4"/>
              </a:buClr>
              <a:buSzPts val="1400"/>
              <a:buChar char="➢"/>
            </a:pPr>
            <a:r>
              <a:rPr lang="en-US"/>
              <a:t>Event Handlers</a:t>
            </a:r>
            <a:endParaRPr/>
          </a:p>
          <a:p>
            <a:pPr indent="-393700" lvl="1" marL="914400" rtl="0" algn="l">
              <a:lnSpc>
                <a:spcPct val="115000"/>
              </a:lnSpc>
              <a:spcBef>
                <a:spcPts val="0"/>
              </a:spcBef>
              <a:spcAft>
                <a:spcPts val="0"/>
              </a:spcAft>
              <a:buClr>
                <a:srgbClr val="4285F4"/>
              </a:buClr>
              <a:buSzPts val="1400"/>
              <a:buChar char="➢"/>
            </a:pPr>
            <a:r>
              <a:rPr lang="en-US"/>
              <a:t>Mouse Events</a:t>
            </a:r>
            <a:endParaRPr/>
          </a:p>
          <a:p>
            <a:pPr indent="-393700" lvl="1" marL="914400" rtl="0" algn="l">
              <a:lnSpc>
                <a:spcPct val="115000"/>
              </a:lnSpc>
              <a:spcBef>
                <a:spcPts val="0"/>
              </a:spcBef>
              <a:spcAft>
                <a:spcPts val="0"/>
              </a:spcAft>
              <a:buClr>
                <a:srgbClr val="4285F4"/>
              </a:buClr>
              <a:buSzPts val="1400"/>
              <a:buChar char="➢"/>
            </a:pPr>
            <a:r>
              <a:rPr lang="en-US"/>
              <a:t>Form Events</a:t>
            </a:r>
            <a:endParaRPr/>
          </a:p>
          <a:p>
            <a:pPr indent="-393700" lvl="1" marL="914400" rtl="0" algn="l">
              <a:lnSpc>
                <a:spcPct val="115000"/>
              </a:lnSpc>
              <a:spcBef>
                <a:spcPts val="0"/>
              </a:spcBef>
              <a:spcAft>
                <a:spcPts val="0"/>
              </a:spcAft>
              <a:buClr>
                <a:srgbClr val="4285F4"/>
              </a:buClr>
              <a:buSzPts val="1400"/>
              <a:buChar char="➢"/>
            </a:pPr>
            <a:r>
              <a:rPr lang="en-US"/>
              <a:t>Keyboard Events</a:t>
            </a:r>
            <a:endParaRPr/>
          </a:p>
          <a:p>
            <a:pPr indent="-393700" lvl="1" marL="914400" rtl="0" algn="l">
              <a:lnSpc>
                <a:spcPct val="115000"/>
              </a:lnSpc>
              <a:spcBef>
                <a:spcPts val="0"/>
              </a:spcBef>
              <a:spcAft>
                <a:spcPts val="0"/>
              </a:spcAft>
              <a:buClr>
                <a:srgbClr val="4285F4"/>
              </a:buClr>
              <a:buSzPts val="1400"/>
              <a:buChar char="➢"/>
            </a:pPr>
            <a:r>
              <a:rPr lang="en-US"/>
              <a:t>Keyboard Events Properties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81"/>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sz="2500"/>
              <a:t>Modifying Styles</a:t>
            </a:r>
            <a:endParaRPr sz="2500"/>
          </a:p>
        </p:txBody>
      </p:sp>
      <p:sp>
        <p:nvSpPr>
          <p:cNvPr id="753" name="Google Shape;753;p81"/>
          <p:cNvSpPr txBox="1"/>
          <p:nvPr>
            <p:ph idx="1" type="body"/>
          </p:nvPr>
        </p:nvSpPr>
        <p:spPr>
          <a:xfrm>
            <a:off x="523875" y="1290600"/>
            <a:ext cx="3523500" cy="3395400"/>
          </a:xfrm>
          <a:prstGeom prst="rect">
            <a:avLst/>
          </a:prstGeom>
          <a:noFill/>
          <a:ln>
            <a:noFill/>
          </a:ln>
        </p:spPr>
        <p:txBody>
          <a:bodyPr anchorCtr="0" anchor="t" bIns="68575" lIns="68575" spcFirstLastPara="1" rIns="68575" wrap="square" tIns="68575">
            <a:normAutofit/>
          </a:bodyPr>
          <a:lstStyle/>
          <a:p>
            <a:pPr indent="0" lvl="0" marL="0" rtl="0" algn="l">
              <a:lnSpc>
                <a:spcPct val="100000"/>
              </a:lnSpc>
              <a:spcBef>
                <a:spcPts val="0"/>
              </a:spcBef>
              <a:spcAft>
                <a:spcPts val="0"/>
              </a:spcAft>
              <a:buClr>
                <a:srgbClr val="FF9900"/>
              </a:buClr>
              <a:buSzPts val="1100"/>
              <a:buNone/>
            </a:pPr>
            <a:r>
              <a:rPr lang="en-US" sz="1500">
                <a:solidFill>
                  <a:schemeClr val="accent2"/>
                </a:solidFill>
              </a:rPr>
              <a:t>The </a:t>
            </a:r>
            <a:r>
              <a:rPr b="1" lang="en-US" sz="1500">
                <a:solidFill>
                  <a:schemeClr val="accent2"/>
                </a:solidFill>
                <a:latin typeface="Consolas"/>
                <a:ea typeface="Consolas"/>
                <a:cs typeface="Consolas"/>
                <a:sym typeface="Consolas"/>
              </a:rPr>
              <a:t>style</a:t>
            </a:r>
            <a:r>
              <a:rPr lang="en-US" sz="1500">
                <a:solidFill>
                  <a:schemeClr val="accent2"/>
                </a:solidFill>
              </a:rPr>
              <a:t> property represents the inline styles on an HTML element. Often, styles will be applied to elements via a stylesheet, but sometimes we must add or edit an inline style directly.</a:t>
            </a:r>
            <a:endParaRPr sz="1500">
              <a:solidFill>
                <a:schemeClr val="accent2"/>
              </a:solidFill>
            </a:endParaRPr>
          </a:p>
          <a:p>
            <a:pPr indent="0" lvl="0" marL="0" rtl="0" algn="l">
              <a:lnSpc>
                <a:spcPct val="100000"/>
              </a:lnSpc>
              <a:spcBef>
                <a:spcPts val="1000"/>
              </a:spcBef>
              <a:spcAft>
                <a:spcPts val="1000"/>
              </a:spcAft>
              <a:buClr>
                <a:srgbClr val="FF9900"/>
              </a:buClr>
              <a:buSzPts val="1100"/>
              <a:buNone/>
            </a:pPr>
            <a:r>
              <a:rPr lang="en-US" sz="1500">
                <a:solidFill>
                  <a:schemeClr val="accent2"/>
                </a:solidFill>
              </a:rPr>
              <a:t>One option to edit the styles is with </a:t>
            </a:r>
            <a:r>
              <a:rPr b="1" lang="en-US" sz="1500">
                <a:solidFill>
                  <a:schemeClr val="accent2"/>
                </a:solidFill>
                <a:latin typeface="Consolas"/>
                <a:ea typeface="Consolas"/>
                <a:cs typeface="Consolas"/>
                <a:sym typeface="Consolas"/>
              </a:rPr>
              <a:t>setAttribute()</a:t>
            </a:r>
            <a:r>
              <a:rPr lang="en-US" sz="1500">
                <a:solidFill>
                  <a:schemeClr val="accent2"/>
                </a:solidFill>
              </a:rPr>
              <a:t>. However, this will remove all existing inline styles from the element. Since this is likely not the intended effect, it is better to use the </a:t>
            </a:r>
            <a:r>
              <a:rPr b="1" lang="en-US" sz="1500">
                <a:solidFill>
                  <a:schemeClr val="accent2"/>
                </a:solidFill>
                <a:latin typeface="Consolas"/>
                <a:ea typeface="Consolas"/>
                <a:cs typeface="Consolas"/>
                <a:sym typeface="Consolas"/>
              </a:rPr>
              <a:t>style</a:t>
            </a:r>
            <a:r>
              <a:rPr lang="en-US" sz="1500">
                <a:solidFill>
                  <a:schemeClr val="accent2"/>
                </a:solidFill>
              </a:rPr>
              <a:t> attribute directly. </a:t>
            </a:r>
            <a:endParaRPr sz="1500">
              <a:solidFill>
                <a:schemeClr val="accent2"/>
              </a:solidFill>
            </a:endParaRPr>
          </a:p>
        </p:txBody>
      </p:sp>
      <p:sp>
        <p:nvSpPr>
          <p:cNvPr id="754" name="Google Shape;754;p81"/>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755" name="Google Shape;755;p81"/>
          <p:cNvSpPr/>
          <p:nvPr/>
        </p:nvSpPr>
        <p:spPr>
          <a:xfrm>
            <a:off x="4207875" y="1290600"/>
            <a:ext cx="4350300" cy="3615900"/>
          </a:xfrm>
          <a:prstGeom prst="rect">
            <a:avLst/>
          </a:prstGeom>
          <a:noFill/>
          <a:ln cap="flat" cmpd="sng" w="9525">
            <a:solidFill>
              <a:srgbClr val="000000"/>
            </a:solidFill>
            <a:prstDash val="dash"/>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i="1" lang="en-US" sz="1000">
                <a:solidFill>
                  <a:srgbClr val="8F5902"/>
                </a:solidFill>
                <a:latin typeface="Consolas"/>
                <a:ea typeface="Consolas"/>
                <a:cs typeface="Consolas"/>
                <a:sym typeface="Consolas"/>
              </a:rPr>
              <a:t>&lt;!DOCTYPE html&gt;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html</a:t>
            </a:r>
            <a:r>
              <a:rPr lang="en-US" sz="1000">
                <a:latin typeface="Consolas"/>
                <a:ea typeface="Consolas"/>
                <a:cs typeface="Consolas"/>
                <a:sym typeface="Consolas"/>
              </a:rPr>
              <a:t> </a:t>
            </a:r>
            <a:r>
              <a:rPr lang="en-US" sz="1000">
                <a:solidFill>
                  <a:srgbClr val="C4A000"/>
                </a:solidFill>
                <a:latin typeface="Consolas"/>
                <a:ea typeface="Consolas"/>
                <a:cs typeface="Consolas"/>
                <a:sym typeface="Consolas"/>
              </a:rPr>
              <a:t>lang</a:t>
            </a:r>
            <a:r>
              <a:rPr b="1" lang="en-US" sz="1000">
                <a:solidFill>
                  <a:srgbClr val="CE5C00"/>
                </a:solidFill>
                <a:latin typeface="Consolas"/>
                <a:ea typeface="Consolas"/>
                <a:cs typeface="Consolas"/>
                <a:sym typeface="Consolas"/>
              </a:rPr>
              <a:t>=</a:t>
            </a:r>
            <a:r>
              <a:rPr lang="en-US" sz="1000">
                <a:solidFill>
                  <a:srgbClr val="4E9A06"/>
                </a:solidFill>
                <a:latin typeface="Consolas"/>
                <a:ea typeface="Consolas"/>
                <a:cs typeface="Consolas"/>
                <a:sym typeface="Consolas"/>
              </a:rPr>
              <a:t>"en"</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head</a:t>
            </a:r>
            <a:r>
              <a:rPr b="1" lang="en-US" sz="1000">
                <a:latin typeface="Consolas"/>
                <a:ea typeface="Consolas"/>
                <a:cs typeface="Consolas"/>
                <a:sym typeface="Consolas"/>
              </a:rPr>
              <a:t>&gt;&lt;/</a:t>
            </a:r>
            <a:r>
              <a:rPr b="1" lang="en-US" sz="1000">
                <a:solidFill>
                  <a:srgbClr val="204A87"/>
                </a:solidFill>
                <a:latin typeface="Consolas"/>
                <a:ea typeface="Consolas"/>
                <a:cs typeface="Consolas"/>
                <a:sym typeface="Consolas"/>
              </a:rPr>
              <a:t>head</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body</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div</a:t>
            </a:r>
            <a:r>
              <a:rPr lang="en-US" sz="1000">
                <a:latin typeface="Consolas"/>
                <a:ea typeface="Consolas"/>
                <a:cs typeface="Consolas"/>
                <a:sym typeface="Consolas"/>
              </a:rPr>
              <a:t> </a:t>
            </a:r>
            <a:r>
              <a:rPr lang="en-US" sz="1000">
                <a:solidFill>
                  <a:srgbClr val="C4A000"/>
                </a:solidFill>
                <a:latin typeface="Consolas"/>
                <a:ea typeface="Consolas"/>
                <a:cs typeface="Consolas"/>
                <a:sym typeface="Consolas"/>
              </a:rPr>
              <a:t>id</a:t>
            </a:r>
            <a:r>
              <a:rPr b="1" lang="en-US" sz="1000">
                <a:solidFill>
                  <a:srgbClr val="CE5C00"/>
                </a:solidFill>
                <a:latin typeface="Consolas"/>
                <a:ea typeface="Consolas"/>
                <a:cs typeface="Consolas"/>
                <a:sym typeface="Consolas"/>
              </a:rPr>
              <a:t>=</a:t>
            </a:r>
            <a:r>
              <a:rPr lang="en-US" sz="1000">
                <a:latin typeface="Consolas"/>
                <a:ea typeface="Consolas"/>
                <a:cs typeface="Consolas"/>
                <a:sym typeface="Consolas"/>
              </a:rPr>
              <a:t> </a:t>
            </a:r>
            <a:r>
              <a:rPr lang="en-US" sz="1000">
                <a:solidFill>
                  <a:srgbClr val="4E9A06"/>
                </a:solidFill>
                <a:latin typeface="Consolas"/>
                <a:ea typeface="Consolas"/>
                <a:cs typeface="Consolas"/>
                <a:sym typeface="Consolas"/>
              </a:rPr>
              <a:t>"myDiv"</a:t>
            </a:r>
            <a:r>
              <a:rPr b="1" lang="en-US" sz="1000">
                <a:latin typeface="Consolas"/>
                <a:ea typeface="Consolas"/>
                <a:cs typeface="Consolas"/>
                <a:sym typeface="Consolas"/>
              </a:rPr>
              <a:t>&gt;</a:t>
            </a:r>
            <a:r>
              <a:rPr lang="en-US" sz="1000">
                <a:latin typeface="Consolas"/>
                <a:ea typeface="Consolas"/>
                <a:cs typeface="Consolas"/>
                <a:sym typeface="Consolas"/>
              </a:rPr>
              <a:t>Modifying Styles</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div</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script</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1000">
                <a:solidFill>
                  <a:srgbClr val="F8F8F8"/>
                </a:solidFill>
                <a:latin typeface="Consolas"/>
                <a:ea typeface="Consolas"/>
                <a:cs typeface="Consolas"/>
                <a:sym typeface="Consolas"/>
              </a:rPr>
              <a:t>      </a:t>
            </a:r>
            <a:r>
              <a:rPr b="1" lang="en-US" sz="1000">
                <a:solidFill>
                  <a:srgbClr val="204A87"/>
                </a:solidFill>
                <a:latin typeface="Consolas"/>
                <a:ea typeface="Consolas"/>
                <a:cs typeface="Consolas"/>
                <a:sym typeface="Consolas"/>
              </a:rPr>
              <a:t>const</a:t>
            </a: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div</a:t>
            </a:r>
            <a:r>
              <a:rPr lang="en-US" sz="1000">
                <a:solidFill>
                  <a:srgbClr val="F8F8F8"/>
                </a:solidFill>
                <a:latin typeface="Consolas"/>
                <a:ea typeface="Consolas"/>
                <a:cs typeface="Consolas"/>
                <a:sym typeface="Consolas"/>
              </a:rPr>
              <a:t> </a:t>
            </a:r>
            <a:r>
              <a:rPr b="1" lang="en-US" sz="1000">
                <a:solidFill>
                  <a:srgbClr val="CE5C00"/>
                </a:solidFill>
                <a:latin typeface="Consolas"/>
                <a:ea typeface="Consolas"/>
                <a:cs typeface="Consolas"/>
                <a:sym typeface="Consolas"/>
              </a:rPr>
              <a:t>=</a:t>
            </a:r>
            <a:r>
              <a:rPr lang="en-US" sz="1000">
                <a:solidFill>
                  <a:srgbClr val="F8F8F8"/>
                </a:solidFill>
                <a:latin typeface="Consolas"/>
                <a:ea typeface="Consolas"/>
                <a:cs typeface="Consolas"/>
                <a:sym typeface="Consolas"/>
              </a:rPr>
              <a:t> </a:t>
            </a:r>
            <a:r>
              <a:rPr lang="en-US" sz="1000">
                <a:solidFill>
                  <a:srgbClr val="204A87"/>
                </a:solidFill>
                <a:latin typeface="Consolas"/>
                <a:ea typeface="Consolas"/>
                <a:cs typeface="Consolas"/>
                <a:sym typeface="Consolas"/>
              </a:rPr>
              <a:t>document</a:t>
            </a:r>
            <a:r>
              <a:rPr b="1" lang="en-US" sz="1000">
                <a:latin typeface="Consolas"/>
                <a:ea typeface="Consolas"/>
                <a:cs typeface="Consolas"/>
                <a:sym typeface="Consolas"/>
              </a:rPr>
              <a:t>.</a:t>
            </a:r>
            <a:r>
              <a:rPr lang="en-US" sz="1000">
                <a:latin typeface="Consolas"/>
                <a:ea typeface="Consolas"/>
                <a:cs typeface="Consolas"/>
                <a:sym typeface="Consolas"/>
              </a:rPr>
              <a:t>querySelector</a:t>
            </a:r>
            <a:r>
              <a:rPr b="1" lang="en-US" sz="1000">
                <a:latin typeface="Consolas"/>
                <a:ea typeface="Consolas"/>
                <a:cs typeface="Consolas"/>
                <a:sym typeface="Consolas"/>
              </a:rPr>
              <a:t>(</a:t>
            </a:r>
            <a:r>
              <a:rPr lang="en-US" sz="1000">
                <a:solidFill>
                  <a:srgbClr val="4E9A06"/>
                </a:solidFill>
                <a:latin typeface="Consolas"/>
                <a:ea typeface="Consolas"/>
                <a:cs typeface="Consolas"/>
                <a:sym typeface="Consolas"/>
              </a:rPr>
              <a:t>'#myDiv'</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1000">
                <a:solidFill>
                  <a:srgbClr val="F8F8F8"/>
                </a:solidFill>
                <a:latin typeface="Consolas"/>
                <a:ea typeface="Consolas"/>
                <a:cs typeface="Consolas"/>
                <a:sym typeface="Consolas"/>
              </a:rPr>
              <a:t>      </a:t>
            </a:r>
            <a:r>
              <a:rPr i="1" lang="en-US" sz="1000">
                <a:solidFill>
                  <a:srgbClr val="8F5902"/>
                </a:solidFill>
                <a:latin typeface="Consolas"/>
                <a:ea typeface="Consolas"/>
                <a:cs typeface="Consolas"/>
                <a:sym typeface="Consolas"/>
              </a:rPr>
              <a:t>// Edit the styles is with setAttribute()</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div</a:t>
            </a:r>
            <a:r>
              <a:rPr b="1" lang="en-US" sz="1000">
                <a:latin typeface="Consolas"/>
                <a:ea typeface="Consolas"/>
                <a:cs typeface="Consolas"/>
                <a:sym typeface="Consolas"/>
              </a:rPr>
              <a:t>.</a:t>
            </a:r>
            <a:r>
              <a:rPr lang="en-US" sz="1000">
                <a:latin typeface="Consolas"/>
                <a:ea typeface="Consolas"/>
                <a:cs typeface="Consolas"/>
                <a:sym typeface="Consolas"/>
              </a:rPr>
              <a:t>setAttribute</a:t>
            </a:r>
            <a:r>
              <a:rPr b="1" lang="en-US" sz="1000">
                <a:latin typeface="Consolas"/>
                <a:ea typeface="Consolas"/>
                <a:cs typeface="Consolas"/>
                <a:sym typeface="Consolas"/>
              </a:rPr>
              <a:t>(</a:t>
            </a:r>
            <a:r>
              <a:rPr lang="en-US" sz="1000">
                <a:solidFill>
                  <a:srgbClr val="4E9A06"/>
                </a:solidFill>
                <a:latin typeface="Consolas"/>
                <a:ea typeface="Consolas"/>
                <a:cs typeface="Consolas"/>
                <a:sym typeface="Consolas"/>
              </a:rPr>
              <a:t>'style'</a:t>
            </a:r>
            <a:r>
              <a:rPr b="1" lang="en-US" sz="1000">
                <a:latin typeface="Consolas"/>
                <a:ea typeface="Consolas"/>
                <a:cs typeface="Consolas"/>
                <a:sym typeface="Consolas"/>
              </a:rPr>
              <a:t>,</a:t>
            </a:r>
            <a:r>
              <a:rPr lang="en-US" sz="1000">
                <a:solidFill>
                  <a:srgbClr val="F8F8F8"/>
                </a:solidFill>
                <a:latin typeface="Consolas"/>
                <a:ea typeface="Consolas"/>
                <a:cs typeface="Consolas"/>
                <a:sym typeface="Consolas"/>
              </a:rPr>
              <a:t> </a:t>
            </a:r>
            <a:r>
              <a:rPr lang="en-US" sz="1000">
                <a:solidFill>
                  <a:srgbClr val="4E9A06"/>
                </a:solidFill>
                <a:latin typeface="Consolas"/>
                <a:ea typeface="Consolas"/>
                <a:cs typeface="Consolas"/>
                <a:sym typeface="Consolas"/>
              </a:rPr>
              <a:t>'text-align: center'</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1000">
                <a:solidFill>
                  <a:srgbClr val="F8F8F8"/>
                </a:solidFill>
                <a:latin typeface="Consolas"/>
                <a:ea typeface="Consolas"/>
                <a:cs typeface="Consolas"/>
                <a:sym typeface="Consolas"/>
              </a:rPr>
              <a:t>      </a:t>
            </a:r>
            <a:r>
              <a:rPr i="1" lang="en-US" sz="1000">
                <a:solidFill>
                  <a:srgbClr val="8F5902"/>
                </a:solidFill>
                <a:latin typeface="Consolas"/>
                <a:ea typeface="Consolas"/>
                <a:cs typeface="Consolas"/>
                <a:sym typeface="Consolas"/>
              </a:rPr>
              <a:t>// Apply style to div directly.</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div</a:t>
            </a:r>
            <a:r>
              <a:rPr b="1" lang="en-US" sz="1000">
                <a:latin typeface="Consolas"/>
                <a:ea typeface="Consolas"/>
                <a:cs typeface="Consolas"/>
                <a:sym typeface="Consolas"/>
              </a:rPr>
              <a:t>.</a:t>
            </a:r>
            <a:r>
              <a:rPr lang="en-US" sz="1000">
                <a:latin typeface="Consolas"/>
                <a:ea typeface="Consolas"/>
                <a:cs typeface="Consolas"/>
                <a:sym typeface="Consolas"/>
              </a:rPr>
              <a:t>style</a:t>
            </a:r>
            <a:r>
              <a:rPr b="1" lang="en-US" sz="1000">
                <a:latin typeface="Consolas"/>
                <a:ea typeface="Consolas"/>
                <a:cs typeface="Consolas"/>
                <a:sym typeface="Consolas"/>
              </a:rPr>
              <a:t>.</a:t>
            </a:r>
            <a:r>
              <a:rPr lang="en-US" sz="1000">
                <a:latin typeface="Consolas"/>
                <a:ea typeface="Consolas"/>
                <a:cs typeface="Consolas"/>
                <a:sym typeface="Consolas"/>
              </a:rPr>
              <a:t>backgroundColor</a:t>
            </a:r>
            <a:r>
              <a:rPr b="1" lang="en-US" sz="1000">
                <a:solidFill>
                  <a:srgbClr val="CE5C00"/>
                </a:solidFill>
                <a:latin typeface="Consolas"/>
                <a:ea typeface="Consolas"/>
                <a:cs typeface="Consolas"/>
                <a:sym typeface="Consolas"/>
              </a:rPr>
              <a:t>=</a:t>
            </a:r>
            <a:r>
              <a:rPr lang="en-US" sz="1000">
                <a:solidFill>
                  <a:srgbClr val="F8F8F8"/>
                </a:solidFill>
                <a:latin typeface="Consolas"/>
                <a:ea typeface="Consolas"/>
                <a:cs typeface="Consolas"/>
                <a:sym typeface="Consolas"/>
              </a:rPr>
              <a:t> </a:t>
            </a:r>
            <a:r>
              <a:rPr lang="en-US" sz="1000">
                <a:solidFill>
                  <a:srgbClr val="4E9A06"/>
                </a:solidFill>
                <a:latin typeface="Consolas"/>
                <a:ea typeface="Consolas"/>
                <a:cs typeface="Consolas"/>
                <a:sym typeface="Consolas"/>
              </a:rPr>
              <a:t>'coral'</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div</a:t>
            </a:r>
            <a:r>
              <a:rPr b="1" lang="en-US" sz="1000">
                <a:latin typeface="Consolas"/>
                <a:ea typeface="Consolas"/>
                <a:cs typeface="Consolas"/>
                <a:sym typeface="Consolas"/>
              </a:rPr>
              <a:t>.</a:t>
            </a:r>
            <a:r>
              <a:rPr lang="en-US" sz="1000">
                <a:latin typeface="Consolas"/>
                <a:ea typeface="Consolas"/>
                <a:cs typeface="Consolas"/>
                <a:sym typeface="Consolas"/>
              </a:rPr>
              <a:t>style</a:t>
            </a:r>
            <a:r>
              <a:rPr b="1" lang="en-US" sz="1000">
                <a:latin typeface="Consolas"/>
                <a:ea typeface="Consolas"/>
                <a:cs typeface="Consolas"/>
                <a:sym typeface="Consolas"/>
              </a:rPr>
              <a:t>.</a:t>
            </a:r>
            <a:r>
              <a:rPr lang="en-US" sz="1000">
                <a:latin typeface="Consolas"/>
                <a:ea typeface="Consolas"/>
                <a:cs typeface="Consolas"/>
                <a:sym typeface="Consolas"/>
              </a:rPr>
              <a:t>color</a:t>
            </a:r>
            <a:r>
              <a:rPr b="1" lang="en-US" sz="1000">
                <a:solidFill>
                  <a:srgbClr val="CE5C00"/>
                </a:solidFill>
                <a:latin typeface="Consolas"/>
                <a:ea typeface="Consolas"/>
                <a:cs typeface="Consolas"/>
                <a:sym typeface="Consolas"/>
              </a:rPr>
              <a:t>=</a:t>
            </a:r>
            <a:r>
              <a:rPr lang="en-US" sz="1000">
                <a:solidFill>
                  <a:srgbClr val="F8F8F8"/>
                </a:solidFill>
                <a:latin typeface="Consolas"/>
                <a:ea typeface="Consolas"/>
                <a:cs typeface="Consolas"/>
                <a:sym typeface="Consolas"/>
              </a:rPr>
              <a:t> </a:t>
            </a:r>
            <a:r>
              <a:rPr lang="en-US" sz="1000">
                <a:solidFill>
                  <a:srgbClr val="4E9A06"/>
                </a:solidFill>
                <a:latin typeface="Consolas"/>
                <a:ea typeface="Consolas"/>
                <a:cs typeface="Consolas"/>
                <a:sym typeface="Consolas"/>
              </a:rPr>
              <a:t>'white'</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div</a:t>
            </a:r>
            <a:r>
              <a:rPr b="1" lang="en-US" sz="1000">
                <a:latin typeface="Consolas"/>
                <a:ea typeface="Consolas"/>
                <a:cs typeface="Consolas"/>
                <a:sym typeface="Consolas"/>
              </a:rPr>
              <a:t>.</a:t>
            </a:r>
            <a:r>
              <a:rPr lang="en-US" sz="1000">
                <a:latin typeface="Consolas"/>
                <a:ea typeface="Consolas"/>
                <a:cs typeface="Consolas"/>
                <a:sym typeface="Consolas"/>
              </a:rPr>
              <a:t>style</a:t>
            </a:r>
            <a:r>
              <a:rPr b="1" lang="en-US" sz="1000">
                <a:latin typeface="Consolas"/>
                <a:ea typeface="Consolas"/>
                <a:cs typeface="Consolas"/>
                <a:sym typeface="Consolas"/>
              </a:rPr>
              <a:t>.</a:t>
            </a:r>
            <a:r>
              <a:rPr lang="en-US" sz="1000">
                <a:latin typeface="Consolas"/>
                <a:ea typeface="Consolas"/>
                <a:cs typeface="Consolas"/>
                <a:sym typeface="Consolas"/>
              </a:rPr>
              <a:t>height</a:t>
            </a:r>
            <a:r>
              <a:rPr lang="en-US" sz="1000">
                <a:solidFill>
                  <a:srgbClr val="F8F8F8"/>
                </a:solidFill>
                <a:latin typeface="Consolas"/>
                <a:ea typeface="Consolas"/>
                <a:cs typeface="Consolas"/>
                <a:sym typeface="Consolas"/>
              </a:rPr>
              <a:t> </a:t>
            </a:r>
            <a:r>
              <a:rPr b="1" lang="en-US" sz="1000">
                <a:solidFill>
                  <a:srgbClr val="CE5C00"/>
                </a:solidFill>
                <a:latin typeface="Consolas"/>
                <a:ea typeface="Consolas"/>
                <a:cs typeface="Consolas"/>
                <a:sym typeface="Consolas"/>
              </a:rPr>
              <a:t>=</a:t>
            </a:r>
            <a:r>
              <a:rPr lang="en-US" sz="1000">
                <a:solidFill>
                  <a:srgbClr val="F8F8F8"/>
                </a:solidFill>
                <a:latin typeface="Consolas"/>
                <a:ea typeface="Consolas"/>
                <a:cs typeface="Consolas"/>
                <a:sym typeface="Consolas"/>
              </a:rPr>
              <a:t> </a:t>
            </a:r>
            <a:r>
              <a:rPr lang="en-US" sz="1000">
                <a:solidFill>
                  <a:srgbClr val="4E9A06"/>
                </a:solidFill>
                <a:latin typeface="Consolas"/>
                <a:ea typeface="Consolas"/>
                <a:cs typeface="Consolas"/>
                <a:sym typeface="Consolas"/>
              </a:rPr>
              <a:t>'100px'</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div</a:t>
            </a:r>
            <a:r>
              <a:rPr b="1" lang="en-US" sz="1000">
                <a:latin typeface="Consolas"/>
                <a:ea typeface="Consolas"/>
                <a:cs typeface="Consolas"/>
                <a:sym typeface="Consolas"/>
              </a:rPr>
              <a:t>.</a:t>
            </a:r>
            <a:r>
              <a:rPr lang="en-US" sz="1000">
                <a:latin typeface="Consolas"/>
                <a:ea typeface="Consolas"/>
                <a:cs typeface="Consolas"/>
                <a:sym typeface="Consolas"/>
              </a:rPr>
              <a:t>style</a:t>
            </a:r>
            <a:r>
              <a:rPr b="1" lang="en-US" sz="1000">
                <a:latin typeface="Consolas"/>
                <a:ea typeface="Consolas"/>
                <a:cs typeface="Consolas"/>
                <a:sym typeface="Consolas"/>
              </a:rPr>
              <a:t>.</a:t>
            </a:r>
            <a:r>
              <a:rPr lang="en-US" sz="1000">
                <a:latin typeface="Consolas"/>
                <a:ea typeface="Consolas"/>
                <a:cs typeface="Consolas"/>
                <a:sym typeface="Consolas"/>
              </a:rPr>
              <a:t>width</a:t>
            </a:r>
            <a:r>
              <a:rPr lang="en-US" sz="1000">
                <a:solidFill>
                  <a:srgbClr val="F8F8F8"/>
                </a:solidFill>
                <a:latin typeface="Consolas"/>
                <a:ea typeface="Consolas"/>
                <a:cs typeface="Consolas"/>
                <a:sym typeface="Consolas"/>
              </a:rPr>
              <a:t> </a:t>
            </a:r>
            <a:r>
              <a:rPr b="1" lang="en-US" sz="1000">
                <a:solidFill>
                  <a:srgbClr val="CE5C00"/>
                </a:solidFill>
                <a:latin typeface="Consolas"/>
                <a:ea typeface="Consolas"/>
                <a:cs typeface="Consolas"/>
                <a:sym typeface="Consolas"/>
              </a:rPr>
              <a:t>=</a:t>
            </a:r>
            <a:r>
              <a:rPr lang="en-US" sz="1000">
                <a:solidFill>
                  <a:srgbClr val="F8F8F8"/>
                </a:solidFill>
                <a:latin typeface="Consolas"/>
                <a:ea typeface="Consolas"/>
                <a:cs typeface="Consolas"/>
                <a:sym typeface="Consolas"/>
              </a:rPr>
              <a:t> </a:t>
            </a:r>
            <a:r>
              <a:rPr lang="en-US" sz="1000">
                <a:solidFill>
                  <a:srgbClr val="4E9A06"/>
                </a:solidFill>
                <a:latin typeface="Consolas"/>
                <a:ea typeface="Consolas"/>
                <a:cs typeface="Consolas"/>
                <a:sym typeface="Consolas"/>
              </a:rPr>
              <a:t>'100px'</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div</a:t>
            </a:r>
            <a:r>
              <a:rPr b="1" lang="en-US" sz="1000">
                <a:latin typeface="Consolas"/>
                <a:ea typeface="Consolas"/>
                <a:cs typeface="Consolas"/>
                <a:sym typeface="Consolas"/>
              </a:rPr>
              <a:t>.</a:t>
            </a:r>
            <a:r>
              <a:rPr lang="en-US" sz="1000">
                <a:latin typeface="Consolas"/>
                <a:ea typeface="Consolas"/>
                <a:cs typeface="Consolas"/>
                <a:sym typeface="Consolas"/>
              </a:rPr>
              <a:t>style</a:t>
            </a:r>
            <a:r>
              <a:rPr b="1" lang="en-US" sz="1000">
                <a:latin typeface="Consolas"/>
                <a:ea typeface="Consolas"/>
                <a:cs typeface="Consolas"/>
                <a:sym typeface="Consolas"/>
              </a:rPr>
              <a:t>.</a:t>
            </a:r>
            <a:r>
              <a:rPr lang="en-US" sz="1000">
                <a:latin typeface="Consolas"/>
                <a:ea typeface="Consolas"/>
                <a:cs typeface="Consolas"/>
                <a:sym typeface="Consolas"/>
              </a:rPr>
              <a:t>border</a:t>
            </a:r>
            <a:r>
              <a:rPr lang="en-US" sz="1000">
                <a:solidFill>
                  <a:srgbClr val="F8F8F8"/>
                </a:solidFill>
                <a:latin typeface="Consolas"/>
                <a:ea typeface="Consolas"/>
                <a:cs typeface="Consolas"/>
                <a:sym typeface="Consolas"/>
              </a:rPr>
              <a:t> </a:t>
            </a:r>
            <a:r>
              <a:rPr b="1" lang="en-US" sz="1000">
                <a:solidFill>
                  <a:srgbClr val="CE5C00"/>
                </a:solidFill>
                <a:latin typeface="Consolas"/>
                <a:ea typeface="Consolas"/>
                <a:cs typeface="Consolas"/>
                <a:sym typeface="Consolas"/>
              </a:rPr>
              <a:t>=</a:t>
            </a:r>
            <a:r>
              <a:rPr lang="en-US" sz="1000">
                <a:solidFill>
                  <a:srgbClr val="F8F8F8"/>
                </a:solidFill>
                <a:latin typeface="Consolas"/>
                <a:ea typeface="Consolas"/>
                <a:cs typeface="Consolas"/>
                <a:sym typeface="Consolas"/>
              </a:rPr>
              <a:t> </a:t>
            </a:r>
            <a:r>
              <a:rPr lang="en-US" sz="1000">
                <a:solidFill>
                  <a:srgbClr val="4E9A06"/>
                </a:solidFill>
                <a:latin typeface="Consolas"/>
                <a:ea typeface="Consolas"/>
                <a:cs typeface="Consolas"/>
                <a:sym typeface="Consolas"/>
              </a:rPr>
              <a:t>'2px solid black'</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1000">
                <a:solidFill>
                  <a:srgbClr val="F8F8F8"/>
                </a:solidFill>
                <a:latin typeface="Consolas"/>
                <a:ea typeface="Consolas"/>
                <a:cs typeface="Consolas"/>
                <a:sym typeface="Consolas"/>
              </a:rPr>
              <a:t>      </a:t>
            </a:r>
            <a:r>
              <a:rPr i="1" lang="en-US" sz="1000">
                <a:solidFill>
                  <a:srgbClr val="8F5902"/>
                </a:solidFill>
                <a:latin typeface="Consolas"/>
                <a:ea typeface="Consolas"/>
                <a:cs typeface="Consolas"/>
                <a:sym typeface="Consolas"/>
              </a:rPr>
              <a:t>// Make div into a circle and center the text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div</a:t>
            </a:r>
            <a:r>
              <a:rPr b="1" lang="en-US" sz="1000">
                <a:latin typeface="Consolas"/>
                <a:ea typeface="Consolas"/>
                <a:cs typeface="Consolas"/>
                <a:sym typeface="Consolas"/>
              </a:rPr>
              <a:t>.</a:t>
            </a:r>
            <a:r>
              <a:rPr lang="en-US" sz="1000">
                <a:latin typeface="Consolas"/>
                <a:ea typeface="Consolas"/>
                <a:cs typeface="Consolas"/>
                <a:sym typeface="Consolas"/>
              </a:rPr>
              <a:t>style</a:t>
            </a:r>
            <a:r>
              <a:rPr b="1" lang="en-US" sz="1000">
                <a:latin typeface="Consolas"/>
                <a:ea typeface="Consolas"/>
                <a:cs typeface="Consolas"/>
                <a:sym typeface="Consolas"/>
              </a:rPr>
              <a:t>.</a:t>
            </a:r>
            <a:r>
              <a:rPr lang="en-US" sz="1000">
                <a:latin typeface="Consolas"/>
                <a:ea typeface="Consolas"/>
                <a:cs typeface="Consolas"/>
                <a:sym typeface="Consolas"/>
              </a:rPr>
              <a:t>borderRadius</a:t>
            </a:r>
            <a:r>
              <a:rPr lang="en-US" sz="1000">
                <a:solidFill>
                  <a:srgbClr val="F8F8F8"/>
                </a:solidFill>
                <a:latin typeface="Consolas"/>
                <a:ea typeface="Consolas"/>
                <a:cs typeface="Consolas"/>
                <a:sym typeface="Consolas"/>
              </a:rPr>
              <a:t> </a:t>
            </a:r>
            <a:r>
              <a:rPr b="1" lang="en-US" sz="1000">
                <a:solidFill>
                  <a:srgbClr val="CE5C00"/>
                </a:solidFill>
                <a:latin typeface="Consolas"/>
                <a:ea typeface="Consolas"/>
                <a:cs typeface="Consolas"/>
                <a:sym typeface="Consolas"/>
              </a:rPr>
              <a:t>=</a:t>
            </a:r>
            <a:r>
              <a:rPr lang="en-US" sz="1000">
                <a:solidFill>
                  <a:srgbClr val="F8F8F8"/>
                </a:solidFill>
                <a:latin typeface="Consolas"/>
                <a:ea typeface="Consolas"/>
                <a:cs typeface="Consolas"/>
                <a:sym typeface="Consolas"/>
              </a:rPr>
              <a:t> </a:t>
            </a:r>
            <a:r>
              <a:rPr lang="en-US" sz="1000">
                <a:solidFill>
                  <a:srgbClr val="4E9A06"/>
                </a:solidFill>
                <a:latin typeface="Consolas"/>
                <a:ea typeface="Consolas"/>
                <a:cs typeface="Consolas"/>
                <a:sym typeface="Consolas"/>
              </a:rPr>
              <a:t>'50%'</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div</a:t>
            </a:r>
            <a:r>
              <a:rPr b="1" lang="en-US" sz="1000">
                <a:latin typeface="Consolas"/>
                <a:ea typeface="Consolas"/>
                <a:cs typeface="Consolas"/>
                <a:sym typeface="Consolas"/>
              </a:rPr>
              <a:t>.</a:t>
            </a:r>
            <a:r>
              <a:rPr lang="en-US" sz="1000">
                <a:latin typeface="Consolas"/>
                <a:ea typeface="Consolas"/>
                <a:cs typeface="Consolas"/>
                <a:sym typeface="Consolas"/>
              </a:rPr>
              <a:t>style</a:t>
            </a:r>
            <a:r>
              <a:rPr b="1" lang="en-US" sz="1000">
                <a:latin typeface="Consolas"/>
                <a:ea typeface="Consolas"/>
                <a:cs typeface="Consolas"/>
                <a:sym typeface="Consolas"/>
              </a:rPr>
              <a:t>.</a:t>
            </a:r>
            <a:r>
              <a:rPr lang="en-US" sz="1000">
                <a:latin typeface="Consolas"/>
                <a:ea typeface="Consolas"/>
                <a:cs typeface="Consolas"/>
                <a:sym typeface="Consolas"/>
              </a:rPr>
              <a:t>display</a:t>
            </a:r>
            <a:r>
              <a:rPr lang="en-US" sz="1000">
                <a:solidFill>
                  <a:srgbClr val="F8F8F8"/>
                </a:solidFill>
                <a:latin typeface="Consolas"/>
                <a:ea typeface="Consolas"/>
                <a:cs typeface="Consolas"/>
                <a:sym typeface="Consolas"/>
              </a:rPr>
              <a:t> </a:t>
            </a:r>
            <a:r>
              <a:rPr b="1" lang="en-US" sz="1000">
                <a:solidFill>
                  <a:srgbClr val="CE5C00"/>
                </a:solidFill>
                <a:latin typeface="Consolas"/>
                <a:ea typeface="Consolas"/>
                <a:cs typeface="Consolas"/>
                <a:sym typeface="Consolas"/>
              </a:rPr>
              <a:t>=</a:t>
            </a:r>
            <a:r>
              <a:rPr lang="en-US" sz="1000">
                <a:solidFill>
                  <a:srgbClr val="F8F8F8"/>
                </a:solidFill>
                <a:latin typeface="Consolas"/>
                <a:ea typeface="Consolas"/>
                <a:cs typeface="Consolas"/>
                <a:sym typeface="Consolas"/>
              </a:rPr>
              <a:t> </a:t>
            </a:r>
            <a:r>
              <a:rPr lang="en-US" sz="1000">
                <a:solidFill>
                  <a:srgbClr val="4E9A06"/>
                </a:solidFill>
                <a:latin typeface="Consolas"/>
                <a:ea typeface="Consolas"/>
                <a:cs typeface="Consolas"/>
                <a:sym typeface="Consolas"/>
              </a:rPr>
              <a:t>'flex'</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div</a:t>
            </a:r>
            <a:r>
              <a:rPr b="1" lang="en-US" sz="1000">
                <a:latin typeface="Consolas"/>
                <a:ea typeface="Consolas"/>
                <a:cs typeface="Consolas"/>
                <a:sym typeface="Consolas"/>
              </a:rPr>
              <a:t>.</a:t>
            </a:r>
            <a:r>
              <a:rPr lang="en-US" sz="1000">
                <a:latin typeface="Consolas"/>
                <a:ea typeface="Consolas"/>
                <a:cs typeface="Consolas"/>
                <a:sym typeface="Consolas"/>
              </a:rPr>
              <a:t>style</a:t>
            </a:r>
            <a:r>
              <a:rPr b="1" lang="en-US" sz="1000">
                <a:latin typeface="Consolas"/>
                <a:ea typeface="Consolas"/>
                <a:cs typeface="Consolas"/>
                <a:sym typeface="Consolas"/>
              </a:rPr>
              <a:t>.</a:t>
            </a:r>
            <a:r>
              <a:rPr lang="en-US" sz="1000">
                <a:latin typeface="Consolas"/>
                <a:ea typeface="Consolas"/>
                <a:cs typeface="Consolas"/>
                <a:sym typeface="Consolas"/>
              </a:rPr>
              <a:t>justifyContent</a:t>
            </a:r>
            <a:r>
              <a:rPr lang="en-US" sz="1000">
                <a:solidFill>
                  <a:srgbClr val="F8F8F8"/>
                </a:solidFill>
                <a:latin typeface="Consolas"/>
                <a:ea typeface="Consolas"/>
                <a:cs typeface="Consolas"/>
                <a:sym typeface="Consolas"/>
              </a:rPr>
              <a:t> </a:t>
            </a:r>
            <a:r>
              <a:rPr b="1" lang="en-US" sz="1000">
                <a:solidFill>
                  <a:srgbClr val="CE5C00"/>
                </a:solidFill>
                <a:latin typeface="Consolas"/>
                <a:ea typeface="Consolas"/>
                <a:cs typeface="Consolas"/>
                <a:sym typeface="Consolas"/>
              </a:rPr>
              <a:t>=</a:t>
            </a:r>
            <a:r>
              <a:rPr lang="en-US" sz="1000">
                <a:solidFill>
                  <a:srgbClr val="F8F8F8"/>
                </a:solidFill>
                <a:latin typeface="Consolas"/>
                <a:ea typeface="Consolas"/>
                <a:cs typeface="Consolas"/>
                <a:sym typeface="Consolas"/>
              </a:rPr>
              <a:t> </a:t>
            </a:r>
            <a:r>
              <a:rPr lang="en-US" sz="1000">
                <a:solidFill>
                  <a:srgbClr val="4E9A06"/>
                </a:solidFill>
                <a:latin typeface="Consolas"/>
                <a:ea typeface="Consolas"/>
                <a:cs typeface="Consolas"/>
                <a:sym typeface="Consolas"/>
              </a:rPr>
              <a:t>'center'</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div</a:t>
            </a:r>
            <a:r>
              <a:rPr b="1" lang="en-US" sz="1000">
                <a:latin typeface="Consolas"/>
                <a:ea typeface="Consolas"/>
                <a:cs typeface="Consolas"/>
                <a:sym typeface="Consolas"/>
              </a:rPr>
              <a:t>.</a:t>
            </a:r>
            <a:r>
              <a:rPr lang="en-US" sz="1000">
                <a:latin typeface="Consolas"/>
                <a:ea typeface="Consolas"/>
                <a:cs typeface="Consolas"/>
                <a:sym typeface="Consolas"/>
              </a:rPr>
              <a:t>style</a:t>
            </a:r>
            <a:r>
              <a:rPr b="1" lang="en-US" sz="1000">
                <a:latin typeface="Consolas"/>
                <a:ea typeface="Consolas"/>
                <a:cs typeface="Consolas"/>
                <a:sym typeface="Consolas"/>
              </a:rPr>
              <a:t>.</a:t>
            </a:r>
            <a:r>
              <a:rPr lang="en-US" sz="1000">
                <a:latin typeface="Consolas"/>
                <a:ea typeface="Consolas"/>
                <a:cs typeface="Consolas"/>
                <a:sym typeface="Consolas"/>
              </a:rPr>
              <a:t>alignItems</a:t>
            </a:r>
            <a:r>
              <a:rPr lang="en-US" sz="1000">
                <a:solidFill>
                  <a:srgbClr val="F8F8F8"/>
                </a:solidFill>
                <a:latin typeface="Consolas"/>
                <a:ea typeface="Consolas"/>
                <a:cs typeface="Consolas"/>
                <a:sym typeface="Consolas"/>
              </a:rPr>
              <a:t> </a:t>
            </a:r>
            <a:r>
              <a:rPr b="1" lang="en-US" sz="1000">
                <a:solidFill>
                  <a:srgbClr val="CE5C00"/>
                </a:solidFill>
                <a:latin typeface="Consolas"/>
                <a:ea typeface="Consolas"/>
                <a:cs typeface="Consolas"/>
                <a:sym typeface="Consolas"/>
              </a:rPr>
              <a:t>=</a:t>
            </a:r>
            <a:r>
              <a:rPr lang="en-US" sz="1000">
                <a:solidFill>
                  <a:srgbClr val="F8F8F8"/>
                </a:solidFill>
                <a:latin typeface="Consolas"/>
                <a:ea typeface="Consolas"/>
                <a:cs typeface="Consolas"/>
                <a:sym typeface="Consolas"/>
              </a:rPr>
              <a:t> </a:t>
            </a:r>
            <a:r>
              <a:rPr lang="en-US" sz="1000">
                <a:solidFill>
                  <a:srgbClr val="4E9A06"/>
                </a:solidFill>
                <a:latin typeface="Consolas"/>
                <a:ea typeface="Consolas"/>
                <a:cs typeface="Consolas"/>
                <a:sym typeface="Consolas"/>
              </a:rPr>
              <a:t>'center'</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1000">
                <a:solidFill>
                  <a:srgbClr val="F8F8F8"/>
                </a:solidFill>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script</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body</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63500" rtl="0" algn="l">
              <a:lnSpc>
                <a:spcPct val="110795"/>
              </a:lnSpc>
              <a:spcBef>
                <a:spcPts val="0"/>
              </a:spcBef>
              <a:spcAft>
                <a:spcPts val="0"/>
              </a:spcAft>
              <a:buNone/>
            </a:pP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html</a:t>
            </a:r>
            <a:r>
              <a:rPr b="1" lang="en-US" sz="1000">
                <a:latin typeface="Consolas"/>
                <a:ea typeface="Consolas"/>
                <a:cs typeface="Consolas"/>
                <a:sym typeface="Consolas"/>
              </a:rPr>
              <a:t>&gt;</a:t>
            </a:r>
            <a:endParaRPr sz="1100">
              <a:solidFill>
                <a:srgbClr val="080808"/>
              </a:solidFill>
              <a:highlight>
                <a:srgbClr val="FFFFFF"/>
              </a:highlight>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8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762" name="Google Shape;762;p82"/>
          <p:cNvSpPr txBox="1"/>
          <p:nvPr/>
        </p:nvSpPr>
        <p:spPr>
          <a:xfrm>
            <a:off x="0" y="1895700"/>
            <a:ext cx="9144000" cy="13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solidFill>
                  <a:srgbClr val="FFAB40"/>
                </a:solidFill>
                <a:latin typeface="Avenir"/>
                <a:ea typeface="Avenir"/>
                <a:cs typeface="Avenir"/>
                <a:sym typeface="Avenir"/>
              </a:rPr>
              <a:t>Section 2</a:t>
            </a:r>
            <a:br>
              <a:rPr lang="en-US" sz="3000">
                <a:solidFill>
                  <a:srgbClr val="E69138"/>
                </a:solidFill>
                <a:latin typeface="Avenir"/>
                <a:ea typeface="Avenir"/>
                <a:cs typeface="Avenir"/>
                <a:sym typeface="Avenir"/>
              </a:rPr>
            </a:br>
            <a:r>
              <a:rPr b="1" lang="en-US" sz="3000">
                <a:solidFill>
                  <a:srgbClr val="4285F4"/>
                </a:solidFill>
                <a:latin typeface="Avenir"/>
                <a:ea typeface="Avenir"/>
                <a:cs typeface="Avenir"/>
                <a:sym typeface="Avenir"/>
              </a:rPr>
              <a:t>JavaScript Events</a:t>
            </a:r>
            <a:endParaRPr b="1" sz="3000">
              <a:solidFill>
                <a:srgbClr val="4285F4"/>
              </a:solidFill>
              <a:latin typeface="Avenir"/>
              <a:ea typeface="Avenir"/>
              <a:cs typeface="Avenir"/>
              <a:sym typeface="Aveni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83"/>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sz="2500"/>
              <a:t>Events in JavaScript </a:t>
            </a:r>
            <a:endParaRPr sz="2500"/>
          </a:p>
        </p:txBody>
      </p:sp>
      <p:sp>
        <p:nvSpPr>
          <p:cNvPr id="769" name="Google Shape;769;p83"/>
          <p:cNvSpPr txBox="1"/>
          <p:nvPr>
            <p:ph idx="1" type="body"/>
          </p:nvPr>
        </p:nvSpPr>
        <p:spPr>
          <a:xfrm>
            <a:off x="523875" y="1290600"/>
            <a:ext cx="8186700" cy="3395400"/>
          </a:xfrm>
          <a:prstGeom prst="rect">
            <a:avLst/>
          </a:prstGeom>
          <a:noFill/>
          <a:ln>
            <a:noFill/>
          </a:ln>
        </p:spPr>
        <p:txBody>
          <a:bodyPr anchorCtr="0" anchor="t" bIns="68575" lIns="68575" spcFirstLastPara="1" rIns="68575" wrap="square" tIns="68575">
            <a:normAutofit/>
          </a:bodyPr>
          <a:lstStyle/>
          <a:p>
            <a:pPr indent="0" lvl="0" marL="0" rtl="0" algn="l">
              <a:lnSpc>
                <a:spcPct val="100000"/>
              </a:lnSpc>
              <a:spcBef>
                <a:spcPts val="0"/>
              </a:spcBef>
              <a:spcAft>
                <a:spcPts val="0"/>
              </a:spcAft>
              <a:buNone/>
            </a:pPr>
            <a:r>
              <a:rPr b="1" lang="en-US" sz="1500" u="sng">
                <a:solidFill>
                  <a:schemeClr val="hlink"/>
                </a:solidFill>
                <a:hlinkClick r:id="rId3"/>
              </a:rPr>
              <a:t>Events</a:t>
            </a:r>
            <a:r>
              <a:rPr lang="en-US" sz="1500">
                <a:solidFill>
                  <a:schemeClr val="accent2"/>
                </a:solidFill>
              </a:rPr>
              <a:t> are actions that take place in the browser that can be initiated by either the user or the browser itself. Events allow JavaScript to register different </a:t>
            </a:r>
            <a:r>
              <a:rPr b="1" lang="en-US" sz="1500">
                <a:solidFill>
                  <a:schemeClr val="accent2"/>
                </a:solidFill>
              </a:rPr>
              <a:t>event handlers</a:t>
            </a:r>
            <a:r>
              <a:rPr lang="en-US" sz="1500">
                <a:solidFill>
                  <a:schemeClr val="accent2"/>
                </a:solidFill>
              </a:rPr>
              <a:t> on elements in an HTML document.</a:t>
            </a:r>
            <a:endParaRPr sz="1500">
              <a:solidFill>
                <a:schemeClr val="accent2"/>
              </a:solidFill>
            </a:endParaRPr>
          </a:p>
          <a:p>
            <a:pPr indent="0" lvl="0" marL="0" rtl="0" algn="l">
              <a:lnSpc>
                <a:spcPct val="100000"/>
              </a:lnSpc>
              <a:spcBef>
                <a:spcPts val="1000"/>
              </a:spcBef>
              <a:spcAft>
                <a:spcPts val="0"/>
              </a:spcAft>
              <a:buNone/>
            </a:pPr>
            <a:r>
              <a:rPr lang="en-US" sz="1500">
                <a:solidFill>
                  <a:schemeClr val="accent2"/>
                </a:solidFill>
              </a:rPr>
              <a:t>Events are normally used in combination with </a:t>
            </a:r>
            <a:br>
              <a:rPr lang="en-US" sz="1500">
                <a:solidFill>
                  <a:schemeClr val="accent2"/>
                </a:solidFill>
              </a:rPr>
            </a:br>
            <a:r>
              <a:rPr lang="en-US" sz="1500">
                <a:solidFill>
                  <a:schemeClr val="accent2"/>
                </a:solidFill>
              </a:rPr>
              <a:t>functions, and the function will not be executed </a:t>
            </a:r>
            <a:br>
              <a:rPr lang="en-US" sz="1500">
                <a:solidFill>
                  <a:schemeClr val="accent2"/>
                </a:solidFill>
              </a:rPr>
            </a:br>
            <a:r>
              <a:rPr lang="en-US" sz="1500">
                <a:solidFill>
                  <a:schemeClr val="accent2"/>
                </a:solidFill>
              </a:rPr>
              <a:t>before the event occurs (such as when a user </a:t>
            </a:r>
            <a:br>
              <a:rPr lang="en-US" sz="1500">
                <a:solidFill>
                  <a:schemeClr val="accent2"/>
                </a:solidFill>
              </a:rPr>
            </a:br>
            <a:r>
              <a:rPr lang="en-US" sz="1500">
                <a:solidFill>
                  <a:schemeClr val="accent2"/>
                </a:solidFill>
              </a:rPr>
              <a:t>clicks a button).</a:t>
            </a:r>
            <a:endParaRPr sz="1500">
              <a:solidFill>
                <a:schemeClr val="accent2"/>
              </a:solidFill>
            </a:endParaRPr>
          </a:p>
          <a:p>
            <a:pPr indent="0" lvl="0" marL="0" rtl="0" algn="l">
              <a:lnSpc>
                <a:spcPct val="100000"/>
              </a:lnSpc>
              <a:spcBef>
                <a:spcPts val="1000"/>
              </a:spcBef>
              <a:spcAft>
                <a:spcPts val="1000"/>
              </a:spcAft>
              <a:buNone/>
            </a:pPr>
            <a:r>
              <a:rPr lang="en-US" sz="1500">
                <a:solidFill>
                  <a:schemeClr val="accent2"/>
                </a:solidFill>
              </a:rPr>
              <a:t>By coding JavaScript responses that execute </a:t>
            </a:r>
            <a:br>
              <a:rPr lang="en-US" sz="1500">
                <a:solidFill>
                  <a:schemeClr val="accent2"/>
                </a:solidFill>
              </a:rPr>
            </a:br>
            <a:r>
              <a:rPr lang="en-US" sz="1500">
                <a:solidFill>
                  <a:schemeClr val="accent2"/>
                </a:solidFill>
              </a:rPr>
              <a:t>upon an event, developers can display messages </a:t>
            </a:r>
            <a:br>
              <a:rPr lang="en-US" sz="1500">
                <a:solidFill>
                  <a:schemeClr val="accent2"/>
                </a:solidFill>
              </a:rPr>
            </a:br>
            <a:r>
              <a:rPr lang="en-US" sz="1500">
                <a:solidFill>
                  <a:schemeClr val="accent2"/>
                </a:solidFill>
              </a:rPr>
              <a:t>to users, validate data, react to a button click, and </a:t>
            </a:r>
            <a:br>
              <a:rPr lang="en-US" sz="1500">
                <a:solidFill>
                  <a:schemeClr val="accent2"/>
                </a:solidFill>
              </a:rPr>
            </a:br>
            <a:r>
              <a:rPr lang="en-US" sz="1500">
                <a:solidFill>
                  <a:schemeClr val="accent2"/>
                </a:solidFill>
              </a:rPr>
              <a:t>implement many other interactions.</a:t>
            </a:r>
            <a:endParaRPr sz="1500">
              <a:solidFill>
                <a:schemeClr val="accent2"/>
              </a:solidFill>
            </a:endParaRPr>
          </a:p>
        </p:txBody>
      </p:sp>
      <p:sp>
        <p:nvSpPr>
          <p:cNvPr id="770" name="Google Shape;770;p83"/>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pic>
        <p:nvPicPr>
          <p:cNvPr id="771" name="Google Shape;771;p83"/>
          <p:cNvPicPr preferRelativeResize="0"/>
          <p:nvPr/>
        </p:nvPicPr>
        <p:blipFill rotWithShape="1">
          <a:blip r:embed="rId4">
            <a:alphaModFix/>
          </a:blip>
          <a:srcRect b="0" l="0" r="0" t="0"/>
          <a:stretch/>
        </p:blipFill>
        <p:spPr>
          <a:xfrm>
            <a:off x="5254325" y="2213226"/>
            <a:ext cx="3250650" cy="2118132"/>
          </a:xfrm>
          <a:prstGeom prst="rect">
            <a:avLst/>
          </a:prstGeom>
          <a:noFill/>
          <a:ln cap="flat" cmpd="sng" w="9525">
            <a:solidFill>
              <a:srgbClr val="000000"/>
            </a:solidFill>
            <a:prstDash val="solid"/>
            <a:round/>
            <a:headEnd len="sm" w="sm" type="none"/>
            <a:tailEnd len="sm" w="sm" type="none"/>
          </a:ln>
        </p:spPr>
      </p:pic>
      <p:sp>
        <p:nvSpPr>
          <p:cNvPr id="772" name="Google Shape;772;p83"/>
          <p:cNvSpPr txBox="1"/>
          <p:nvPr/>
        </p:nvSpPr>
        <p:spPr>
          <a:xfrm>
            <a:off x="5254325" y="4331363"/>
            <a:ext cx="3250500" cy="231000"/>
          </a:xfrm>
          <a:prstGeom prst="rect">
            <a:avLst/>
          </a:prstGeom>
          <a:noFill/>
          <a:ln>
            <a:noFill/>
          </a:ln>
        </p:spPr>
        <p:txBody>
          <a:bodyPr anchorCtr="0" anchor="t" bIns="68575" lIns="68575" spcFirstLastPara="1" rIns="68575" wrap="square" tIns="68575">
            <a:spAutoFit/>
          </a:bodyPr>
          <a:lstStyle/>
          <a:p>
            <a:pPr indent="0" lvl="0" marL="0" rtl="0" algn="ctr">
              <a:spcBef>
                <a:spcPts val="0"/>
              </a:spcBef>
              <a:spcAft>
                <a:spcPts val="0"/>
              </a:spcAft>
              <a:buNone/>
            </a:pPr>
            <a:r>
              <a:rPr lang="en-US" sz="600">
                <a:solidFill>
                  <a:schemeClr val="accent3"/>
                </a:solidFill>
              </a:rPr>
              <a:t>http://mason.gmu.edu/</a:t>
            </a:r>
            <a:endParaRPr sz="600">
              <a:solidFill>
                <a:schemeClr val="accent3"/>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84"/>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sz="2500"/>
              <a:t>Event Handlers </a:t>
            </a:r>
            <a:endParaRPr sz="2500"/>
          </a:p>
        </p:txBody>
      </p:sp>
      <p:sp>
        <p:nvSpPr>
          <p:cNvPr id="779" name="Google Shape;779;p84"/>
          <p:cNvSpPr txBox="1"/>
          <p:nvPr>
            <p:ph idx="1" type="body"/>
          </p:nvPr>
        </p:nvSpPr>
        <p:spPr>
          <a:xfrm>
            <a:off x="523875" y="1290600"/>
            <a:ext cx="8186700" cy="3395400"/>
          </a:xfrm>
          <a:prstGeom prst="rect">
            <a:avLst/>
          </a:prstGeom>
          <a:noFill/>
          <a:ln>
            <a:noFill/>
          </a:ln>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US" sz="1500">
                <a:solidFill>
                  <a:schemeClr val="accent2"/>
                </a:solidFill>
              </a:rPr>
              <a:t>Each event may have an </a:t>
            </a:r>
            <a:r>
              <a:rPr b="1" lang="en-US" sz="1500">
                <a:solidFill>
                  <a:schemeClr val="accent2"/>
                </a:solidFill>
              </a:rPr>
              <a:t>event handler</a:t>
            </a:r>
            <a:r>
              <a:rPr lang="en-US" sz="1500">
                <a:solidFill>
                  <a:schemeClr val="accent2"/>
                </a:solidFill>
              </a:rPr>
              <a:t>, which is a block of code that will execute when the event occurs. There are three ways to assign events to elements:</a:t>
            </a:r>
            <a:endParaRPr sz="1500">
              <a:solidFill>
                <a:schemeClr val="accent2"/>
              </a:solidFill>
            </a:endParaRPr>
          </a:p>
          <a:p>
            <a:pPr indent="-260350" lvl="0" marL="685800" marR="0" rtl="0" algn="l">
              <a:lnSpc>
                <a:spcPct val="100000"/>
              </a:lnSpc>
              <a:spcBef>
                <a:spcPts val="1000"/>
              </a:spcBef>
              <a:spcAft>
                <a:spcPts val="0"/>
              </a:spcAft>
              <a:buClr>
                <a:schemeClr val="accent4"/>
              </a:buClr>
              <a:buSzPts val="1500"/>
              <a:buChar char="➢"/>
            </a:pPr>
            <a:r>
              <a:rPr b="1" lang="en-US" sz="1500">
                <a:solidFill>
                  <a:schemeClr val="accent2"/>
                </a:solidFill>
              </a:rPr>
              <a:t>Inline</a:t>
            </a:r>
            <a:r>
              <a:rPr b="1" lang="en-US" sz="1500">
                <a:solidFill>
                  <a:schemeClr val="accent2"/>
                </a:solidFill>
              </a:rPr>
              <a:t> event handlers –</a:t>
            </a:r>
            <a:br>
              <a:rPr lang="en-US" sz="1500">
                <a:solidFill>
                  <a:schemeClr val="accent2"/>
                </a:solidFill>
              </a:rPr>
            </a:br>
            <a:r>
              <a:rPr lang="en-US" sz="1500">
                <a:solidFill>
                  <a:schemeClr val="accent2"/>
                </a:solidFill>
              </a:rPr>
              <a:t>	</a:t>
            </a:r>
            <a:r>
              <a:rPr lang="en-US" sz="1500">
                <a:solidFill>
                  <a:srgbClr val="000000"/>
                </a:solidFill>
                <a:latin typeface="Consolas"/>
                <a:ea typeface="Consolas"/>
                <a:cs typeface="Consolas"/>
                <a:sym typeface="Consolas"/>
              </a:rPr>
              <a:t>object</a:t>
            </a:r>
            <a:r>
              <a:rPr b="1" lang="en-US" sz="1500">
                <a:solidFill>
                  <a:srgbClr val="000000"/>
                </a:solidFill>
                <a:latin typeface="Consolas"/>
                <a:ea typeface="Consolas"/>
                <a:cs typeface="Consolas"/>
                <a:sym typeface="Consolas"/>
              </a:rPr>
              <a:t>.</a:t>
            </a:r>
            <a:r>
              <a:rPr lang="en-US" sz="1500">
                <a:solidFill>
                  <a:srgbClr val="000000"/>
                </a:solidFill>
                <a:latin typeface="Consolas"/>
                <a:ea typeface="Consolas"/>
                <a:cs typeface="Consolas"/>
                <a:sym typeface="Consolas"/>
              </a:rPr>
              <a:t>EventName</a:t>
            </a:r>
            <a:r>
              <a:rPr b="1" lang="en-US" sz="1500">
                <a:solidFill>
                  <a:srgbClr val="000000"/>
                </a:solidFill>
                <a:latin typeface="Consolas"/>
                <a:ea typeface="Consolas"/>
                <a:cs typeface="Consolas"/>
                <a:sym typeface="Consolas"/>
              </a:rPr>
              <a:t>()</a:t>
            </a:r>
            <a:r>
              <a:rPr lang="en-US" sz="1500">
                <a:solidFill>
                  <a:srgbClr val="F8F8F8"/>
                </a:solidFill>
                <a:latin typeface="Consolas"/>
                <a:ea typeface="Consolas"/>
                <a:cs typeface="Consolas"/>
                <a:sym typeface="Consolas"/>
              </a:rPr>
              <a:t> </a:t>
            </a:r>
            <a:r>
              <a:rPr b="1" lang="en-US" sz="1500">
                <a:solidFill>
                  <a:srgbClr val="CE5C00"/>
                </a:solidFill>
                <a:latin typeface="Consolas"/>
                <a:ea typeface="Consolas"/>
                <a:cs typeface="Consolas"/>
                <a:sym typeface="Consolas"/>
              </a:rPr>
              <a:t>=</a:t>
            </a:r>
            <a:r>
              <a:rPr lang="en-US" sz="1500">
                <a:solidFill>
                  <a:srgbClr val="F8F8F8"/>
                </a:solidFill>
                <a:latin typeface="Consolas"/>
                <a:ea typeface="Consolas"/>
                <a:cs typeface="Consolas"/>
                <a:sym typeface="Consolas"/>
              </a:rPr>
              <a:t> </a:t>
            </a:r>
            <a:r>
              <a:rPr b="1" lang="en-US" sz="1500">
                <a:solidFill>
                  <a:srgbClr val="204A87"/>
                </a:solidFill>
                <a:latin typeface="Consolas"/>
                <a:ea typeface="Consolas"/>
                <a:cs typeface="Consolas"/>
                <a:sym typeface="Consolas"/>
              </a:rPr>
              <a:t>function</a:t>
            </a:r>
            <a:r>
              <a:rPr b="1" lang="en-US" sz="1500">
                <a:solidFill>
                  <a:srgbClr val="000000"/>
                </a:solidFill>
                <a:latin typeface="Consolas"/>
                <a:ea typeface="Consolas"/>
                <a:cs typeface="Consolas"/>
                <a:sym typeface="Consolas"/>
              </a:rPr>
              <a:t>() { </a:t>
            </a:r>
            <a:r>
              <a:rPr lang="en-US" sz="1500">
                <a:solidFill>
                  <a:srgbClr val="000000"/>
                </a:solidFill>
                <a:latin typeface="Consolas"/>
                <a:ea typeface="Consolas"/>
                <a:cs typeface="Consolas"/>
                <a:sym typeface="Consolas"/>
              </a:rPr>
              <a:t>myScript </a:t>
            </a:r>
            <a:r>
              <a:rPr b="1" lang="en-US" sz="1500">
                <a:solidFill>
                  <a:srgbClr val="000000"/>
                </a:solidFill>
                <a:latin typeface="Consolas"/>
                <a:ea typeface="Consolas"/>
                <a:cs typeface="Consolas"/>
                <a:sym typeface="Consolas"/>
              </a:rPr>
              <a:t>};</a:t>
            </a:r>
            <a:endParaRPr sz="1500">
              <a:solidFill>
                <a:srgbClr val="174AD4"/>
              </a:solidFill>
              <a:latin typeface="Consolas"/>
              <a:ea typeface="Consolas"/>
              <a:cs typeface="Consolas"/>
              <a:sym typeface="Consolas"/>
            </a:endParaRPr>
          </a:p>
          <a:p>
            <a:pPr indent="-260350" lvl="0" marL="685800" rtl="0" algn="l">
              <a:lnSpc>
                <a:spcPct val="100000"/>
              </a:lnSpc>
              <a:spcBef>
                <a:spcPts val="1000"/>
              </a:spcBef>
              <a:spcAft>
                <a:spcPts val="0"/>
              </a:spcAft>
              <a:buClr>
                <a:schemeClr val="accent4"/>
              </a:buClr>
              <a:buSzPts val="1500"/>
              <a:buChar char="➢"/>
            </a:pPr>
            <a:r>
              <a:rPr b="1" lang="en-US" sz="1500">
                <a:solidFill>
                  <a:schemeClr val="accent2"/>
                </a:solidFill>
              </a:rPr>
              <a:t>Event handler properties –</a:t>
            </a:r>
            <a:br>
              <a:rPr lang="en-US" sz="1500">
                <a:solidFill>
                  <a:schemeClr val="accent2"/>
                </a:solidFill>
              </a:rPr>
            </a:br>
            <a:r>
              <a:rPr lang="en-US" sz="1500">
                <a:solidFill>
                  <a:schemeClr val="accent2"/>
                </a:solidFill>
              </a:rPr>
              <a:t>	</a:t>
            </a:r>
            <a:r>
              <a:rPr lang="en-US" sz="1500">
                <a:solidFill>
                  <a:srgbClr val="000000"/>
                </a:solidFill>
                <a:latin typeface="Consolas"/>
                <a:ea typeface="Consolas"/>
                <a:cs typeface="Consolas"/>
                <a:sym typeface="Consolas"/>
              </a:rPr>
              <a:t>object</a:t>
            </a:r>
            <a:r>
              <a:rPr b="1" lang="en-US" sz="1500">
                <a:solidFill>
                  <a:srgbClr val="000000"/>
                </a:solidFill>
                <a:latin typeface="Consolas"/>
                <a:ea typeface="Consolas"/>
                <a:cs typeface="Consolas"/>
                <a:sym typeface="Consolas"/>
              </a:rPr>
              <a:t>.</a:t>
            </a:r>
            <a:r>
              <a:rPr lang="en-US" sz="1500">
                <a:solidFill>
                  <a:srgbClr val="000000"/>
                </a:solidFill>
                <a:latin typeface="Consolas"/>
                <a:ea typeface="Consolas"/>
                <a:cs typeface="Consolas"/>
                <a:sym typeface="Consolas"/>
              </a:rPr>
              <a:t>EventName</a:t>
            </a:r>
            <a:r>
              <a:rPr lang="en-US" sz="1500">
                <a:solidFill>
                  <a:srgbClr val="F8F8F8"/>
                </a:solidFill>
                <a:latin typeface="Consolas"/>
                <a:ea typeface="Consolas"/>
                <a:cs typeface="Consolas"/>
                <a:sym typeface="Consolas"/>
              </a:rPr>
              <a:t> </a:t>
            </a:r>
            <a:r>
              <a:rPr b="1" lang="en-US" sz="1500">
                <a:solidFill>
                  <a:srgbClr val="CE5C00"/>
                </a:solidFill>
                <a:latin typeface="Consolas"/>
                <a:ea typeface="Consolas"/>
                <a:cs typeface="Consolas"/>
                <a:sym typeface="Consolas"/>
              </a:rPr>
              <a:t>=</a:t>
            </a:r>
            <a:r>
              <a:rPr lang="en-US" sz="1500">
                <a:solidFill>
                  <a:srgbClr val="F8F8F8"/>
                </a:solidFill>
                <a:latin typeface="Consolas"/>
                <a:ea typeface="Consolas"/>
                <a:cs typeface="Consolas"/>
                <a:sym typeface="Consolas"/>
              </a:rPr>
              <a:t> </a:t>
            </a:r>
            <a:r>
              <a:rPr lang="en-US" sz="1500">
                <a:solidFill>
                  <a:srgbClr val="000000"/>
                </a:solidFill>
                <a:latin typeface="Consolas"/>
                <a:ea typeface="Consolas"/>
                <a:cs typeface="Consolas"/>
                <a:sym typeface="Consolas"/>
              </a:rPr>
              <a:t>methodName</a:t>
            </a:r>
            <a:r>
              <a:rPr b="1" lang="en-US" sz="1500">
                <a:solidFill>
                  <a:srgbClr val="000000"/>
                </a:solidFill>
                <a:latin typeface="Consolas"/>
                <a:ea typeface="Consolas"/>
                <a:cs typeface="Consolas"/>
                <a:sym typeface="Consolas"/>
              </a:rPr>
              <a:t>();</a:t>
            </a:r>
            <a:endParaRPr b="1" i="1" sz="1500">
              <a:solidFill>
                <a:srgbClr val="174AD4"/>
              </a:solidFill>
              <a:latin typeface="Consolas"/>
              <a:ea typeface="Consolas"/>
              <a:cs typeface="Consolas"/>
              <a:sym typeface="Consolas"/>
            </a:endParaRPr>
          </a:p>
          <a:p>
            <a:pPr indent="-260350" lvl="0" marL="685800" rtl="0" algn="l">
              <a:lnSpc>
                <a:spcPct val="100000"/>
              </a:lnSpc>
              <a:spcBef>
                <a:spcPts val="1000"/>
              </a:spcBef>
              <a:spcAft>
                <a:spcPts val="1000"/>
              </a:spcAft>
              <a:buClr>
                <a:schemeClr val="accent4"/>
              </a:buClr>
              <a:buSzPts val="1500"/>
              <a:buChar char="➢"/>
            </a:pPr>
            <a:r>
              <a:rPr b="1" lang="en-US" sz="1500">
                <a:solidFill>
                  <a:schemeClr val="accent2"/>
                </a:solidFill>
              </a:rPr>
              <a:t>Event listeners –</a:t>
            </a:r>
            <a:br>
              <a:rPr lang="en-US" sz="1500">
                <a:solidFill>
                  <a:schemeClr val="accent2"/>
                </a:solidFill>
              </a:rPr>
            </a:br>
            <a:r>
              <a:rPr lang="en-US" sz="1500">
                <a:solidFill>
                  <a:schemeClr val="accent2"/>
                </a:solidFill>
              </a:rPr>
              <a:t>	</a:t>
            </a:r>
            <a:r>
              <a:rPr lang="en-US" sz="1500">
                <a:solidFill>
                  <a:srgbClr val="000000"/>
                </a:solidFill>
                <a:latin typeface="Consolas"/>
                <a:ea typeface="Consolas"/>
                <a:cs typeface="Consolas"/>
                <a:sym typeface="Consolas"/>
              </a:rPr>
              <a:t>object</a:t>
            </a:r>
            <a:r>
              <a:rPr b="1" lang="en-US" sz="1500">
                <a:solidFill>
                  <a:srgbClr val="000000"/>
                </a:solidFill>
                <a:latin typeface="Consolas"/>
                <a:ea typeface="Consolas"/>
                <a:cs typeface="Consolas"/>
                <a:sym typeface="Consolas"/>
              </a:rPr>
              <a:t>.</a:t>
            </a:r>
            <a:r>
              <a:rPr lang="en-US" sz="1500">
                <a:solidFill>
                  <a:srgbClr val="000000"/>
                </a:solidFill>
                <a:latin typeface="Consolas"/>
                <a:ea typeface="Consolas"/>
                <a:cs typeface="Consolas"/>
                <a:sym typeface="Consolas"/>
              </a:rPr>
              <a:t>addEventListener</a:t>
            </a:r>
            <a:r>
              <a:rPr b="1" lang="en-US" sz="1500">
                <a:solidFill>
                  <a:srgbClr val="000000"/>
                </a:solidFill>
                <a:latin typeface="Consolas"/>
                <a:ea typeface="Consolas"/>
                <a:cs typeface="Consolas"/>
                <a:sym typeface="Consolas"/>
              </a:rPr>
              <a:t>(</a:t>
            </a:r>
            <a:r>
              <a:rPr lang="en-US" sz="1500">
                <a:solidFill>
                  <a:srgbClr val="4E9A06"/>
                </a:solidFill>
                <a:latin typeface="Consolas"/>
                <a:ea typeface="Consolas"/>
                <a:cs typeface="Consolas"/>
                <a:sym typeface="Consolas"/>
              </a:rPr>
              <a:t>"EventName"</a:t>
            </a:r>
            <a:r>
              <a:rPr b="1" lang="en-US" sz="1500">
                <a:solidFill>
                  <a:srgbClr val="000000"/>
                </a:solidFill>
                <a:latin typeface="Consolas"/>
                <a:ea typeface="Consolas"/>
                <a:cs typeface="Consolas"/>
                <a:sym typeface="Consolas"/>
              </a:rPr>
              <a:t>,</a:t>
            </a:r>
            <a:r>
              <a:rPr lang="en-US" sz="1500">
                <a:solidFill>
                  <a:srgbClr val="F8F8F8"/>
                </a:solidFill>
                <a:latin typeface="Consolas"/>
                <a:ea typeface="Consolas"/>
                <a:cs typeface="Consolas"/>
                <a:sym typeface="Consolas"/>
              </a:rPr>
              <a:t> </a:t>
            </a:r>
            <a:r>
              <a:rPr lang="en-US" sz="1500">
                <a:solidFill>
                  <a:srgbClr val="000000"/>
                </a:solidFill>
                <a:latin typeface="Consolas"/>
                <a:ea typeface="Consolas"/>
                <a:cs typeface="Consolas"/>
                <a:sym typeface="Consolas"/>
              </a:rPr>
              <a:t>myScript</a:t>
            </a:r>
            <a:r>
              <a:rPr b="1" lang="en-US" sz="1500">
                <a:solidFill>
                  <a:srgbClr val="000000"/>
                </a:solidFill>
                <a:latin typeface="Consolas"/>
                <a:ea typeface="Consolas"/>
                <a:cs typeface="Consolas"/>
                <a:sym typeface="Consolas"/>
              </a:rPr>
              <a:t>);</a:t>
            </a:r>
            <a:endParaRPr b="1" i="1" sz="1500">
              <a:solidFill>
                <a:srgbClr val="174AD4"/>
              </a:solidFill>
              <a:latin typeface="Consolas"/>
              <a:ea typeface="Consolas"/>
              <a:cs typeface="Consolas"/>
              <a:sym typeface="Consolas"/>
            </a:endParaRPr>
          </a:p>
        </p:txBody>
      </p:sp>
      <p:sp>
        <p:nvSpPr>
          <p:cNvPr id="780" name="Google Shape;780;p84"/>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85"/>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sz="2500"/>
              <a:t>Inline Event Handlers	 </a:t>
            </a:r>
            <a:endParaRPr sz="2500"/>
          </a:p>
        </p:txBody>
      </p:sp>
      <p:sp>
        <p:nvSpPr>
          <p:cNvPr id="787" name="Google Shape;787;p85"/>
          <p:cNvSpPr txBox="1"/>
          <p:nvPr>
            <p:ph idx="1" type="body"/>
          </p:nvPr>
        </p:nvSpPr>
        <p:spPr>
          <a:xfrm>
            <a:off x="523875" y="1290600"/>
            <a:ext cx="8186700" cy="3395400"/>
          </a:xfrm>
          <a:prstGeom prst="rect">
            <a:avLst/>
          </a:prstGeom>
          <a:noFill/>
          <a:ln>
            <a:noFill/>
          </a:ln>
        </p:spPr>
        <p:txBody>
          <a:bodyPr anchorCtr="0" anchor="t" bIns="68575" lIns="68575" spcFirstLastPara="1" rIns="68575" wrap="square" tIns="68575">
            <a:normAutofit/>
          </a:bodyPr>
          <a:lstStyle/>
          <a:p>
            <a:pPr indent="0" lvl="0" marL="0" rtl="0" algn="l">
              <a:lnSpc>
                <a:spcPct val="100000"/>
              </a:lnSpc>
              <a:spcBef>
                <a:spcPts val="0"/>
              </a:spcBef>
              <a:spcAft>
                <a:spcPts val="0"/>
              </a:spcAft>
              <a:buNone/>
            </a:pPr>
            <a:r>
              <a:rPr lang="en-US" sz="1500">
                <a:solidFill>
                  <a:schemeClr val="accent2"/>
                </a:solidFill>
              </a:rPr>
              <a:t>Inline events are bound to an element by their attribute name, which starts with the “</a:t>
            </a:r>
            <a:r>
              <a:rPr b="1" lang="en-US" sz="1500">
                <a:solidFill>
                  <a:schemeClr val="accent2"/>
                </a:solidFill>
                <a:latin typeface="Consolas"/>
                <a:ea typeface="Consolas"/>
                <a:cs typeface="Consolas"/>
                <a:sym typeface="Consolas"/>
              </a:rPr>
              <a:t>on</a:t>
            </a:r>
            <a:r>
              <a:rPr lang="en-US" sz="1500">
                <a:solidFill>
                  <a:schemeClr val="accent2"/>
                </a:solidFill>
              </a:rPr>
              <a:t>” prefix.</a:t>
            </a:r>
            <a:endParaRPr sz="1500">
              <a:solidFill>
                <a:schemeClr val="accent2"/>
              </a:solidFill>
            </a:endParaRPr>
          </a:p>
          <a:p>
            <a:pPr indent="0" lvl="0" marL="0" rtl="0" algn="l">
              <a:lnSpc>
                <a:spcPct val="100000"/>
              </a:lnSpc>
              <a:spcBef>
                <a:spcPts val="800"/>
              </a:spcBef>
              <a:spcAft>
                <a:spcPts val="0"/>
              </a:spcAft>
              <a:buNone/>
            </a:pPr>
            <a:r>
              <a:rPr b="1" lang="en-US" sz="1500">
                <a:solidFill>
                  <a:schemeClr val="accent2"/>
                </a:solidFill>
                <a:latin typeface="Consolas"/>
                <a:ea typeface="Consolas"/>
                <a:cs typeface="Consolas"/>
                <a:sym typeface="Consolas"/>
              </a:rPr>
              <a:t>onchange</a:t>
            </a:r>
            <a:r>
              <a:rPr lang="en-US" sz="1500">
                <a:solidFill>
                  <a:schemeClr val="accent2"/>
                </a:solidFill>
              </a:rPr>
              <a:t> is usually associated with text input fields, and a </a:t>
            </a:r>
            <a:r>
              <a:rPr lang="en-US" sz="1500">
                <a:solidFill>
                  <a:schemeClr val="accent2"/>
                </a:solidFill>
              </a:rPr>
              <a:t>handler can be set in HTML with an attribute named </a:t>
            </a:r>
            <a:r>
              <a:rPr b="1" lang="en-US" sz="1500">
                <a:solidFill>
                  <a:schemeClr val="accent2"/>
                </a:solidFill>
                <a:latin typeface="Consolas"/>
                <a:ea typeface="Consolas"/>
                <a:cs typeface="Consolas"/>
                <a:sym typeface="Consolas"/>
              </a:rPr>
              <a:t>on&lt;event&gt;</a:t>
            </a:r>
            <a:r>
              <a:rPr lang="en-US" sz="1500">
                <a:solidFill>
                  <a:schemeClr val="accent2"/>
                </a:solidFill>
              </a:rPr>
              <a:t>. For instance, to assign a click handler for an </a:t>
            </a:r>
            <a:r>
              <a:rPr b="1" lang="en-US" sz="1500">
                <a:solidFill>
                  <a:schemeClr val="accent2"/>
                </a:solidFill>
                <a:latin typeface="Consolas"/>
                <a:ea typeface="Consolas"/>
                <a:cs typeface="Consolas"/>
                <a:sym typeface="Consolas"/>
              </a:rPr>
              <a:t>input</a:t>
            </a:r>
            <a:r>
              <a:rPr lang="en-US" sz="1500">
                <a:solidFill>
                  <a:schemeClr val="accent2"/>
                </a:solidFill>
              </a:rPr>
              <a:t> tag, we can use "</a:t>
            </a:r>
            <a:r>
              <a:rPr b="1" lang="en-US" sz="1500">
                <a:solidFill>
                  <a:schemeClr val="accent2"/>
                </a:solidFill>
                <a:latin typeface="Consolas"/>
                <a:ea typeface="Consolas"/>
                <a:cs typeface="Consolas"/>
                <a:sym typeface="Consolas"/>
              </a:rPr>
              <a:t>onclick</a:t>
            </a:r>
            <a:r>
              <a:rPr lang="en-US" sz="1500">
                <a:solidFill>
                  <a:schemeClr val="accent2"/>
                </a:solidFill>
              </a:rPr>
              <a:t>."</a:t>
            </a:r>
            <a:endParaRPr sz="1500">
              <a:solidFill>
                <a:schemeClr val="accent2"/>
              </a:solidFill>
            </a:endParaRPr>
          </a:p>
          <a:p>
            <a:pPr indent="0" lvl="0" marL="0" rtl="0" algn="l">
              <a:lnSpc>
                <a:spcPct val="100000"/>
              </a:lnSpc>
              <a:spcBef>
                <a:spcPts val="800"/>
              </a:spcBef>
              <a:spcAft>
                <a:spcPts val="800"/>
              </a:spcAft>
              <a:buNone/>
            </a:pPr>
            <a:r>
              <a:rPr lang="en-US" sz="1500">
                <a:solidFill>
                  <a:schemeClr val="accent2"/>
                </a:solidFill>
              </a:rPr>
              <a:t>It is more practical to maintain a </a:t>
            </a:r>
            <a:br>
              <a:rPr lang="en-US" sz="1500">
                <a:solidFill>
                  <a:schemeClr val="accent2"/>
                </a:solidFill>
              </a:rPr>
            </a:br>
            <a:r>
              <a:rPr lang="en-US" sz="1500">
                <a:solidFill>
                  <a:schemeClr val="accent2"/>
                </a:solidFill>
              </a:rPr>
              <a:t>separate stylesheet of CSS classes</a:t>
            </a:r>
            <a:br>
              <a:rPr lang="en-US" sz="1500">
                <a:solidFill>
                  <a:schemeClr val="accent2"/>
                </a:solidFill>
              </a:rPr>
            </a:br>
            <a:r>
              <a:rPr lang="en-US" sz="1500">
                <a:solidFill>
                  <a:schemeClr val="accent2"/>
                </a:solidFill>
              </a:rPr>
              <a:t>than to create inline styles on every </a:t>
            </a:r>
            <a:br>
              <a:rPr lang="en-US" sz="1500">
                <a:solidFill>
                  <a:schemeClr val="accent2"/>
                </a:solidFill>
              </a:rPr>
            </a:br>
            <a:r>
              <a:rPr lang="en-US" sz="1500">
                <a:solidFill>
                  <a:schemeClr val="accent2"/>
                </a:solidFill>
              </a:rPr>
              <a:t>element. Similarly, it is more feasible </a:t>
            </a:r>
            <a:br>
              <a:rPr lang="en-US" sz="1500">
                <a:solidFill>
                  <a:schemeClr val="accent2"/>
                </a:solidFill>
              </a:rPr>
            </a:br>
            <a:r>
              <a:rPr lang="en-US" sz="1500">
                <a:solidFill>
                  <a:schemeClr val="accent2"/>
                </a:solidFill>
              </a:rPr>
              <a:t>to maintain JavaScript that is handled </a:t>
            </a:r>
            <a:br>
              <a:rPr lang="en-US" sz="1500">
                <a:solidFill>
                  <a:schemeClr val="accent2"/>
                </a:solidFill>
              </a:rPr>
            </a:br>
            <a:r>
              <a:rPr lang="en-US" sz="1500">
                <a:solidFill>
                  <a:schemeClr val="accent2"/>
                </a:solidFill>
              </a:rPr>
              <a:t>entirely through a separate script file </a:t>
            </a:r>
            <a:br>
              <a:rPr lang="en-US" sz="1500">
                <a:solidFill>
                  <a:schemeClr val="accent2"/>
                </a:solidFill>
              </a:rPr>
            </a:br>
            <a:r>
              <a:rPr lang="en-US" sz="1500">
                <a:solidFill>
                  <a:schemeClr val="accent2"/>
                </a:solidFill>
              </a:rPr>
              <a:t>than to add handlers to every element.</a:t>
            </a:r>
            <a:endParaRPr sz="1500">
              <a:solidFill>
                <a:schemeClr val="accent2"/>
              </a:solidFill>
            </a:endParaRPr>
          </a:p>
        </p:txBody>
      </p:sp>
      <p:sp>
        <p:nvSpPr>
          <p:cNvPr id="788" name="Google Shape;788;p85"/>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789" name="Google Shape;789;p85"/>
          <p:cNvSpPr/>
          <p:nvPr/>
        </p:nvSpPr>
        <p:spPr>
          <a:xfrm>
            <a:off x="3951375" y="2290325"/>
            <a:ext cx="5064000" cy="2395800"/>
          </a:xfrm>
          <a:prstGeom prst="rect">
            <a:avLst/>
          </a:prstGeom>
          <a:noFill/>
          <a:ln cap="flat" cmpd="sng" w="9525">
            <a:solidFill>
              <a:srgbClr val="000000"/>
            </a:solidFill>
            <a:prstDash val="lgDash"/>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800"/>
              <a:buFont typeface="Arial"/>
              <a:buNone/>
            </a:pPr>
            <a:r>
              <a:rPr i="1" lang="en-US" sz="1000">
                <a:solidFill>
                  <a:srgbClr val="8F5902"/>
                </a:solidFill>
                <a:latin typeface="Consolas"/>
                <a:ea typeface="Consolas"/>
                <a:cs typeface="Consolas"/>
                <a:sym typeface="Consolas"/>
              </a:rPr>
              <a:t>&lt;!DOCTYPE html&gt;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html</a:t>
            </a:r>
            <a:r>
              <a:rPr lang="en-US" sz="1000">
                <a:latin typeface="Consolas"/>
                <a:ea typeface="Consolas"/>
                <a:cs typeface="Consolas"/>
                <a:sym typeface="Consolas"/>
              </a:rPr>
              <a:t> </a:t>
            </a:r>
            <a:r>
              <a:rPr lang="en-US" sz="1000">
                <a:solidFill>
                  <a:srgbClr val="C4A000"/>
                </a:solidFill>
                <a:latin typeface="Consolas"/>
                <a:ea typeface="Consolas"/>
                <a:cs typeface="Consolas"/>
                <a:sym typeface="Consolas"/>
              </a:rPr>
              <a:t>lang</a:t>
            </a:r>
            <a:r>
              <a:rPr b="1" lang="en-US" sz="1000">
                <a:solidFill>
                  <a:srgbClr val="CE5C00"/>
                </a:solidFill>
                <a:latin typeface="Consolas"/>
                <a:ea typeface="Consolas"/>
                <a:cs typeface="Consolas"/>
                <a:sym typeface="Consolas"/>
              </a:rPr>
              <a:t>=</a:t>
            </a:r>
            <a:r>
              <a:rPr lang="en-US" sz="1000">
                <a:solidFill>
                  <a:srgbClr val="4E9A06"/>
                </a:solidFill>
                <a:latin typeface="Consolas"/>
                <a:ea typeface="Consolas"/>
                <a:cs typeface="Consolas"/>
                <a:sym typeface="Consolas"/>
              </a:rPr>
              <a:t>"en-US"</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head</a:t>
            </a:r>
            <a:r>
              <a:rPr b="1" lang="en-US" sz="1000">
                <a:latin typeface="Consolas"/>
                <a:ea typeface="Consolas"/>
                <a:cs typeface="Consolas"/>
                <a:sym typeface="Consolas"/>
              </a:rPr>
              <a:t>&gt;&lt;</a:t>
            </a:r>
            <a:r>
              <a:rPr b="1" lang="en-US" sz="1000">
                <a:solidFill>
                  <a:srgbClr val="204A87"/>
                </a:solidFill>
                <a:latin typeface="Consolas"/>
                <a:ea typeface="Consolas"/>
                <a:cs typeface="Consolas"/>
                <a:sym typeface="Consolas"/>
              </a:rPr>
              <a:t>title</a:t>
            </a:r>
            <a:r>
              <a:rPr b="1" lang="en-US" sz="1000">
                <a:latin typeface="Consolas"/>
                <a:ea typeface="Consolas"/>
                <a:cs typeface="Consolas"/>
                <a:sym typeface="Consolas"/>
              </a:rPr>
              <a:t>&gt;</a:t>
            </a:r>
            <a:r>
              <a:rPr lang="en-US" sz="1000">
                <a:latin typeface="Consolas"/>
                <a:ea typeface="Consolas"/>
                <a:cs typeface="Consolas"/>
                <a:sym typeface="Consolas"/>
              </a:rPr>
              <a:t>Events</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title</a:t>
            </a:r>
            <a:r>
              <a:rPr b="1" lang="en-US" sz="1000">
                <a:latin typeface="Consolas"/>
                <a:ea typeface="Consolas"/>
                <a:cs typeface="Consolas"/>
                <a:sym typeface="Consolas"/>
              </a:rPr>
              <a:t>&gt;&lt;/</a:t>
            </a:r>
            <a:r>
              <a:rPr b="1" lang="en-US" sz="1000">
                <a:solidFill>
                  <a:srgbClr val="204A87"/>
                </a:solidFill>
                <a:latin typeface="Consolas"/>
                <a:ea typeface="Consolas"/>
                <a:cs typeface="Consolas"/>
                <a:sym typeface="Consolas"/>
              </a:rPr>
              <a:t>head</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body</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button</a:t>
            </a:r>
            <a:r>
              <a:rPr lang="en-US" sz="1000">
                <a:latin typeface="Consolas"/>
                <a:ea typeface="Consolas"/>
                <a:cs typeface="Consolas"/>
                <a:sym typeface="Consolas"/>
              </a:rPr>
              <a:t> </a:t>
            </a:r>
            <a:r>
              <a:rPr lang="en-US" sz="1000">
                <a:solidFill>
                  <a:srgbClr val="C4A000"/>
                </a:solidFill>
                <a:latin typeface="Consolas"/>
                <a:ea typeface="Consolas"/>
                <a:cs typeface="Consolas"/>
                <a:sym typeface="Consolas"/>
              </a:rPr>
              <a:t>onclick</a:t>
            </a:r>
            <a:r>
              <a:rPr b="1" lang="en-US" sz="1000">
                <a:solidFill>
                  <a:srgbClr val="CE5C00"/>
                </a:solidFill>
                <a:latin typeface="Consolas"/>
                <a:ea typeface="Consolas"/>
                <a:cs typeface="Consolas"/>
                <a:sym typeface="Consolas"/>
              </a:rPr>
              <a:t>=</a:t>
            </a:r>
            <a:r>
              <a:rPr lang="en-US" sz="1000">
                <a:solidFill>
                  <a:srgbClr val="4E9A06"/>
                </a:solidFill>
                <a:latin typeface="Consolas"/>
                <a:ea typeface="Consolas"/>
                <a:cs typeface="Consolas"/>
                <a:sym typeface="Consolas"/>
              </a:rPr>
              <a:t>"changeText()"</a:t>
            </a:r>
            <a:r>
              <a:rPr b="1" lang="en-US" sz="1000">
                <a:latin typeface="Consolas"/>
                <a:ea typeface="Consolas"/>
                <a:cs typeface="Consolas"/>
                <a:sym typeface="Consolas"/>
              </a:rPr>
              <a:t>&gt;</a:t>
            </a:r>
            <a:r>
              <a:rPr lang="en-US" sz="1000">
                <a:latin typeface="Consolas"/>
                <a:ea typeface="Consolas"/>
                <a:cs typeface="Consolas"/>
                <a:sym typeface="Consolas"/>
              </a:rPr>
              <a:t>Click me</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button</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p</a:t>
            </a:r>
            <a:r>
              <a:rPr b="1" lang="en-US" sz="1000">
                <a:latin typeface="Consolas"/>
                <a:ea typeface="Consolas"/>
                <a:cs typeface="Consolas"/>
                <a:sym typeface="Consolas"/>
              </a:rPr>
              <a:t>&gt;</a:t>
            </a:r>
            <a:r>
              <a:rPr lang="en-US" sz="1000">
                <a:latin typeface="Consolas"/>
                <a:ea typeface="Consolas"/>
                <a:cs typeface="Consolas"/>
                <a:sym typeface="Consolas"/>
              </a:rPr>
              <a:t>Try to change me.</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p</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script</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i="1" lang="en-US" sz="1000">
                <a:solidFill>
                  <a:srgbClr val="8F5902"/>
                </a:solidFill>
                <a:latin typeface="Consolas"/>
                <a:ea typeface="Consolas"/>
                <a:cs typeface="Consolas"/>
                <a:sym typeface="Consolas"/>
              </a:rPr>
              <a:t>// Function to modify the text content of the paragraph</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b="1" lang="en-US" sz="1000">
                <a:solidFill>
                  <a:srgbClr val="204A87"/>
                </a:solidFill>
                <a:latin typeface="Consolas"/>
                <a:ea typeface="Consolas"/>
                <a:cs typeface="Consolas"/>
                <a:sym typeface="Consolas"/>
              </a:rPr>
              <a:t>function</a:t>
            </a: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changeText</a:t>
            </a:r>
            <a:r>
              <a:rPr b="1" lang="en-US" sz="1000">
                <a:latin typeface="Consolas"/>
                <a:ea typeface="Consolas"/>
                <a:cs typeface="Consolas"/>
                <a:sym typeface="Consolas"/>
              </a:rPr>
              <a:t>()</a:t>
            </a:r>
            <a:r>
              <a:rPr lang="en-US" sz="1000">
                <a:solidFill>
                  <a:srgbClr val="F8F8F8"/>
                </a:solidFill>
                <a:latin typeface="Consolas"/>
                <a:ea typeface="Consolas"/>
                <a:cs typeface="Consolas"/>
                <a:sym typeface="Consolas"/>
              </a:rPr>
              <a:t> </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b="1" lang="en-US" sz="1000">
                <a:solidFill>
                  <a:srgbClr val="204A87"/>
                </a:solidFill>
                <a:latin typeface="Consolas"/>
                <a:ea typeface="Consolas"/>
                <a:cs typeface="Consolas"/>
                <a:sym typeface="Consolas"/>
              </a:rPr>
              <a:t>const</a:t>
            </a: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p</a:t>
            </a:r>
            <a:r>
              <a:rPr lang="en-US" sz="1000">
                <a:solidFill>
                  <a:srgbClr val="F8F8F8"/>
                </a:solidFill>
                <a:latin typeface="Consolas"/>
                <a:ea typeface="Consolas"/>
                <a:cs typeface="Consolas"/>
                <a:sym typeface="Consolas"/>
              </a:rPr>
              <a:t> </a:t>
            </a:r>
            <a:r>
              <a:rPr b="1" lang="en-US" sz="1000">
                <a:solidFill>
                  <a:srgbClr val="CE5C00"/>
                </a:solidFill>
                <a:latin typeface="Consolas"/>
                <a:ea typeface="Consolas"/>
                <a:cs typeface="Consolas"/>
                <a:sym typeface="Consolas"/>
              </a:rPr>
              <a:t>=</a:t>
            </a:r>
            <a:r>
              <a:rPr lang="en-US" sz="1000">
                <a:solidFill>
                  <a:srgbClr val="F8F8F8"/>
                </a:solidFill>
                <a:latin typeface="Consolas"/>
                <a:ea typeface="Consolas"/>
                <a:cs typeface="Consolas"/>
                <a:sym typeface="Consolas"/>
              </a:rPr>
              <a:t> </a:t>
            </a:r>
            <a:r>
              <a:rPr lang="en-US" sz="1000">
                <a:solidFill>
                  <a:srgbClr val="204A87"/>
                </a:solidFill>
                <a:latin typeface="Consolas"/>
                <a:ea typeface="Consolas"/>
                <a:cs typeface="Consolas"/>
                <a:sym typeface="Consolas"/>
              </a:rPr>
              <a:t>document</a:t>
            </a:r>
            <a:r>
              <a:rPr b="1" lang="en-US" sz="1000">
                <a:latin typeface="Consolas"/>
                <a:ea typeface="Consolas"/>
                <a:cs typeface="Consolas"/>
                <a:sym typeface="Consolas"/>
              </a:rPr>
              <a:t>.</a:t>
            </a:r>
            <a:r>
              <a:rPr lang="en-US" sz="1000">
                <a:latin typeface="Consolas"/>
                <a:ea typeface="Consolas"/>
                <a:cs typeface="Consolas"/>
                <a:sym typeface="Consolas"/>
              </a:rPr>
              <a:t>querySelector</a:t>
            </a:r>
            <a:r>
              <a:rPr b="1" lang="en-US" sz="1000">
                <a:latin typeface="Consolas"/>
                <a:ea typeface="Consolas"/>
                <a:cs typeface="Consolas"/>
                <a:sym typeface="Consolas"/>
              </a:rPr>
              <a:t>(</a:t>
            </a:r>
            <a:r>
              <a:rPr lang="en-US" sz="1000">
                <a:solidFill>
                  <a:srgbClr val="4E9A06"/>
                </a:solidFill>
                <a:latin typeface="Consolas"/>
                <a:ea typeface="Consolas"/>
                <a:cs typeface="Consolas"/>
                <a:sym typeface="Consolas"/>
              </a:rPr>
              <a:t>'p'</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p</a:t>
            </a:r>
            <a:r>
              <a:rPr b="1" lang="en-US" sz="1000">
                <a:latin typeface="Consolas"/>
                <a:ea typeface="Consolas"/>
                <a:cs typeface="Consolas"/>
                <a:sym typeface="Consolas"/>
              </a:rPr>
              <a:t>.</a:t>
            </a:r>
            <a:r>
              <a:rPr lang="en-US" sz="1000">
                <a:latin typeface="Consolas"/>
                <a:ea typeface="Consolas"/>
                <a:cs typeface="Consolas"/>
                <a:sym typeface="Consolas"/>
              </a:rPr>
              <a:t>textContent</a:t>
            </a:r>
            <a:r>
              <a:rPr lang="en-US" sz="1000">
                <a:solidFill>
                  <a:srgbClr val="F8F8F8"/>
                </a:solidFill>
                <a:latin typeface="Consolas"/>
                <a:ea typeface="Consolas"/>
                <a:cs typeface="Consolas"/>
                <a:sym typeface="Consolas"/>
              </a:rPr>
              <a:t> </a:t>
            </a:r>
            <a:r>
              <a:rPr b="1" lang="en-US" sz="1000">
                <a:solidFill>
                  <a:srgbClr val="CE5C00"/>
                </a:solidFill>
                <a:latin typeface="Consolas"/>
                <a:ea typeface="Consolas"/>
                <a:cs typeface="Consolas"/>
                <a:sym typeface="Consolas"/>
              </a:rPr>
              <a:t>=</a:t>
            </a:r>
            <a:r>
              <a:rPr lang="en-US" sz="1000">
                <a:solidFill>
                  <a:srgbClr val="F8F8F8"/>
                </a:solidFill>
                <a:latin typeface="Consolas"/>
                <a:ea typeface="Consolas"/>
                <a:cs typeface="Consolas"/>
                <a:sym typeface="Consolas"/>
              </a:rPr>
              <a:t> </a:t>
            </a:r>
            <a:r>
              <a:rPr lang="en-US" sz="1000">
                <a:solidFill>
                  <a:srgbClr val="4E9A06"/>
                </a:solidFill>
                <a:latin typeface="Consolas"/>
                <a:ea typeface="Consolas"/>
                <a:cs typeface="Consolas"/>
                <a:sym typeface="Consolas"/>
              </a:rPr>
              <a:t>"Changed because of an inline event handler."</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script</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body</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63500" marR="63500" rtl="0" algn="l">
              <a:lnSpc>
                <a:spcPct val="110795"/>
              </a:lnSpc>
              <a:spcBef>
                <a:spcPts val="0"/>
              </a:spcBef>
              <a:spcAft>
                <a:spcPts val="0"/>
              </a:spcAft>
              <a:buNone/>
            </a:pP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html</a:t>
            </a:r>
            <a:r>
              <a:rPr b="1" lang="en-US" sz="1000">
                <a:latin typeface="Consolas"/>
                <a:ea typeface="Consolas"/>
                <a:cs typeface="Consolas"/>
                <a:sym typeface="Consolas"/>
              </a:rPr>
              <a:t>&gt;</a:t>
            </a:r>
            <a:endParaRPr sz="1000">
              <a:solidFill>
                <a:srgbClr val="080808"/>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None/>
            </a:pPr>
            <a:r>
              <a:t/>
            </a:r>
            <a:endParaRPr sz="1200">
              <a:solidFill>
                <a:srgbClr val="080808"/>
              </a:solidFill>
              <a:highlight>
                <a:srgbClr val="FFFFFF"/>
              </a:highlight>
              <a:latin typeface="Courier New"/>
              <a:ea typeface="Courier New"/>
              <a:cs typeface="Courier New"/>
              <a:sym typeface="Courier New"/>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86"/>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sz="2500"/>
              <a:t>Event Handler Properties</a:t>
            </a:r>
            <a:endParaRPr sz="2500"/>
          </a:p>
        </p:txBody>
      </p:sp>
      <p:sp>
        <p:nvSpPr>
          <p:cNvPr id="796" name="Google Shape;796;p86"/>
          <p:cNvSpPr txBox="1"/>
          <p:nvPr>
            <p:ph idx="1" type="body"/>
          </p:nvPr>
        </p:nvSpPr>
        <p:spPr>
          <a:xfrm>
            <a:off x="523875" y="1290600"/>
            <a:ext cx="2992200" cy="3395400"/>
          </a:xfrm>
          <a:prstGeom prst="rect">
            <a:avLst/>
          </a:prstGeom>
          <a:noFill/>
          <a:ln>
            <a:noFill/>
          </a:ln>
        </p:spPr>
        <p:txBody>
          <a:bodyPr anchorCtr="0" anchor="t" bIns="68575" lIns="68575" spcFirstLastPara="1" rIns="68575" wrap="square" tIns="68575">
            <a:normAutofit/>
          </a:bodyPr>
          <a:lstStyle/>
          <a:p>
            <a:pPr indent="0" lvl="0" marL="0" rtl="0" algn="l">
              <a:lnSpc>
                <a:spcPct val="100000"/>
              </a:lnSpc>
              <a:spcBef>
                <a:spcPts val="0"/>
              </a:spcBef>
              <a:spcAft>
                <a:spcPts val="0"/>
              </a:spcAft>
              <a:buNone/>
            </a:pPr>
            <a:r>
              <a:rPr b="1" lang="en-US" sz="1500">
                <a:solidFill>
                  <a:schemeClr val="accent2"/>
                </a:solidFill>
              </a:rPr>
              <a:t>Event Handler properties</a:t>
            </a:r>
            <a:r>
              <a:rPr lang="en-US" sz="1500">
                <a:solidFill>
                  <a:schemeClr val="accent2"/>
                </a:solidFill>
              </a:rPr>
              <a:t> work similar to inline handlers, except we set the property of an element in JavaScript instead of the attribute in the HTML.</a:t>
            </a:r>
            <a:endParaRPr sz="1500">
              <a:solidFill>
                <a:schemeClr val="accent2"/>
              </a:solidFill>
            </a:endParaRPr>
          </a:p>
          <a:p>
            <a:pPr indent="0" lvl="0" marL="0" rtl="0" algn="l">
              <a:lnSpc>
                <a:spcPct val="100000"/>
              </a:lnSpc>
              <a:spcBef>
                <a:spcPts val="800"/>
              </a:spcBef>
              <a:spcAft>
                <a:spcPts val="800"/>
              </a:spcAft>
              <a:buNone/>
            </a:pPr>
            <a:r>
              <a:rPr lang="en-US" sz="1500">
                <a:solidFill>
                  <a:schemeClr val="accent2"/>
                </a:solidFill>
              </a:rPr>
              <a:t>The event handler property is slightly more maintainable than the inline handler, but it still suffers from some of the same hurdles. For example, trying to set multiple, separate "</a:t>
            </a:r>
            <a:r>
              <a:rPr b="1" lang="en-US" sz="1500">
                <a:solidFill>
                  <a:schemeClr val="accent2"/>
                </a:solidFill>
                <a:latin typeface="Consolas"/>
                <a:ea typeface="Consolas"/>
                <a:cs typeface="Consolas"/>
                <a:sym typeface="Consolas"/>
              </a:rPr>
              <a:t>onclick</a:t>
            </a:r>
            <a:r>
              <a:rPr lang="en-US" sz="1500">
                <a:solidFill>
                  <a:schemeClr val="accent2"/>
                </a:solidFill>
              </a:rPr>
              <a:t>" properties will cause all but the last one to be overwritten.</a:t>
            </a:r>
            <a:endParaRPr sz="1500">
              <a:solidFill>
                <a:schemeClr val="accent2"/>
              </a:solidFill>
            </a:endParaRPr>
          </a:p>
        </p:txBody>
      </p:sp>
      <p:sp>
        <p:nvSpPr>
          <p:cNvPr id="797" name="Google Shape;797;p86"/>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798" name="Google Shape;798;p86"/>
          <p:cNvSpPr/>
          <p:nvPr/>
        </p:nvSpPr>
        <p:spPr>
          <a:xfrm>
            <a:off x="3574950" y="1496100"/>
            <a:ext cx="5211900" cy="2984400"/>
          </a:xfrm>
          <a:prstGeom prst="rect">
            <a:avLst/>
          </a:prstGeom>
          <a:noFill/>
          <a:ln cap="flat" cmpd="sng" w="9525">
            <a:solidFill>
              <a:srgbClr val="000000"/>
            </a:solidFill>
            <a:prstDash val="dash"/>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800"/>
              <a:buFont typeface="Arial"/>
              <a:buNone/>
            </a:pPr>
            <a:r>
              <a:rPr i="1" lang="en-US" sz="1000">
                <a:solidFill>
                  <a:srgbClr val="8F5902"/>
                </a:solidFill>
                <a:latin typeface="Consolas"/>
                <a:ea typeface="Consolas"/>
                <a:cs typeface="Consolas"/>
                <a:sym typeface="Consolas"/>
              </a:rPr>
              <a:t>&lt;!DOCTYPE html&gt;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html</a:t>
            </a:r>
            <a:r>
              <a:rPr lang="en-US" sz="1000">
                <a:latin typeface="Consolas"/>
                <a:ea typeface="Consolas"/>
                <a:cs typeface="Consolas"/>
                <a:sym typeface="Consolas"/>
              </a:rPr>
              <a:t> </a:t>
            </a:r>
            <a:r>
              <a:rPr lang="en-US" sz="1000">
                <a:solidFill>
                  <a:srgbClr val="C4A000"/>
                </a:solidFill>
                <a:latin typeface="Consolas"/>
                <a:ea typeface="Consolas"/>
                <a:cs typeface="Consolas"/>
                <a:sym typeface="Consolas"/>
              </a:rPr>
              <a:t>lang</a:t>
            </a:r>
            <a:r>
              <a:rPr b="1" lang="en-US" sz="1000">
                <a:solidFill>
                  <a:srgbClr val="CE5C00"/>
                </a:solidFill>
                <a:latin typeface="Consolas"/>
                <a:ea typeface="Consolas"/>
                <a:cs typeface="Consolas"/>
                <a:sym typeface="Consolas"/>
              </a:rPr>
              <a:t>=</a:t>
            </a:r>
            <a:r>
              <a:rPr lang="en-US" sz="1000">
                <a:solidFill>
                  <a:srgbClr val="4E9A06"/>
                </a:solidFill>
                <a:latin typeface="Consolas"/>
                <a:ea typeface="Consolas"/>
                <a:cs typeface="Consolas"/>
                <a:sym typeface="Consolas"/>
              </a:rPr>
              <a:t>"en-US"</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head</a:t>
            </a:r>
            <a:r>
              <a:rPr b="1" lang="en-US" sz="1000">
                <a:latin typeface="Consolas"/>
                <a:ea typeface="Consolas"/>
                <a:cs typeface="Consolas"/>
                <a:sym typeface="Consolas"/>
              </a:rPr>
              <a:t>&gt;&lt;</a:t>
            </a:r>
            <a:r>
              <a:rPr b="1" lang="en-US" sz="1000">
                <a:solidFill>
                  <a:srgbClr val="204A87"/>
                </a:solidFill>
                <a:latin typeface="Consolas"/>
                <a:ea typeface="Consolas"/>
                <a:cs typeface="Consolas"/>
                <a:sym typeface="Consolas"/>
              </a:rPr>
              <a:t>title</a:t>
            </a:r>
            <a:r>
              <a:rPr b="1" lang="en-US" sz="1000">
                <a:latin typeface="Consolas"/>
                <a:ea typeface="Consolas"/>
                <a:cs typeface="Consolas"/>
                <a:sym typeface="Consolas"/>
              </a:rPr>
              <a:t>&gt;</a:t>
            </a:r>
            <a:r>
              <a:rPr lang="en-US" sz="1000">
                <a:latin typeface="Consolas"/>
                <a:ea typeface="Consolas"/>
                <a:cs typeface="Consolas"/>
                <a:sym typeface="Consolas"/>
              </a:rPr>
              <a:t>Events</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title</a:t>
            </a:r>
            <a:r>
              <a:rPr b="1" lang="en-US" sz="1000">
                <a:latin typeface="Consolas"/>
                <a:ea typeface="Consolas"/>
                <a:cs typeface="Consolas"/>
                <a:sym typeface="Consolas"/>
              </a:rPr>
              <a:t>&gt;&lt;/</a:t>
            </a:r>
            <a:r>
              <a:rPr b="1" lang="en-US" sz="1000">
                <a:solidFill>
                  <a:srgbClr val="204A87"/>
                </a:solidFill>
                <a:latin typeface="Consolas"/>
                <a:ea typeface="Consolas"/>
                <a:cs typeface="Consolas"/>
                <a:sym typeface="Consolas"/>
              </a:rPr>
              <a:t>head</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body</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button</a:t>
            </a:r>
            <a:r>
              <a:rPr b="1" lang="en-US" sz="1000">
                <a:latin typeface="Consolas"/>
                <a:ea typeface="Consolas"/>
                <a:cs typeface="Consolas"/>
                <a:sym typeface="Consolas"/>
              </a:rPr>
              <a:t>&gt;</a:t>
            </a:r>
            <a:r>
              <a:rPr lang="en-US" sz="1000">
                <a:latin typeface="Consolas"/>
                <a:ea typeface="Consolas"/>
                <a:cs typeface="Consolas"/>
                <a:sym typeface="Consolas"/>
              </a:rPr>
              <a:t>Click me</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button</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p</a:t>
            </a:r>
            <a:r>
              <a:rPr b="1" lang="en-US" sz="1000">
                <a:latin typeface="Consolas"/>
                <a:ea typeface="Consolas"/>
                <a:cs typeface="Consolas"/>
                <a:sym typeface="Consolas"/>
              </a:rPr>
              <a:t>&gt;</a:t>
            </a:r>
            <a:r>
              <a:rPr lang="en-US" sz="1000">
                <a:latin typeface="Consolas"/>
                <a:ea typeface="Consolas"/>
                <a:cs typeface="Consolas"/>
                <a:sym typeface="Consolas"/>
              </a:rPr>
              <a:t>Try to change me.</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p</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script</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b="1" lang="en-US" sz="1000">
                <a:solidFill>
                  <a:srgbClr val="204A87"/>
                </a:solidFill>
                <a:latin typeface="Consolas"/>
                <a:ea typeface="Consolas"/>
                <a:cs typeface="Consolas"/>
                <a:sym typeface="Consolas"/>
              </a:rPr>
              <a:t>const</a:t>
            </a: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button</a:t>
            </a:r>
            <a:r>
              <a:rPr lang="en-US" sz="1000">
                <a:solidFill>
                  <a:srgbClr val="F8F8F8"/>
                </a:solidFill>
                <a:latin typeface="Consolas"/>
                <a:ea typeface="Consolas"/>
                <a:cs typeface="Consolas"/>
                <a:sym typeface="Consolas"/>
              </a:rPr>
              <a:t> </a:t>
            </a:r>
            <a:r>
              <a:rPr b="1" lang="en-US" sz="1000">
                <a:solidFill>
                  <a:srgbClr val="CE5C00"/>
                </a:solidFill>
                <a:latin typeface="Consolas"/>
                <a:ea typeface="Consolas"/>
                <a:cs typeface="Consolas"/>
                <a:sym typeface="Consolas"/>
              </a:rPr>
              <a:t>=</a:t>
            </a:r>
            <a:r>
              <a:rPr lang="en-US" sz="1000">
                <a:solidFill>
                  <a:srgbClr val="F8F8F8"/>
                </a:solidFill>
                <a:latin typeface="Consolas"/>
                <a:ea typeface="Consolas"/>
                <a:cs typeface="Consolas"/>
                <a:sym typeface="Consolas"/>
              </a:rPr>
              <a:t> </a:t>
            </a:r>
            <a:r>
              <a:rPr lang="en-US" sz="1000">
                <a:solidFill>
                  <a:srgbClr val="204A87"/>
                </a:solidFill>
                <a:latin typeface="Consolas"/>
                <a:ea typeface="Consolas"/>
                <a:cs typeface="Consolas"/>
                <a:sym typeface="Consolas"/>
              </a:rPr>
              <a:t>document</a:t>
            </a:r>
            <a:r>
              <a:rPr b="1" lang="en-US" sz="1000">
                <a:latin typeface="Consolas"/>
                <a:ea typeface="Consolas"/>
                <a:cs typeface="Consolas"/>
                <a:sym typeface="Consolas"/>
              </a:rPr>
              <a:t>.</a:t>
            </a:r>
            <a:r>
              <a:rPr lang="en-US" sz="1000">
                <a:latin typeface="Consolas"/>
                <a:ea typeface="Consolas"/>
                <a:cs typeface="Consolas"/>
                <a:sym typeface="Consolas"/>
              </a:rPr>
              <a:t>querySelector</a:t>
            </a:r>
            <a:r>
              <a:rPr b="1" lang="en-US" sz="1000">
                <a:latin typeface="Consolas"/>
                <a:ea typeface="Consolas"/>
                <a:cs typeface="Consolas"/>
                <a:sym typeface="Consolas"/>
              </a:rPr>
              <a:t>(</a:t>
            </a:r>
            <a:r>
              <a:rPr lang="en-US" sz="1000">
                <a:solidFill>
                  <a:srgbClr val="4E9A06"/>
                </a:solidFill>
                <a:latin typeface="Consolas"/>
                <a:ea typeface="Consolas"/>
                <a:cs typeface="Consolas"/>
                <a:sym typeface="Consolas"/>
              </a:rPr>
              <a:t>'button'</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i="1" lang="en-US" sz="1000">
                <a:solidFill>
                  <a:srgbClr val="8F5902"/>
                </a:solidFill>
                <a:latin typeface="Consolas"/>
                <a:ea typeface="Consolas"/>
                <a:cs typeface="Consolas"/>
                <a:sym typeface="Consolas"/>
              </a:rPr>
              <a:t>// Function to modify the text content of the paragraph</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b="1" lang="en-US" sz="1000">
                <a:solidFill>
                  <a:srgbClr val="204A87"/>
                </a:solidFill>
                <a:latin typeface="Consolas"/>
                <a:ea typeface="Consolas"/>
                <a:cs typeface="Consolas"/>
                <a:sym typeface="Consolas"/>
              </a:rPr>
              <a:t>function</a:t>
            </a: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changeText</a:t>
            </a:r>
            <a:r>
              <a:rPr b="1" lang="en-US" sz="1000">
                <a:latin typeface="Consolas"/>
                <a:ea typeface="Consolas"/>
                <a:cs typeface="Consolas"/>
                <a:sym typeface="Consolas"/>
              </a:rPr>
              <a:t>()</a:t>
            </a:r>
            <a:r>
              <a:rPr lang="en-US" sz="1000">
                <a:solidFill>
                  <a:srgbClr val="F8F8F8"/>
                </a:solidFill>
                <a:latin typeface="Consolas"/>
                <a:ea typeface="Consolas"/>
                <a:cs typeface="Consolas"/>
                <a:sym typeface="Consolas"/>
              </a:rPr>
              <a:t> </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b="1" lang="en-US" sz="1000">
                <a:solidFill>
                  <a:srgbClr val="204A87"/>
                </a:solidFill>
                <a:latin typeface="Consolas"/>
                <a:ea typeface="Consolas"/>
                <a:cs typeface="Consolas"/>
                <a:sym typeface="Consolas"/>
              </a:rPr>
              <a:t>const</a:t>
            </a: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p</a:t>
            </a:r>
            <a:r>
              <a:rPr lang="en-US" sz="1000">
                <a:solidFill>
                  <a:srgbClr val="F8F8F8"/>
                </a:solidFill>
                <a:latin typeface="Consolas"/>
                <a:ea typeface="Consolas"/>
                <a:cs typeface="Consolas"/>
                <a:sym typeface="Consolas"/>
              </a:rPr>
              <a:t> </a:t>
            </a:r>
            <a:r>
              <a:rPr b="1" lang="en-US" sz="1000">
                <a:solidFill>
                  <a:srgbClr val="CE5C00"/>
                </a:solidFill>
                <a:latin typeface="Consolas"/>
                <a:ea typeface="Consolas"/>
                <a:cs typeface="Consolas"/>
                <a:sym typeface="Consolas"/>
              </a:rPr>
              <a:t>=</a:t>
            </a:r>
            <a:r>
              <a:rPr lang="en-US" sz="1000">
                <a:solidFill>
                  <a:srgbClr val="F8F8F8"/>
                </a:solidFill>
                <a:latin typeface="Consolas"/>
                <a:ea typeface="Consolas"/>
                <a:cs typeface="Consolas"/>
                <a:sym typeface="Consolas"/>
              </a:rPr>
              <a:t> </a:t>
            </a:r>
            <a:r>
              <a:rPr lang="en-US" sz="1000">
                <a:solidFill>
                  <a:srgbClr val="204A87"/>
                </a:solidFill>
                <a:latin typeface="Consolas"/>
                <a:ea typeface="Consolas"/>
                <a:cs typeface="Consolas"/>
                <a:sym typeface="Consolas"/>
              </a:rPr>
              <a:t>document</a:t>
            </a:r>
            <a:r>
              <a:rPr b="1" lang="en-US" sz="1000">
                <a:latin typeface="Consolas"/>
                <a:ea typeface="Consolas"/>
                <a:cs typeface="Consolas"/>
                <a:sym typeface="Consolas"/>
              </a:rPr>
              <a:t>.</a:t>
            </a:r>
            <a:r>
              <a:rPr lang="en-US" sz="1000">
                <a:latin typeface="Consolas"/>
                <a:ea typeface="Consolas"/>
                <a:cs typeface="Consolas"/>
                <a:sym typeface="Consolas"/>
              </a:rPr>
              <a:t>querySelector</a:t>
            </a:r>
            <a:r>
              <a:rPr b="1" lang="en-US" sz="1000">
                <a:latin typeface="Consolas"/>
                <a:ea typeface="Consolas"/>
                <a:cs typeface="Consolas"/>
                <a:sym typeface="Consolas"/>
              </a:rPr>
              <a:t>(</a:t>
            </a:r>
            <a:r>
              <a:rPr lang="en-US" sz="1000">
                <a:solidFill>
                  <a:srgbClr val="4E9A06"/>
                </a:solidFill>
                <a:latin typeface="Consolas"/>
                <a:ea typeface="Consolas"/>
                <a:cs typeface="Consolas"/>
                <a:sym typeface="Consolas"/>
              </a:rPr>
              <a:t>'p'</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p</a:t>
            </a:r>
            <a:r>
              <a:rPr b="1" lang="en-US" sz="1000">
                <a:latin typeface="Consolas"/>
                <a:ea typeface="Consolas"/>
                <a:cs typeface="Consolas"/>
                <a:sym typeface="Consolas"/>
              </a:rPr>
              <a:t>.</a:t>
            </a:r>
            <a:r>
              <a:rPr lang="en-US" sz="1000">
                <a:latin typeface="Consolas"/>
                <a:ea typeface="Consolas"/>
                <a:cs typeface="Consolas"/>
                <a:sym typeface="Consolas"/>
              </a:rPr>
              <a:t>textContent</a:t>
            </a:r>
            <a:r>
              <a:rPr lang="en-US" sz="1000">
                <a:solidFill>
                  <a:srgbClr val="F8F8F8"/>
                </a:solidFill>
                <a:latin typeface="Consolas"/>
                <a:ea typeface="Consolas"/>
                <a:cs typeface="Consolas"/>
                <a:sym typeface="Consolas"/>
              </a:rPr>
              <a:t> </a:t>
            </a:r>
            <a:r>
              <a:rPr b="1" lang="en-US" sz="1000">
                <a:solidFill>
                  <a:srgbClr val="CE5C00"/>
                </a:solidFill>
                <a:latin typeface="Consolas"/>
                <a:ea typeface="Consolas"/>
                <a:cs typeface="Consolas"/>
                <a:sym typeface="Consolas"/>
              </a:rPr>
              <a:t>=</a:t>
            </a:r>
            <a:r>
              <a:rPr lang="en-US" sz="1000">
                <a:solidFill>
                  <a:srgbClr val="F8F8F8"/>
                </a:solidFill>
                <a:latin typeface="Consolas"/>
                <a:ea typeface="Consolas"/>
                <a:cs typeface="Consolas"/>
                <a:sym typeface="Consolas"/>
              </a:rPr>
              <a:t> </a:t>
            </a:r>
            <a:r>
              <a:rPr lang="en-US" sz="1000">
                <a:solidFill>
                  <a:srgbClr val="4E9A06"/>
                </a:solidFill>
                <a:latin typeface="Consolas"/>
                <a:ea typeface="Consolas"/>
                <a:cs typeface="Consolas"/>
                <a:sym typeface="Consolas"/>
              </a:rPr>
              <a:t>"Changed because of an event handler property."</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button</a:t>
            </a:r>
            <a:r>
              <a:rPr b="1" lang="en-US" sz="1000">
                <a:latin typeface="Consolas"/>
                <a:ea typeface="Consolas"/>
                <a:cs typeface="Consolas"/>
                <a:sym typeface="Consolas"/>
              </a:rPr>
              <a:t>.</a:t>
            </a:r>
            <a:r>
              <a:rPr lang="en-US" sz="1000">
                <a:latin typeface="Consolas"/>
                <a:ea typeface="Consolas"/>
                <a:cs typeface="Consolas"/>
                <a:sym typeface="Consolas"/>
              </a:rPr>
              <a:t>textContent</a:t>
            </a:r>
            <a:r>
              <a:rPr lang="en-US" sz="1000">
                <a:solidFill>
                  <a:srgbClr val="F8F8F8"/>
                </a:solidFill>
                <a:latin typeface="Consolas"/>
                <a:ea typeface="Consolas"/>
                <a:cs typeface="Consolas"/>
                <a:sym typeface="Consolas"/>
              </a:rPr>
              <a:t> </a:t>
            </a:r>
            <a:r>
              <a:rPr b="1" lang="en-US" sz="1000">
                <a:solidFill>
                  <a:srgbClr val="CE5C00"/>
                </a:solidFill>
                <a:latin typeface="Consolas"/>
                <a:ea typeface="Consolas"/>
                <a:cs typeface="Consolas"/>
                <a:sym typeface="Consolas"/>
              </a:rPr>
              <a:t>=</a:t>
            </a:r>
            <a:r>
              <a:rPr lang="en-US" sz="1000">
                <a:solidFill>
                  <a:srgbClr val="F8F8F8"/>
                </a:solidFill>
                <a:latin typeface="Consolas"/>
                <a:ea typeface="Consolas"/>
                <a:cs typeface="Consolas"/>
                <a:sym typeface="Consolas"/>
              </a:rPr>
              <a:t> </a:t>
            </a:r>
            <a:r>
              <a:rPr lang="en-US" sz="1000">
                <a:solidFill>
                  <a:srgbClr val="4E9A06"/>
                </a:solidFill>
                <a:latin typeface="Consolas"/>
                <a:ea typeface="Consolas"/>
                <a:cs typeface="Consolas"/>
                <a:sym typeface="Consolas"/>
              </a:rPr>
              <a:t>"I was clicked"</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i="1" lang="en-US" sz="1000">
                <a:solidFill>
                  <a:srgbClr val="8F5902"/>
                </a:solidFill>
                <a:latin typeface="Consolas"/>
                <a:ea typeface="Consolas"/>
                <a:cs typeface="Consolas"/>
                <a:sym typeface="Consolas"/>
              </a:rPr>
              <a:t>// Add event handler as a property of the button element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button</a:t>
            </a:r>
            <a:r>
              <a:rPr b="1" lang="en-US" sz="1000">
                <a:latin typeface="Consolas"/>
                <a:ea typeface="Consolas"/>
                <a:cs typeface="Consolas"/>
                <a:sym typeface="Consolas"/>
              </a:rPr>
              <a:t>.</a:t>
            </a:r>
            <a:r>
              <a:rPr lang="en-US" sz="1000">
                <a:latin typeface="Consolas"/>
                <a:ea typeface="Consolas"/>
                <a:cs typeface="Consolas"/>
                <a:sym typeface="Consolas"/>
              </a:rPr>
              <a:t>onclick</a:t>
            </a:r>
            <a:r>
              <a:rPr lang="en-US" sz="1000">
                <a:solidFill>
                  <a:srgbClr val="F8F8F8"/>
                </a:solidFill>
                <a:latin typeface="Consolas"/>
                <a:ea typeface="Consolas"/>
                <a:cs typeface="Consolas"/>
                <a:sym typeface="Consolas"/>
              </a:rPr>
              <a:t> </a:t>
            </a:r>
            <a:r>
              <a:rPr b="1" lang="en-US" sz="1000">
                <a:solidFill>
                  <a:srgbClr val="CE5C00"/>
                </a:solidFill>
                <a:latin typeface="Consolas"/>
                <a:ea typeface="Consolas"/>
                <a:cs typeface="Consolas"/>
                <a:sym typeface="Consolas"/>
              </a:rPr>
              <a:t>=</a:t>
            </a: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changeText</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script</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body</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63500" rtl="0" algn="l">
              <a:lnSpc>
                <a:spcPct val="110795"/>
              </a:lnSpc>
              <a:spcBef>
                <a:spcPts val="0"/>
              </a:spcBef>
              <a:spcAft>
                <a:spcPts val="0"/>
              </a:spcAft>
              <a:buNone/>
            </a:pP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html</a:t>
            </a:r>
            <a:r>
              <a:rPr b="1" lang="en-US" sz="1000">
                <a:latin typeface="Consolas"/>
                <a:ea typeface="Consolas"/>
                <a:cs typeface="Consolas"/>
                <a:sym typeface="Consolas"/>
              </a:rPr>
              <a:t>&gt;</a:t>
            </a:r>
            <a:endParaRPr sz="1000">
              <a:solidFill>
                <a:srgbClr val="080808"/>
              </a:solidFill>
              <a:highlight>
                <a:srgbClr val="FFFFFF"/>
              </a:highlight>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87"/>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sz="2500"/>
              <a:t>Event Listeners</a:t>
            </a:r>
            <a:endParaRPr sz="2500"/>
          </a:p>
        </p:txBody>
      </p:sp>
      <p:sp>
        <p:nvSpPr>
          <p:cNvPr id="805" name="Google Shape;805;p87"/>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spcBef>
                <a:spcPts val="800"/>
              </a:spcBef>
              <a:spcAft>
                <a:spcPts val="0"/>
              </a:spcAft>
              <a:buNone/>
            </a:pPr>
            <a:r>
              <a:rPr lang="en-US" sz="1500">
                <a:solidFill>
                  <a:schemeClr val="accent2"/>
                </a:solidFill>
              </a:rPr>
              <a:t>An </a:t>
            </a:r>
            <a:r>
              <a:rPr b="1" lang="en-US" sz="1500">
                <a:solidFill>
                  <a:schemeClr val="accent2"/>
                </a:solidFill>
              </a:rPr>
              <a:t>Event Listener </a:t>
            </a:r>
            <a:r>
              <a:rPr lang="en-US" sz="1500">
                <a:solidFill>
                  <a:schemeClr val="accent2"/>
                </a:solidFill>
              </a:rPr>
              <a:t>is a </a:t>
            </a:r>
            <a:r>
              <a:rPr lang="en-US" sz="1500">
                <a:solidFill>
                  <a:schemeClr val="accent2"/>
                </a:solidFill>
                <a:uFill>
                  <a:noFill/>
                </a:uFill>
                <a:hlinkClick r:id="rId3">
                  <a:extLst>
                    <a:ext uri="{A12FA001-AC4F-418D-AE19-62706E023703}">
                      <ahyp:hlinkClr val="tx"/>
                    </a:ext>
                  </a:extLst>
                </a:hlinkClick>
              </a:rPr>
              <a:t>function</a:t>
            </a:r>
            <a:r>
              <a:rPr lang="en-US" sz="1500">
                <a:solidFill>
                  <a:schemeClr val="accent2"/>
                </a:solidFill>
              </a:rPr>
              <a:t> with an explicit name (if it is reusable) or an anonymous function (in case it is used one time).</a:t>
            </a:r>
            <a:endParaRPr sz="1500">
              <a:solidFill>
                <a:schemeClr val="accent2"/>
              </a:solidFill>
            </a:endParaRPr>
          </a:p>
          <a:p>
            <a:pPr indent="0" lvl="0" marL="0" rtl="0" algn="l">
              <a:spcBef>
                <a:spcPts val="800"/>
              </a:spcBef>
              <a:spcAft>
                <a:spcPts val="0"/>
              </a:spcAft>
              <a:buNone/>
            </a:pPr>
            <a:r>
              <a:rPr lang="en-US" sz="1500">
                <a:solidFill>
                  <a:schemeClr val="accent2"/>
                </a:solidFill>
              </a:rPr>
              <a:t>When a user clicks a button or presses a key, an event is fired. These are called </a:t>
            </a:r>
            <a:r>
              <a:rPr b="1" lang="en-US" sz="1500">
                <a:solidFill>
                  <a:schemeClr val="accent2"/>
                </a:solidFill>
              </a:rPr>
              <a:t>click events</a:t>
            </a:r>
            <a:r>
              <a:rPr i="1" lang="en-US" sz="1500">
                <a:solidFill>
                  <a:schemeClr val="accent2"/>
                </a:solidFill>
              </a:rPr>
              <a:t> </a:t>
            </a:r>
            <a:r>
              <a:rPr lang="en-US" sz="1500">
                <a:solidFill>
                  <a:schemeClr val="accent2"/>
                </a:solidFill>
              </a:rPr>
              <a:t>or </a:t>
            </a:r>
            <a:r>
              <a:rPr b="1" lang="en-US" sz="1500">
                <a:solidFill>
                  <a:schemeClr val="accent2"/>
                </a:solidFill>
              </a:rPr>
              <a:t>keypress events</a:t>
            </a:r>
            <a:r>
              <a:rPr lang="en-US" sz="1500">
                <a:solidFill>
                  <a:schemeClr val="accent2"/>
                </a:solidFill>
              </a:rPr>
              <a:t>, respectively. An event listener attaches a responsive interface to an element, which allows that element to wait and "listen" for the given event to fire.</a:t>
            </a:r>
            <a:endParaRPr sz="1500">
              <a:solidFill>
                <a:schemeClr val="accent2"/>
              </a:solidFill>
            </a:endParaRPr>
          </a:p>
          <a:p>
            <a:pPr indent="0" lvl="0" marL="0" rtl="0" algn="l">
              <a:lnSpc>
                <a:spcPct val="115000"/>
              </a:lnSpc>
              <a:spcBef>
                <a:spcPts val="800"/>
              </a:spcBef>
              <a:spcAft>
                <a:spcPts val="0"/>
              </a:spcAft>
              <a:buNone/>
            </a:pPr>
            <a:r>
              <a:rPr lang="en-US" sz="1500">
                <a:solidFill>
                  <a:schemeClr val="accent2"/>
                </a:solidFill>
              </a:rPr>
              <a:t>Event Handlers provide two main methods for registering and deregistering event listeners:</a:t>
            </a:r>
            <a:endParaRPr sz="1500">
              <a:solidFill>
                <a:schemeClr val="accent2"/>
              </a:solidFill>
            </a:endParaRPr>
          </a:p>
          <a:p>
            <a:pPr indent="-260350" lvl="0" marL="685800" rtl="0" algn="l">
              <a:lnSpc>
                <a:spcPct val="115000"/>
              </a:lnSpc>
              <a:spcBef>
                <a:spcPts val="900"/>
              </a:spcBef>
              <a:spcAft>
                <a:spcPts val="0"/>
              </a:spcAft>
              <a:buClr>
                <a:schemeClr val="accent4"/>
              </a:buClr>
              <a:buSzPts val="1500"/>
              <a:buFont typeface="Century Gothic"/>
              <a:buChar char="➢"/>
            </a:pPr>
            <a:r>
              <a:rPr b="1" lang="en-US" sz="1500">
                <a:solidFill>
                  <a:schemeClr val="accent2"/>
                </a:solidFill>
              </a:rPr>
              <a:t>addEventListener()</a:t>
            </a:r>
            <a:r>
              <a:rPr lang="en-US" sz="1500">
                <a:solidFill>
                  <a:schemeClr val="accent2"/>
                </a:solidFill>
              </a:rPr>
              <a:t> – register an event handler.</a:t>
            </a:r>
            <a:endParaRPr sz="1500">
              <a:solidFill>
                <a:schemeClr val="accent2"/>
              </a:solidFill>
            </a:endParaRPr>
          </a:p>
          <a:p>
            <a:pPr indent="-260350" lvl="0" marL="685800" rtl="0" algn="l">
              <a:lnSpc>
                <a:spcPct val="115000"/>
              </a:lnSpc>
              <a:spcBef>
                <a:spcPts val="0"/>
              </a:spcBef>
              <a:spcAft>
                <a:spcPts val="0"/>
              </a:spcAft>
              <a:buClr>
                <a:schemeClr val="accent4"/>
              </a:buClr>
              <a:buSzPts val="1500"/>
              <a:buFont typeface="Century Gothic"/>
              <a:buChar char="➢"/>
            </a:pPr>
            <a:r>
              <a:rPr b="1" lang="en-US" sz="1500">
                <a:solidFill>
                  <a:schemeClr val="accent2"/>
                </a:solidFill>
              </a:rPr>
              <a:t>removeEventListener() </a:t>
            </a:r>
            <a:r>
              <a:rPr lang="en-US" sz="1500">
                <a:solidFill>
                  <a:schemeClr val="accent2"/>
                </a:solidFill>
              </a:rPr>
              <a:t>– remove an event handler.</a:t>
            </a:r>
            <a:endParaRPr sz="1500">
              <a:solidFill>
                <a:schemeClr val="dk1"/>
              </a:solidFill>
            </a:endParaRPr>
          </a:p>
        </p:txBody>
      </p:sp>
      <p:sp>
        <p:nvSpPr>
          <p:cNvPr id="806" name="Google Shape;806;p87"/>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88"/>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sz="2500"/>
              <a:t>Event Listeners </a:t>
            </a:r>
            <a:r>
              <a:rPr b="0" lang="en-US" sz="2500"/>
              <a:t>(continued)</a:t>
            </a:r>
            <a:endParaRPr b="0" sz="2500"/>
          </a:p>
        </p:txBody>
      </p:sp>
      <p:sp>
        <p:nvSpPr>
          <p:cNvPr id="813" name="Google Shape;813;p88"/>
          <p:cNvSpPr txBox="1"/>
          <p:nvPr>
            <p:ph idx="1" type="body"/>
          </p:nvPr>
        </p:nvSpPr>
        <p:spPr>
          <a:xfrm>
            <a:off x="523875" y="1290600"/>
            <a:ext cx="3418500" cy="3395400"/>
          </a:xfrm>
          <a:prstGeom prst="rect">
            <a:avLst/>
          </a:prstGeom>
          <a:noFill/>
          <a:ln>
            <a:noFill/>
          </a:ln>
        </p:spPr>
        <p:txBody>
          <a:bodyPr anchorCtr="0" anchor="t" bIns="68575" lIns="68575" spcFirstLastPara="1" rIns="68575" wrap="square" tIns="68575">
            <a:normAutofit/>
          </a:bodyPr>
          <a:lstStyle/>
          <a:p>
            <a:pPr indent="0" lvl="0" marL="0" rtl="0" algn="l">
              <a:lnSpc>
                <a:spcPct val="100000"/>
              </a:lnSpc>
              <a:spcBef>
                <a:spcPts val="0"/>
              </a:spcBef>
              <a:spcAft>
                <a:spcPts val="0"/>
              </a:spcAft>
              <a:buClr>
                <a:srgbClr val="FF9900"/>
              </a:buClr>
              <a:buSzPts val="1100"/>
              <a:buNone/>
            </a:pPr>
            <a:r>
              <a:rPr lang="en-US" sz="1500">
                <a:solidFill>
                  <a:schemeClr val="accent2"/>
                </a:solidFill>
              </a:rPr>
              <a:t>Event listeners are currently the most common and preferred way to handle events in JavaScript. An event listener watches for an event on an element. Instead of assigning the event directly to a property on the element, we will use the </a:t>
            </a:r>
            <a:r>
              <a:rPr b="1" lang="en-US" sz="1500">
                <a:solidFill>
                  <a:schemeClr val="accent2"/>
                </a:solidFill>
                <a:latin typeface="Consolas"/>
                <a:ea typeface="Consolas"/>
                <a:cs typeface="Consolas"/>
                <a:sym typeface="Consolas"/>
              </a:rPr>
              <a:t>addEventListener()</a:t>
            </a:r>
            <a:r>
              <a:rPr lang="en-US" sz="1500">
                <a:solidFill>
                  <a:schemeClr val="accent2"/>
                </a:solidFill>
              </a:rPr>
              <a:t> method to listen for the event.</a:t>
            </a:r>
            <a:endParaRPr sz="1500">
              <a:solidFill>
                <a:schemeClr val="accent2"/>
              </a:solidFill>
            </a:endParaRPr>
          </a:p>
          <a:p>
            <a:pPr indent="0" lvl="0" marL="0" rtl="0" algn="l">
              <a:lnSpc>
                <a:spcPct val="100000"/>
              </a:lnSpc>
              <a:spcBef>
                <a:spcPts val="1000"/>
              </a:spcBef>
              <a:spcAft>
                <a:spcPts val="1000"/>
              </a:spcAft>
              <a:buClr>
                <a:srgbClr val="FF9900"/>
              </a:buClr>
              <a:buSzPts val="1100"/>
              <a:buNone/>
            </a:pPr>
            <a:r>
              <a:rPr b="1" lang="en-US" sz="1500">
                <a:solidFill>
                  <a:schemeClr val="accent2"/>
                </a:solidFill>
                <a:latin typeface="Consolas"/>
                <a:ea typeface="Consolas"/>
                <a:cs typeface="Consolas"/>
                <a:sym typeface="Consolas"/>
              </a:rPr>
              <a:t>addEventListener()</a:t>
            </a:r>
            <a:r>
              <a:rPr lang="en-US" sz="1500">
                <a:solidFill>
                  <a:schemeClr val="accent2"/>
                </a:solidFill>
              </a:rPr>
              <a:t> </a:t>
            </a:r>
            <a:r>
              <a:rPr lang="en-US" sz="1500">
                <a:solidFill>
                  <a:schemeClr val="accent2"/>
                </a:solidFill>
              </a:rPr>
              <a:t>takes two mandatory parameters — the event it is to be listening for, and the listener </a:t>
            </a:r>
            <a:r>
              <a:rPr b="1" lang="en-US" sz="1500">
                <a:solidFill>
                  <a:schemeClr val="accent2"/>
                </a:solidFill>
              </a:rPr>
              <a:t>callback function</a:t>
            </a:r>
            <a:r>
              <a:rPr lang="en-US" sz="1500">
                <a:solidFill>
                  <a:schemeClr val="accent2"/>
                </a:solidFill>
              </a:rPr>
              <a:t>.</a:t>
            </a:r>
            <a:endParaRPr sz="1500">
              <a:solidFill>
                <a:schemeClr val="dk1"/>
              </a:solidFill>
            </a:endParaRPr>
          </a:p>
        </p:txBody>
      </p:sp>
      <p:sp>
        <p:nvSpPr>
          <p:cNvPr id="814" name="Google Shape;814;p88"/>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815" name="Google Shape;815;p88"/>
          <p:cNvSpPr/>
          <p:nvPr/>
        </p:nvSpPr>
        <p:spPr>
          <a:xfrm>
            <a:off x="4043475" y="1498500"/>
            <a:ext cx="4667100" cy="2979600"/>
          </a:xfrm>
          <a:prstGeom prst="rect">
            <a:avLst/>
          </a:prstGeom>
          <a:noFill/>
          <a:ln cap="flat" cmpd="sng" w="9525">
            <a:solidFill>
              <a:srgbClr val="000000"/>
            </a:solidFill>
            <a:prstDash val="dash"/>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i="1" lang="en-US" sz="1000">
                <a:solidFill>
                  <a:srgbClr val="8F5902"/>
                </a:solidFill>
                <a:latin typeface="Consolas"/>
                <a:ea typeface="Consolas"/>
                <a:cs typeface="Consolas"/>
                <a:sym typeface="Consolas"/>
              </a:rPr>
              <a:t>&lt;!DOCTYPE html&gt;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html</a:t>
            </a:r>
            <a:r>
              <a:rPr lang="en-US" sz="1000">
                <a:latin typeface="Consolas"/>
                <a:ea typeface="Consolas"/>
                <a:cs typeface="Consolas"/>
                <a:sym typeface="Consolas"/>
              </a:rPr>
              <a:t> </a:t>
            </a:r>
            <a:r>
              <a:rPr lang="en-US" sz="1000">
                <a:solidFill>
                  <a:srgbClr val="C4A000"/>
                </a:solidFill>
                <a:latin typeface="Consolas"/>
                <a:ea typeface="Consolas"/>
                <a:cs typeface="Consolas"/>
                <a:sym typeface="Consolas"/>
              </a:rPr>
              <a:t>lang</a:t>
            </a:r>
            <a:r>
              <a:rPr b="1" lang="en-US" sz="1000">
                <a:solidFill>
                  <a:srgbClr val="CE5C00"/>
                </a:solidFill>
                <a:latin typeface="Consolas"/>
                <a:ea typeface="Consolas"/>
                <a:cs typeface="Consolas"/>
                <a:sym typeface="Consolas"/>
              </a:rPr>
              <a:t>=</a:t>
            </a:r>
            <a:r>
              <a:rPr lang="en-US" sz="1000">
                <a:solidFill>
                  <a:srgbClr val="4E9A06"/>
                </a:solidFill>
                <a:latin typeface="Consolas"/>
                <a:ea typeface="Consolas"/>
                <a:cs typeface="Consolas"/>
                <a:sym typeface="Consolas"/>
              </a:rPr>
              <a:t>"en-US"</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head</a:t>
            </a:r>
            <a:r>
              <a:rPr b="1" lang="en-US" sz="1000">
                <a:latin typeface="Consolas"/>
                <a:ea typeface="Consolas"/>
                <a:cs typeface="Consolas"/>
                <a:sym typeface="Consolas"/>
              </a:rPr>
              <a:t>&gt;&lt;</a:t>
            </a:r>
            <a:r>
              <a:rPr b="1" lang="en-US" sz="1000">
                <a:solidFill>
                  <a:srgbClr val="204A87"/>
                </a:solidFill>
                <a:latin typeface="Consolas"/>
                <a:ea typeface="Consolas"/>
                <a:cs typeface="Consolas"/>
                <a:sym typeface="Consolas"/>
              </a:rPr>
              <a:t>title</a:t>
            </a:r>
            <a:r>
              <a:rPr b="1" lang="en-US" sz="1000">
                <a:latin typeface="Consolas"/>
                <a:ea typeface="Consolas"/>
                <a:cs typeface="Consolas"/>
                <a:sym typeface="Consolas"/>
              </a:rPr>
              <a:t>&gt;</a:t>
            </a:r>
            <a:r>
              <a:rPr lang="en-US" sz="1000">
                <a:latin typeface="Consolas"/>
                <a:ea typeface="Consolas"/>
                <a:cs typeface="Consolas"/>
                <a:sym typeface="Consolas"/>
              </a:rPr>
              <a:t>Events</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title</a:t>
            </a:r>
            <a:r>
              <a:rPr b="1" lang="en-US" sz="1000">
                <a:latin typeface="Consolas"/>
                <a:ea typeface="Consolas"/>
                <a:cs typeface="Consolas"/>
                <a:sym typeface="Consolas"/>
              </a:rPr>
              <a:t>&gt;&lt;/</a:t>
            </a:r>
            <a:r>
              <a:rPr b="1" lang="en-US" sz="1000">
                <a:solidFill>
                  <a:srgbClr val="204A87"/>
                </a:solidFill>
                <a:latin typeface="Consolas"/>
                <a:ea typeface="Consolas"/>
                <a:cs typeface="Consolas"/>
                <a:sym typeface="Consolas"/>
              </a:rPr>
              <a:t>head</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body</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button</a:t>
            </a:r>
            <a:r>
              <a:rPr b="1" lang="en-US" sz="1000">
                <a:latin typeface="Consolas"/>
                <a:ea typeface="Consolas"/>
                <a:cs typeface="Consolas"/>
                <a:sym typeface="Consolas"/>
              </a:rPr>
              <a:t>&gt;</a:t>
            </a:r>
            <a:r>
              <a:rPr lang="en-US" sz="1000">
                <a:latin typeface="Consolas"/>
                <a:ea typeface="Consolas"/>
                <a:cs typeface="Consolas"/>
                <a:sym typeface="Consolas"/>
              </a:rPr>
              <a:t>Click me</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button</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p</a:t>
            </a:r>
            <a:r>
              <a:rPr b="1" lang="en-US" sz="1000">
                <a:latin typeface="Consolas"/>
                <a:ea typeface="Consolas"/>
                <a:cs typeface="Consolas"/>
                <a:sym typeface="Consolas"/>
              </a:rPr>
              <a:t>&gt;</a:t>
            </a:r>
            <a:r>
              <a:rPr lang="en-US" sz="1000">
                <a:latin typeface="Consolas"/>
                <a:ea typeface="Consolas"/>
                <a:cs typeface="Consolas"/>
                <a:sym typeface="Consolas"/>
              </a:rPr>
              <a:t>Try to change me.</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p</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script</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1000">
                <a:solidFill>
                  <a:srgbClr val="F8F8F8"/>
                </a:solidFill>
                <a:latin typeface="Consolas"/>
                <a:ea typeface="Consolas"/>
                <a:cs typeface="Consolas"/>
                <a:sym typeface="Consolas"/>
              </a:rPr>
              <a:t>      </a:t>
            </a:r>
            <a:r>
              <a:rPr b="1" lang="en-US" sz="1000">
                <a:solidFill>
                  <a:srgbClr val="204A87"/>
                </a:solidFill>
                <a:latin typeface="Consolas"/>
                <a:ea typeface="Consolas"/>
                <a:cs typeface="Consolas"/>
                <a:sym typeface="Consolas"/>
              </a:rPr>
              <a:t>const</a:t>
            </a: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button</a:t>
            </a:r>
            <a:r>
              <a:rPr lang="en-US" sz="1000">
                <a:solidFill>
                  <a:srgbClr val="F8F8F8"/>
                </a:solidFill>
                <a:latin typeface="Consolas"/>
                <a:ea typeface="Consolas"/>
                <a:cs typeface="Consolas"/>
                <a:sym typeface="Consolas"/>
              </a:rPr>
              <a:t> </a:t>
            </a:r>
            <a:r>
              <a:rPr b="1" lang="en-US" sz="1000">
                <a:solidFill>
                  <a:srgbClr val="CE5C00"/>
                </a:solidFill>
                <a:latin typeface="Consolas"/>
                <a:ea typeface="Consolas"/>
                <a:cs typeface="Consolas"/>
                <a:sym typeface="Consolas"/>
              </a:rPr>
              <a:t>=</a:t>
            </a:r>
            <a:r>
              <a:rPr lang="en-US" sz="1000">
                <a:solidFill>
                  <a:srgbClr val="F8F8F8"/>
                </a:solidFill>
                <a:latin typeface="Consolas"/>
                <a:ea typeface="Consolas"/>
                <a:cs typeface="Consolas"/>
                <a:sym typeface="Consolas"/>
              </a:rPr>
              <a:t> </a:t>
            </a:r>
            <a:r>
              <a:rPr lang="en-US" sz="1000">
                <a:solidFill>
                  <a:srgbClr val="204A87"/>
                </a:solidFill>
                <a:latin typeface="Consolas"/>
                <a:ea typeface="Consolas"/>
                <a:cs typeface="Consolas"/>
                <a:sym typeface="Consolas"/>
              </a:rPr>
              <a:t>document</a:t>
            </a:r>
            <a:r>
              <a:rPr b="1" lang="en-US" sz="1000">
                <a:latin typeface="Consolas"/>
                <a:ea typeface="Consolas"/>
                <a:cs typeface="Consolas"/>
                <a:sym typeface="Consolas"/>
              </a:rPr>
              <a:t>.</a:t>
            </a:r>
            <a:r>
              <a:rPr lang="en-US" sz="1000">
                <a:latin typeface="Consolas"/>
                <a:ea typeface="Consolas"/>
                <a:cs typeface="Consolas"/>
                <a:sym typeface="Consolas"/>
              </a:rPr>
              <a:t>querySelector</a:t>
            </a:r>
            <a:r>
              <a:rPr b="1" lang="en-US" sz="1000">
                <a:latin typeface="Consolas"/>
                <a:ea typeface="Consolas"/>
                <a:cs typeface="Consolas"/>
                <a:sym typeface="Consolas"/>
              </a:rPr>
              <a:t>(</a:t>
            </a:r>
            <a:r>
              <a:rPr lang="en-US" sz="1000">
                <a:solidFill>
                  <a:srgbClr val="4E9A06"/>
                </a:solidFill>
                <a:latin typeface="Consolas"/>
                <a:ea typeface="Consolas"/>
                <a:cs typeface="Consolas"/>
                <a:sym typeface="Consolas"/>
              </a:rPr>
              <a:t>'button'</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1000">
                <a:solidFill>
                  <a:srgbClr val="F8F8F8"/>
                </a:solidFill>
                <a:latin typeface="Consolas"/>
                <a:ea typeface="Consolas"/>
                <a:cs typeface="Consolas"/>
                <a:sym typeface="Consolas"/>
              </a:rPr>
              <a:t>      </a:t>
            </a:r>
            <a:r>
              <a:rPr i="1" lang="en-US" sz="1000">
                <a:solidFill>
                  <a:srgbClr val="8F5902"/>
                </a:solidFill>
                <a:latin typeface="Consolas"/>
                <a:ea typeface="Consolas"/>
                <a:cs typeface="Consolas"/>
                <a:sym typeface="Consolas"/>
              </a:rPr>
              <a:t>// Function to modify the text content of the paragraph</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1000">
                <a:solidFill>
                  <a:srgbClr val="F8F8F8"/>
                </a:solidFill>
                <a:latin typeface="Consolas"/>
                <a:ea typeface="Consolas"/>
                <a:cs typeface="Consolas"/>
                <a:sym typeface="Consolas"/>
              </a:rPr>
              <a:t>      </a:t>
            </a:r>
            <a:r>
              <a:rPr b="1" lang="en-US" sz="1000">
                <a:solidFill>
                  <a:srgbClr val="204A87"/>
                </a:solidFill>
                <a:latin typeface="Consolas"/>
                <a:ea typeface="Consolas"/>
                <a:cs typeface="Consolas"/>
                <a:sym typeface="Consolas"/>
              </a:rPr>
              <a:t>const</a:t>
            </a: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changeText</a:t>
            </a:r>
            <a:r>
              <a:rPr lang="en-US" sz="1000">
                <a:solidFill>
                  <a:srgbClr val="F8F8F8"/>
                </a:solidFill>
                <a:latin typeface="Consolas"/>
                <a:ea typeface="Consolas"/>
                <a:cs typeface="Consolas"/>
                <a:sym typeface="Consolas"/>
              </a:rPr>
              <a:t> </a:t>
            </a:r>
            <a:r>
              <a:rPr b="1" lang="en-US" sz="1000">
                <a:solidFill>
                  <a:srgbClr val="CE5C00"/>
                </a:solidFill>
                <a:latin typeface="Consolas"/>
                <a:ea typeface="Consolas"/>
                <a:cs typeface="Consolas"/>
                <a:sym typeface="Consolas"/>
              </a:rPr>
              <a:t>=</a:t>
            </a:r>
            <a:r>
              <a:rPr lang="en-US" sz="1000">
                <a:solidFill>
                  <a:srgbClr val="F8F8F8"/>
                </a:solidFill>
                <a:latin typeface="Consolas"/>
                <a:ea typeface="Consolas"/>
                <a:cs typeface="Consolas"/>
                <a:sym typeface="Consolas"/>
              </a:rPr>
              <a:t> </a:t>
            </a:r>
            <a:r>
              <a:rPr b="1" lang="en-US" sz="1000">
                <a:latin typeface="Consolas"/>
                <a:ea typeface="Consolas"/>
                <a:cs typeface="Consolas"/>
                <a:sym typeface="Consolas"/>
              </a:rPr>
              <a:t>()</a:t>
            </a:r>
            <a:r>
              <a:rPr lang="en-US" sz="1000">
                <a:solidFill>
                  <a:srgbClr val="F8F8F8"/>
                </a:solidFill>
                <a:latin typeface="Consolas"/>
                <a:ea typeface="Consolas"/>
                <a:cs typeface="Consolas"/>
                <a:sym typeface="Consolas"/>
              </a:rPr>
              <a:t> </a:t>
            </a:r>
            <a:r>
              <a:rPr b="1" lang="en-US" sz="1000">
                <a:latin typeface="Consolas"/>
                <a:ea typeface="Consolas"/>
                <a:cs typeface="Consolas"/>
                <a:sym typeface="Consolas"/>
              </a:rPr>
              <a:t>=&gt;</a:t>
            </a:r>
            <a:r>
              <a:rPr lang="en-US" sz="1000">
                <a:solidFill>
                  <a:srgbClr val="F8F8F8"/>
                </a:solidFill>
                <a:latin typeface="Consolas"/>
                <a:ea typeface="Consolas"/>
                <a:cs typeface="Consolas"/>
                <a:sym typeface="Consolas"/>
              </a:rPr>
              <a:t> </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1000">
                <a:solidFill>
                  <a:srgbClr val="F8F8F8"/>
                </a:solidFill>
                <a:latin typeface="Consolas"/>
                <a:ea typeface="Consolas"/>
                <a:cs typeface="Consolas"/>
                <a:sym typeface="Consolas"/>
              </a:rPr>
              <a:t>        </a:t>
            </a:r>
            <a:r>
              <a:rPr b="1" lang="en-US" sz="1000">
                <a:solidFill>
                  <a:srgbClr val="204A87"/>
                </a:solidFill>
                <a:latin typeface="Consolas"/>
                <a:ea typeface="Consolas"/>
                <a:cs typeface="Consolas"/>
                <a:sym typeface="Consolas"/>
              </a:rPr>
              <a:t>const</a:t>
            </a: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p</a:t>
            </a:r>
            <a:r>
              <a:rPr lang="en-US" sz="1000">
                <a:solidFill>
                  <a:srgbClr val="F8F8F8"/>
                </a:solidFill>
                <a:latin typeface="Consolas"/>
                <a:ea typeface="Consolas"/>
                <a:cs typeface="Consolas"/>
                <a:sym typeface="Consolas"/>
              </a:rPr>
              <a:t> </a:t>
            </a:r>
            <a:r>
              <a:rPr b="1" lang="en-US" sz="1000">
                <a:solidFill>
                  <a:srgbClr val="CE5C00"/>
                </a:solidFill>
                <a:latin typeface="Consolas"/>
                <a:ea typeface="Consolas"/>
                <a:cs typeface="Consolas"/>
                <a:sym typeface="Consolas"/>
              </a:rPr>
              <a:t>=</a:t>
            </a:r>
            <a:r>
              <a:rPr lang="en-US" sz="1000">
                <a:solidFill>
                  <a:srgbClr val="F8F8F8"/>
                </a:solidFill>
                <a:latin typeface="Consolas"/>
                <a:ea typeface="Consolas"/>
                <a:cs typeface="Consolas"/>
                <a:sym typeface="Consolas"/>
              </a:rPr>
              <a:t> </a:t>
            </a:r>
            <a:r>
              <a:rPr lang="en-US" sz="1000">
                <a:solidFill>
                  <a:srgbClr val="204A87"/>
                </a:solidFill>
                <a:latin typeface="Consolas"/>
                <a:ea typeface="Consolas"/>
                <a:cs typeface="Consolas"/>
                <a:sym typeface="Consolas"/>
              </a:rPr>
              <a:t>document</a:t>
            </a:r>
            <a:r>
              <a:rPr b="1" lang="en-US" sz="1000">
                <a:latin typeface="Consolas"/>
                <a:ea typeface="Consolas"/>
                <a:cs typeface="Consolas"/>
                <a:sym typeface="Consolas"/>
              </a:rPr>
              <a:t>.</a:t>
            </a:r>
            <a:r>
              <a:rPr lang="en-US" sz="1000">
                <a:latin typeface="Consolas"/>
                <a:ea typeface="Consolas"/>
                <a:cs typeface="Consolas"/>
                <a:sym typeface="Consolas"/>
              </a:rPr>
              <a:t>querySelector</a:t>
            </a:r>
            <a:r>
              <a:rPr b="1" lang="en-US" sz="1000">
                <a:latin typeface="Consolas"/>
                <a:ea typeface="Consolas"/>
                <a:cs typeface="Consolas"/>
                <a:sym typeface="Consolas"/>
              </a:rPr>
              <a:t>(</a:t>
            </a:r>
            <a:r>
              <a:rPr lang="en-US" sz="1000">
                <a:solidFill>
                  <a:srgbClr val="4E9A06"/>
                </a:solidFill>
                <a:latin typeface="Consolas"/>
                <a:ea typeface="Consolas"/>
                <a:cs typeface="Consolas"/>
                <a:sym typeface="Consolas"/>
              </a:rPr>
              <a:t>'p'</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p</a:t>
            </a:r>
            <a:r>
              <a:rPr b="1" lang="en-US" sz="1000">
                <a:latin typeface="Consolas"/>
                <a:ea typeface="Consolas"/>
                <a:cs typeface="Consolas"/>
                <a:sym typeface="Consolas"/>
              </a:rPr>
              <a:t>.</a:t>
            </a:r>
            <a:r>
              <a:rPr lang="en-US" sz="1000">
                <a:latin typeface="Consolas"/>
                <a:ea typeface="Consolas"/>
                <a:cs typeface="Consolas"/>
                <a:sym typeface="Consolas"/>
              </a:rPr>
              <a:t>textContent</a:t>
            </a:r>
            <a:r>
              <a:rPr lang="en-US" sz="1000">
                <a:solidFill>
                  <a:srgbClr val="F8F8F8"/>
                </a:solidFill>
                <a:latin typeface="Consolas"/>
                <a:ea typeface="Consolas"/>
                <a:cs typeface="Consolas"/>
                <a:sym typeface="Consolas"/>
              </a:rPr>
              <a:t> </a:t>
            </a:r>
            <a:r>
              <a:rPr b="1" lang="en-US" sz="1000">
                <a:solidFill>
                  <a:srgbClr val="CE5C00"/>
                </a:solidFill>
                <a:latin typeface="Consolas"/>
                <a:ea typeface="Consolas"/>
                <a:cs typeface="Consolas"/>
                <a:sym typeface="Consolas"/>
              </a:rPr>
              <a:t>=</a:t>
            </a:r>
            <a:r>
              <a:rPr lang="en-US" sz="1000">
                <a:solidFill>
                  <a:srgbClr val="F8F8F8"/>
                </a:solidFill>
                <a:latin typeface="Consolas"/>
                <a:ea typeface="Consolas"/>
                <a:cs typeface="Consolas"/>
                <a:sym typeface="Consolas"/>
              </a:rPr>
              <a:t> </a:t>
            </a:r>
            <a:r>
              <a:rPr lang="en-US" sz="1000">
                <a:solidFill>
                  <a:srgbClr val="4E9A06"/>
                </a:solidFill>
                <a:latin typeface="Consolas"/>
                <a:ea typeface="Consolas"/>
                <a:cs typeface="Consolas"/>
                <a:sym typeface="Consolas"/>
              </a:rPr>
              <a:t>"Changed because of an event listener."</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button</a:t>
            </a:r>
            <a:r>
              <a:rPr b="1" lang="en-US" sz="1000">
                <a:latin typeface="Consolas"/>
                <a:ea typeface="Consolas"/>
                <a:cs typeface="Consolas"/>
                <a:sym typeface="Consolas"/>
              </a:rPr>
              <a:t>.</a:t>
            </a:r>
            <a:r>
              <a:rPr lang="en-US" sz="1000">
                <a:latin typeface="Consolas"/>
                <a:ea typeface="Consolas"/>
                <a:cs typeface="Consolas"/>
                <a:sym typeface="Consolas"/>
              </a:rPr>
              <a:t>textContent</a:t>
            </a:r>
            <a:r>
              <a:rPr b="1" lang="en-US" sz="1000">
                <a:solidFill>
                  <a:srgbClr val="CE5C00"/>
                </a:solidFill>
                <a:latin typeface="Consolas"/>
                <a:ea typeface="Consolas"/>
                <a:cs typeface="Consolas"/>
                <a:sym typeface="Consolas"/>
              </a:rPr>
              <a:t>=</a:t>
            </a:r>
            <a:r>
              <a:rPr lang="en-US" sz="1000">
                <a:solidFill>
                  <a:srgbClr val="4E9A06"/>
                </a:solidFill>
                <a:latin typeface="Consolas"/>
                <a:ea typeface="Consolas"/>
                <a:cs typeface="Consolas"/>
                <a:sym typeface="Consolas"/>
              </a:rPr>
              <a:t>"I was clicked"</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1000">
                <a:solidFill>
                  <a:srgbClr val="F8F8F8"/>
                </a:solidFill>
                <a:latin typeface="Consolas"/>
                <a:ea typeface="Consolas"/>
                <a:cs typeface="Consolas"/>
                <a:sym typeface="Consolas"/>
              </a:rPr>
              <a:t>      </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1000">
                <a:solidFill>
                  <a:srgbClr val="F8F8F8"/>
                </a:solidFill>
                <a:latin typeface="Consolas"/>
                <a:ea typeface="Consolas"/>
                <a:cs typeface="Consolas"/>
                <a:sym typeface="Consolas"/>
              </a:rPr>
              <a:t>      </a:t>
            </a:r>
            <a:r>
              <a:rPr i="1" lang="en-US" sz="1000">
                <a:solidFill>
                  <a:srgbClr val="8F5902"/>
                </a:solidFill>
                <a:latin typeface="Consolas"/>
                <a:ea typeface="Consolas"/>
                <a:cs typeface="Consolas"/>
                <a:sym typeface="Consolas"/>
              </a:rPr>
              <a:t>// Listen for click event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button</a:t>
            </a:r>
            <a:r>
              <a:rPr b="1" lang="en-US" sz="1000">
                <a:latin typeface="Consolas"/>
                <a:ea typeface="Consolas"/>
                <a:cs typeface="Consolas"/>
                <a:sym typeface="Consolas"/>
              </a:rPr>
              <a:t>.</a:t>
            </a:r>
            <a:r>
              <a:rPr lang="en-US" sz="1000">
                <a:latin typeface="Consolas"/>
                <a:ea typeface="Consolas"/>
                <a:cs typeface="Consolas"/>
                <a:sym typeface="Consolas"/>
              </a:rPr>
              <a:t>addEventListener</a:t>
            </a:r>
            <a:r>
              <a:rPr b="1" lang="en-US" sz="1000">
                <a:latin typeface="Consolas"/>
                <a:ea typeface="Consolas"/>
                <a:cs typeface="Consolas"/>
                <a:sym typeface="Consolas"/>
              </a:rPr>
              <a:t>(</a:t>
            </a:r>
            <a:r>
              <a:rPr lang="en-US" sz="1000">
                <a:solidFill>
                  <a:srgbClr val="4E9A06"/>
                </a:solidFill>
                <a:latin typeface="Consolas"/>
                <a:ea typeface="Consolas"/>
                <a:cs typeface="Consolas"/>
                <a:sym typeface="Consolas"/>
              </a:rPr>
              <a:t>'click'</a:t>
            </a:r>
            <a:r>
              <a:rPr b="1" lang="en-US" sz="1000">
                <a:latin typeface="Consolas"/>
                <a:ea typeface="Consolas"/>
                <a:cs typeface="Consolas"/>
                <a:sym typeface="Consolas"/>
              </a:rPr>
              <a:t>,</a:t>
            </a: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changeText</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1000">
                <a:solidFill>
                  <a:srgbClr val="F8F8F8"/>
                </a:solidFill>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script</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body</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63500" rtl="0" algn="l">
              <a:lnSpc>
                <a:spcPct val="110795"/>
              </a:lnSpc>
              <a:spcBef>
                <a:spcPts val="0"/>
              </a:spcBef>
              <a:spcAft>
                <a:spcPts val="0"/>
              </a:spcAft>
              <a:buNone/>
            </a:pP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html</a:t>
            </a:r>
            <a:r>
              <a:rPr b="1" lang="en-US" sz="1000">
                <a:latin typeface="Consolas"/>
                <a:ea typeface="Consolas"/>
                <a:cs typeface="Consolas"/>
                <a:sym typeface="Consolas"/>
              </a:rPr>
              <a:t>&gt;</a:t>
            </a:r>
            <a:endParaRPr sz="900">
              <a:solidFill>
                <a:srgbClr val="080808"/>
              </a:solidFill>
              <a:highlight>
                <a:srgbClr val="FFFFFF"/>
              </a:highlight>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89"/>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sz="2500"/>
              <a:t>Mouse Events </a:t>
            </a:r>
            <a:endParaRPr sz="2500"/>
          </a:p>
        </p:txBody>
      </p:sp>
      <p:sp>
        <p:nvSpPr>
          <p:cNvPr id="822" name="Google Shape;822;p89"/>
          <p:cNvSpPr txBox="1"/>
          <p:nvPr>
            <p:ph idx="1" type="body"/>
          </p:nvPr>
        </p:nvSpPr>
        <p:spPr>
          <a:xfrm>
            <a:off x="523875" y="1290600"/>
            <a:ext cx="8186700" cy="861900"/>
          </a:xfrm>
          <a:prstGeom prst="rect">
            <a:avLst/>
          </a:prstGeom>
          <a:noFill/>
          <a:ln>
            <a:noFill/>
          </a:ln>
        </p:spPr>
        <p:txBody>
          <a:bodyPr anchorCtr="0" anchor="t" bIns="68575" lIns="68575" spcFirstLastPara="1" rIns="68575" wrap="square" tIns="68575">
            <a:normAutofit/>
          </a:bodyPr>
          <a:lstStyle/>
          <a:p>
            <a:pPr indent="0" lvl="0" marL="0" rtl="0" algn="l">
              <a:lnSpc>
                <a:spcPct val="100000"/>
              </a:lnSpc>
              <a:spcBef>
                <a:spcPts val="0"/>
              </a:spcBef>
              <a:spcAft>
                <a:spcPts val="800"/>
              </a:spcAft>
              <a:buNone/>
            </a:pPr>
            <a:r>
              <a:rPr b="1" lang="en-US" sz="1500" u="sng">
                <a:solidFill>
                  <a:schemeClr val="hlink"/>
                </a:solidFill>
                <a:hlinkClick r:id="rId3"/>
              </a:rPr>
              <a:t>Mouse events</a:t>
            </a:r>
            <a:r>
              <a:rPr lang="en-US" sz="1500">
                <a:solidFill>
                  <a:schemeClr val="accent2"/>
                </a:solidFill>
              </a:rPr>
              <a:t> are among the most frequently used events. They refer to events that involve clicking buttons on the mouse or hovering and moving the mouse pointer. These events also correspond to the equivalent action on a touch device.</a:t>
            </a:r>
            <a:endParaRPr sz="1500">
              <a:solidFill>
                <a:schemeClr val="accent2"/>
              </a:solidFill>
            </a:endParaRPr>
          </a:p>
        </p:txBody>
      </p:sp>
      <p:sp>
        <p:nvSpPr>
          <p:cNvPr id="823" name="Google Shape;823;p89"/>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graphicFrame>
        <p:nvGraphicFramePr>
          <p:cNvPr id="824" name="Google Shape;824;p89"/>
          <p:cNvGraphicFramePr/>
          <p:nvPr/>
        </p:nvGraphicFramePr>
        <p:xfrm>
          <a:off x="523863" y="2152469"/>
          <a:ext cx="3000000" cy="3000000"/>
        </p:xfrm>
        <a:graphic>
          <a:graphicData uri="http://schemas.openxmlformats.org/drawingml/2006/table">
            <a:tbl>
              <a:tblPr>
                <a:solidFill>
                  <a:srgbClr val="FFFFFF"/>
                </a:solidFill>
                <a:tableStyleId>{5FC1E143-DD25-49F7-9392-B06EEE9D6B5C}</a:tableStyleId>
              </a:tblPr>
              <a:tblGrid>
                <a:gridCol w="744925"/>
                <a:gridCol w="1031725"/>
                <a:gridCol w="2897425"/>
              </a:tblGrid>
              <a:tr h="332725">
                <a:tc>
                  <a:txBody>
                    <a:bodyPr/>
                    <a:lstStyle/>
                    <a:p>
                      <a:pPr indent="0" lvl="0" marL="0" rtl="0" algn="l">
                        <a:lnSpc>
                          <a:spcPct val="115000"/>
                        </a:lnSpc>
                        <a:spcBef>
                          <a:spcPts val="0"/>
                        </a:spcBef>
                        <a:spcAft>
                          <a:spcPts val="0"/>
                        </a:spcAft>
                        <a:buNone/>
                      </a:pPr>
                      <a:r>
                        <a:rPr b="1" lang="en-US" sz="1000"/>
                        <a:t>Event</a:t>
                      </a:r>
                      <a:endParaRPr b="1" sz="1000"/>
                    </a:p>
                  </a:txBody>
                  <a:tcPr marT="85725" marB="85725" marR="85725" marL="857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475">
                      <a:solidFill>
                        <a:schemeClr val="dk1"/>
                      </a:solidFill>
                      <a:prstDash val="solid"/>
                      <a:round/>
                      <a:headEnd len="sm" w="sm" type="none"/>
                      <a:tailEnd len="sm" w="sm" type="none"/>
                    </a:lnB>
                    <a:solidFill>
                      <a:srgbClr val="0097A7">
                        <a:alpha val="24530"/>
                      </a:srgbClr>
                    </a:solidFill>
                  </a:tcPr>
                </a:tc>
                <a:tc>
                  <a:txBody>
                    <a:bodyPr/>
                    <a:lstStyle/>
                    <a:p>
                      <a:pPr indent="0" lvl="0" marL="0" rtl="0" algn="l">
                        <a:lnSpc>
                          <a:spcPct val="115000"/>
                        </a:lnSpc>
                        <a:spcBef>
                          <a:spcPts val="0"/>
                        </a:spcBef>
                        <a:spcAft>
                          <a:spcPts val="0"/>
                        </a:spcAft>
                        <a:buNone/>
                      </a:pPr>
                      <a:r>
                        <a:rPr b="1" lang="en-US" sz="1000"/>
                        <a:t>Event Handler</a:t>
                      </a:r>
                      <a:endParaRPr b="1" sz="1000"/>
                    </a:p>
                  </a:txBody>
                  <a:tcPr marT="85725" marB="85725" marR="85725" marL="857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475">
                      <a:solidFill>
                        <a:schemeClr val="dk1"/>
                      </a:solidFill>
                      <a:prstDash val="solid"/>
                      <a:round/>
                      <a:headEnd len="sm" w="sm" type="none"/>
                      <a:tailEnd len="sm" w="sm" type="none"/>
                    </a:lnB>
                    <a:solidFill>
                      <a:srgbClr val="0097A7">
                        <a:alpha val="24530"/>
                      </a:srgbClr>
                    </a:solidFill>
                  </a:tcPr>
                </a:tc>
                <a:tc>
                  <a:txBody>
                    <a:bodyPr/>
                    <a:lstStyle/>
                    <a:p>
                      <a:pPr indent="0" lvl="0" marL="0" rtl="0" algn="l">
                        <a:lnSpc>
                          <a:spcPct val="115000"/>
                        </a:lnSpc>
                        <a:spcBef>
                          <a:spcPts val="0"/>
                        </a:spcBef>
                        <a:spcAft>
                          <a:spcPts val="0"/>
                        </a:spcAft>
                        <a:buNone/>
                      </a:pPr>
                      <a:r>
                        <a:rPr b="1" lang="en-US" sz="1000"/>
                        <a:t>Description</a:t>
                      </a:r>
                      <a:endParaRPr b="1" sz="1000"/>
                    </a:p>
                  </a:txBody>
                  <a:tcPr marT="85725" marB="85725" marR="85725" marL="857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475">
                      <a:solidFill>
                        <a:schemeClr val="dk1"/>
                      </a:solidFill>
                      <a:prstDash val="solid"/>
                      <a:round/>
                      <a:headEnd len="sm" w="sm" type="none"/>
                      <a:tailEnd len="sm" w="sm" type="none"/>
                    </a:lnB>
                    <a:solidFill>
                      <a:srgbClr val="0097A7">
                        <a:alpha val="24530"/>
                      </a:srgbClr>
                    </a:solidFill>
                  </a:tcPr>
                </a:tc>
              </a:tr>
              <a:tr h="276675">
                <a:tc>
                  <a:txBody>
                    <a:bodyPr/>
                    <a:lstStyle/>
                    <a:p>
                      <a:pPr indent="0" lvl="0" marL="0" rtl="0" algn="ctr">
                        <a:lnSpc>
                          <a:spcPct val="100000"/>
                        </a:lnSpc>
                        <a:spcBef>
                          <a:spcPts val="0"/>
                        </a:spcBef>
                        <a:spcAft>
                          <a:spcPts val="0"/>
                        </a:spcAft>
                        <a:buNone/>
                      </a:pPr>
                      <a:r>
                        <a:rPr b="1" lang="en-US" sz="800">
                          <a:highlight>
                            <a:srgbClr val="FFFFFF"/>
                          </a:highlight>
                          <a:latin typeface="Consolas"/>
                          <a:ea typeface="Consolas"/>
                          <a:cs typeface="Consolas"/>
                          <a:sym typeface="Consolas"/>
                        </a:rPr>
                        <a:t>click</a:t>
                      </a:r>
                      <a:endParaRPr b="1" sz="800">
                        <a:highlight>
                          <a:srgbClr val="FFFFFF"/>
                        </a:highlight>
                        <a:latin typeface="Consolas"/>
                        <a:ea typeface="Consolas"/>
                        <a:cs typeface="Consolas"/>
                        <a:sym typeface="Consolas"/>
                      </a:endParaRPr>
                    </a:p>
                  </a:txBody>
                  <a:tcPr marT="57150" marB="57150" marR="57150" marL="57150" anchor="ctr">
                    <a:lnL cap="flat" cmpd="sng" w="9475">
                      <a:solidFill>
                        <a:schemeClr val="dk1"/>
                      </a:solidFill>
                      <a:prstDash val="solid"/>
                      <a:round/>
                      <a:headEnd len="sm" w="sm" type="none"/>
                      <a:tailEnd len="sm" w="sm" type="none"/>
                    </a:lnL>
                    <a:lnR cap="flat" cmpd="sng" w="9475">
                      <a:solidFill>
                        <a:schemeClr val="dk1"/>
                      </a:solidFill>
                      <a:prstDash val="solid"/>
                      <a:round/>
                      <a:headEnd len="sm" w="sm" type="none"/>
                      <a:tailEnd len="sm" w="sm" type="none"/>
                    </a:lnR>
                    <a:lnT cap="flat" cmpd="sng" w="9475">
                      <a:solidFill>
                        <a:schemeClr val="dk1"/>
                      </a:solidFill>
                      <a:prstDash val="solid"/>
                      <a:round/>
                      <a:headEnd len="sm" w="sm" type="none"/>
                      <a:tailEnd len="sm" w="sm" type="none"/>
                    </a:lnT>
                    <a:lnB cap="flat" cmpd="sng" w="947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800">
                          <a:highlight>
                            <a:srgbClr val="FFFFFF"/>
                          </a:highlight>
                          <a:latin typeface="Consolas"/>
                          <a:ea typeface="Consolas"/>
                          <a:cs typeface="Consolas"/>
                          <a:sym typeface="Consolas"/>
                        </a:rPr>
                        <a:t>onclick</a:t>
                      </a:r>
                      <a:endParaRPr b="1" sz="800">
                        <a:highlight>
                          <a:srgbClr val="FFFFFF"/>
                        </a:highlight>
                        <a:latin typeface="Consolas"/>
                        <a:ea typeface="Consolas"/>
                        <a:cs typeface="Consolas"/>
                        <a:sym typeface="Consolas"/>
                      </a:endParaRPr>
                    </a:p>
                  </a:txBody>
                  <a:tcPr marT="57150" marB="57150" marR="57150" marL="57150" anchor="ctr">
                    <a:lnL cap="flat" cmpd="sng" w="9475">
                      <a:solidFill>
                        <a:schemeClr val="dk1"/>
                      </a:solidFill>
                      <a:prstDash val="solid"/>
                      <a:round/>
                      <a:headEnd len="sm" w="sm" type="none"/>
                      <a:tailEnd len="sm" w="sm" type="none"/>
                    </a:lnL>
                    <a:lnR cap="flat" cmpd="sng" w="9475">
                      <a:solidFill>
                        <a:schemeClr val="dk1"/>
                      </a:solidFill>
                      <a:prstDash val="solid"/>
                      <a:round/>
                      <a:headEnd len="sm" w="sm" type="none"/>
                      <a:tailEnd len="sm" w="sm" type="none"/>
                    </a:lnR>
                    <a:lnT cap="flat" cmpd="sng" w="9475">
                      <a:solidFill>
                        <a:schemeClr val="dk1"/>
                      </a:solidFill>
                      <a:prstDash val="solid"/>
                      <a:round/>
                      <a:headEnd len="sm" w="sm" type="none"/>
                      <a:tailEnd len="sm" w="sm" type="none"/>
                    </a:lnT>
                    <a:lnB cap="flat" cmpd="sng" w="9475">
                      <a:solidFill>
                        <a:schemeClr val="dk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800">
                          <a:highlight>
                            <a:srgbClr val="FFFFFF"/>
                          </a:highlight>
                        </a:rPr>
                        <a:t>When mouse click on an element or f</a:t>
                      </a:r>
                      <a:r>
                        <a:rPr lang="en-US" sz="800">
                          <a:highlight>
                            <a:srgbClr val="FFFFFF"/>
                          </a:highlight>
                        </a:rPr>
                        <a:t>ires when the mouse is pressed and released on an element</a:t>
                      </a:r>
                      <a:endParaRPr sz="800">
                        <a:highlight>
                          <a:srgbClr val="FFFFFF"/>
                        </a:highlight>
                      </a:endParaRPr>
                    </a:p>
                  </a:txBody>
                  <a:tcPr marT="57150" marB="57150" marR="57150" marL="57150">
                    <a:lnL cap="flat" cmpd="sng" w="9475">
                      <a:solidFill>
                        <a:schemeClr val="dk1"/>
                      </a:solidFill>
                      <a:prstDash val="solid"/>
                      <a:round/>
                      <a:headEnd len="sm" w="sm" type="none"/>
                      <a:tailEnd len="sm" w="sm" type="none"/>
                    </a:lnL>
                    <a:lnR cap="flat" cmpd="sng" w="9475">
                      <a:solidFill>
                        <a:schemeClr val="dk1"/>
                      </a:solidFill>
                      <a:prstDash val="solid"/>
                      <a:round/>
                      <a:headEnd len="sm" w="sm" type="none"/>
                      <a:tailEnd len="sm" w="sm" type="none"/>
                    </a:lnR>
                    <a:lnT cap="flat" cmpd="sng" w="9475">
                      <a:solidFill>
                        <a:schemeClr val="dk1"/>
                      </a:solidFill>
                      <a:prstDash val="solid"/>
                      <a:round/>
                      <a:headEnd len="sm" w="sm" type="none"/>
                      <a:tailEnd len="sm" w="sm" type="none"/>
                    </a:lnT>
                    <a:lnB cap="flat" cmpd="sng" w="9475">
                      <a:solidFill>
                        <a:schemeClr val="dk1"/>
                      </a:solidFill>
                      <a:prstDash val="solid"/>
                      <a:round/>
                      <a:headEnd len="sm" w="sm" type="none"/>
                      <a:tailEnd len="sm" w="sm" type="none"/>
                    </a:lnB>
                  </a:tcPr>
                </a:tc>
              </a:tr>
              <a:tr h="228750">
                <a:tc>
                  <a:txBody>
                    <a:bodyPr/>
                    <a:lstStyle/>
                    <a:p>
                      <a:pPr indent="0" lvl="0" marL="0" rtl="0" algn="ctr">
                        <a:lnSpc>
                          <a:spcPct val="100000"/>
                        </a:lnSpc>
                        <a:spcBef>
                          <a:spcPts val="0"/>
                        </a:spcBef>
                        <a:spcAft>
                          <a:spcPts val="0"/>
                        </a:spcAft>
                        <a:buNone/>
                      </a:pPr>
                      <a:r>
                        <a:rPr b="1" lang="en-US" sz="800">
                          <a:highlight>
                            <a:srgbClr val="FFFFFF"/>
                          </a:highlight>
                          <a:latin typeface="Consolas"/>
                          <a:ea typeface="Consolas"/>
                          <a:cs typeface="Consolas"/>
                          <a:sym typeface="Consolas"/>
                        </a:rPr>
                        <a:t>mouseover</a:t>
                      </a:r>
                      <a:endParaRPr b="1" sz="800">
                        <a:highlight>
                          <a:srgbClr val="FFFFFF"/>
                        </a:highlight>
                        <a:latin typeface="Consolas"/>
                        <a:ea typeface="Consolas"/>
                        <a:cs typeface="Consolas"/>
                        <a:sym typeface="Consolas"/>
                      </a:endParaRPr>
                    </a:p>
                  </a:txBody>
                  <a:tcPr marT="57150" marB="57150" marR="57150" marL="57150" anchor="ctr">
                    <a:lnL cap="flat" cmpd="sng" w="9475">
                      <a:solidFill>
                        <a:schemeClr val="dk1"/>
                      </a:solidFill>
                      <a:prstDash val="solid"/>
                      <a:round/>
                      <a:headEnd len="sm" w="sm" type="none"/>
                      <a:tailEnd len="sm" w="sm" type="none"/>
                    </a:lnL>
                    <a:lnR cap="flat" cmpd="sng" w="9475">
                      <a:solidFill>
                        <a:schemeClr val="dk1"/>
                      </a:solidFill>
                      <a:prstDash val="solid"/>
                      <a:round/>
                      <a:headEnd len="sm" w="sm" type="none"/>
                      <a:tailEnd len="sm" w="sm" type="none"/>
                    </a:lnR>
                    <a:lnT cap="flat" cmpd="sng" w="9475">
                      <a:solidFill>
                        <a:schemeClr val="dk1"/>
                      </a:solidFill>
                      <a:prstDash val="solid"/>
                      <a:round/>
                      <a:headEnd len="sm" w="sm" type="none"/>
                      <a:tailEnd len="sm" w="sm" type="none"/>
                    </a:lnT>
                    <a:lnB cap="flat" cmpd="sng" w="947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800">
                          <a:highlight>
                            <a:srgbClr val="FFFFFF"/>
                          </a:highlight>
                          <a:latin typeface="Consolas"/>
                          <a:ea typeface="Consolas"/>
                          <a:cs typeface="Consolas"/>
                          <a:sym typeface="Consolas"/>
                        </a:rPr>
                        <a:t>onmouseover</a:t>
                      </a:r>
                      <a:endParaRPr b="1" sz="800">
                        <a:highlight>
                          <a:srgbClr val="FFFFFF"/>
                        </a:highlight>
                        <a:latin typeface="Consolas"/>
                        <a:ea typeface="Consolas"/>
                        <a:cs typeface="Consolas"/>
                        <a:sym typeface="Consolas"/>
                      </a:endParaRPr>
                    </a:p>
                  </a:txBody>
                  <a:tcPr marT="57150" marB="57150" marR="57150" marL="57150" anchor="ctr">
                    <a:lnL cap="flat" cmpd="sng" w="9475">
                      <a:solidFill>
                        <a:schemeClr val="dk1"/>
                      </a:solidFill>
                      <a:prstDash val="solid"/>
                      <a:round/>
                      <a:headEnd len="sm" w="sm" type="none"/>
                      <a:tailEnd len="sm" w="sm" type="none"/>
                    </a:lnL>
                    <a:lnR cap="flat" cmpd="sng" w="9475">
                      <a:solidFill>
                        <a:schemeClr val="dk1"/>
                      </a:solidFill>
                      <a:prstDash val="solid"/>
                      <a:round/>
                      <a:headEnd len="sm" w="sm" type="none"/>
                      <a:tailEnd len="sm" w="sm" type="none"/>
                    </a:lnR>
                    <a:lnT cap="flat" cmpd="sng" w="9475">
                      <a:solidFill>
                        <a:schemeClr val="dk1"/>
                      </a:solidFill>
                      <a:prstDash val="solid"/>
                      <a:round/>
                      <a:headEnd len="sm" w="sm" type="none"/>
                      <a:tailEnd len="sm" w="sm" type="none"/>
                    </a:lnT>
                    <a:lnB cap="flat" cmpd="sng" w="9475">
                      <a:solidFill>
                        <a:schemeClr val="dk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800">
                          <a:highlight>
                            <a:srgbClr val="FFFFFF"/>
                          </a:highlight>
                        </a:rPr>
                        <a:t>When the cursor of the mouse comes over the element</a:t>
                      </a:r>
                      <a:endParaRPr sz="800">
                        <a:highlight>
                          <a:srgbClr val="FFFFFF"/>
                        </a:highlight>
                      </a:endParaRPr>
                    </a:p>
                  </a:txBody>
                  <a:tcPr marT="57150" marB="57150" marR="57150" marL="57150">
                    <a:lnL cap="flat" cmpd="sng" w="9475">
                      <a:solidFill>
                        <a:schemeClr val="dk1"/>
                      </a:solidFill>
                      <a:prstDash val="solid"/>
                      <a:round/>
                      <a:headEnd len="sm" w="sm" type="none"/>
                      <a:tailEnd len="sm" w="sm" type="none"/>
                    </a:lnL>
                    <a:lnR cap="flat" cmpd="sng" w="9475">
                      <a:solidFill>
                        <a:schemeClr val="dk1"/>
                      </a:solidFill>
                      <a:prstDash val="solid"/>
                      <a:round/>
                      <a:headEnd len="sm" w="sm" type="none"/>
                      <a:tailEnd len="sm" w="sm" type="none"/>
                    </a:lnR>
                    <a:lnT cap="flat" cmpd="sng" w="9475">
                      <a:solidFill>
                        <a:schemeClr val="dk1"/>
                      </a:solidFill>
                      <a:prstDash val="solid"/>
                      <a:round/>
                      <a:headEnd len="sm" w="sm" type="none"/>
                      <a:tailEnd len="sm" w="sm" type="none"/>
                    </a:lnT>
                    <a:lnB cap="flat" cmpd="sng" w="9475">
                      <a:solidFill>
                        <a:schemeClr val="dk1"/>
                      </a:solidFill>
                      <a:prstDash val="solid"/>
                      <a:round/>
                      <a:headEnd len="sm" w="sm" type="none"/>
                      <a:tailEnd len="sm" w="sm" type="none"/>
                    </a:lnB>
                  </a:tcPr>
                </a:tc>
              </a:tr>
              <a:tr h="228750">
                <a:tc>
                  <a:txBody>
                    <a:bodyPr/>
                    <a:lstStyle/>
                    <a:p>
                      <a:pPr indent="0" lvl="0" marL="0" rtl="0" algn="ctr">
                        <a:lnSpc>
                          <a:spcPct val="100000"/>
                        </a:lnSpc>
                        <a:spcBef>
                          <a:spcPts val="0"/>
                        </a:spcBef>
                        <a:spcAft>
                          <a:spcPts val="0"/>
                        </a:spcAft>
                        <a:buNone/>
                      </a:pPr>
                      <a:r>
                        <a:rPr b="1" lang="en-US" sz="800">
                          <a:highlight>
                            <a:srgbClr val="FFFFFF"/>
                          </a:highlight>
                          <a:latin typeface="Consolas"/>
                          <a:ea typeface="Consolas"/>
                          <a:cs typeface="Consolas"/>
                          <a:sym typeface="Consolas"/>
                        </a:rPr>
                        <a:t>mouseout</a:t>
                      </a:r>
                      <a:endParaRPr b="1" sz="800">
                        <a:highlight>
                          <a:srgbClr val="FFFFFF"/>
                        </a:highlight>
                        <a:latin typeface="Consolas"/>
                        <a:ea typeface="Consolas"/>
                        <a:cs typeface="Consolas"/>
                        <a:sym typeface="Consolas"/>
                      </a:endParaRPr>
                    </a:p>
                  </a:txBody>
                  <a:tcPr marT="57150" marB="57150" marR="57150" marL="57150" anchor="ctr">
                    <a:lnL cap="flat" cmpd="sng" w="9475">
                      <a:solidFill>
                        <a:schemeClr val="dk1"/>
                      </a:solidFill>
                      <a:prstDash val="solid"/>
                      <a:round/>
                      <a:headEnd len="sm" w="sm" type="none"/>
                      <a:tailEnd len="sm" w="sm" type="none"/>
                    </a:lnL>
                    <a:lnR cap="flat" cmpd="sng" w="9475">
                      <a:solidFill>
                        <a:schemeClr val="dk1"/>
                      </a:solidFill>
                      <a:prstDash val="solid"/>
                      <a:round/>
                      <a:headEnd len="sm" w="sm" type="none"/>
                      <a:tailEnd len="sm" w="sm" type="none"/>
                    </a:lnR>
                    <a:lnT cap="flat" cmpd="sng" w="9475">
                      <a:solidFill>
                        <a:schemeClr val="dk1"/>
                      </a:solidFill>
                      <a:prstDash val="solid"/>
                      <a:round/>
                      <a:headEnd len="sm" w="sm" type="none"/>
                      <a:tailEnd len="sm" w="sm" type="none"/>
                    </a:lnT>
                    <a:lnB cap="flat" cmpd="sng" w="947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800">
                          <a:highlight>
                            <a:srgbClr val="FFFFFF"/>
                          </a:highlight>
                          <a:latin typeface="Consolas"/>
                          <a:ea typeface="Consolas"/>
                          <a:cs typeface="Consolas"/>
                          <a:sym typeface="Consolas"/>
                        </a:rPr>
                        <a:t>onmouseout</a:t>
                      </a:r>
                      <a:endParaRPr b="1" sz="800">
                        <a:highlight>
                          <a:srgbClr val="FFFFFF"/>
                        </a:highlight>
                        <a:latin typeface="Consolas"/>
                        <a:ea typeface="Consolas"/>
                        <a:cs typeface="Consolas"/>
                        <a:sym typeface="Consolas"/>
                      </a:endParaRPr>
                    </a:p>
                  </a:txBody>
                  <a:tcPr marT="57150" marB="57150" marR="57150" marL="57150" anchor="ctr">
                    <a:lnL cap="flat" cmpd="sng" w="9475">
                      <a:solidFill>
                        <a:schemeClr val="dk1"/>
                      </a:solidFill>
                      <a:prstDash val="solid"/>
                      <a:round/>
                      <a:headEnd len="sm" w="sm" type="none"/>
                      <a:tailEnd len="sm" w="sm" type="none"/>
                    </a:lnL>
                    <a:lnR cap="flat" cmpd="sng" w="9475">
                      <a:solidFill>
                        <a:schemeClr val="dk1"/>
                      </a:solidFill>
                      <a:prstDash val="solid"/>
                      <a:round/>
                      <a:headEnd len="sm" w="sm" type="none"/>
                      <a:tailEnd len="sm" w="sm" type="none"/>
                    </a:lnR>
                    <a:lnT cap="flat" cmpd="sng" w="9475">
                      <a:solidFill>
                        <a:schemeClr val="dk1"/>
                      </a:solidFill>
                      <a:prstDash val="solid"/>
                      <a:round/>
                      <a:headEnd len="sm" w="sm" type="none"/>
                      <a:tailEnd len="sm" w="sm" type="none"/>
                    </a:lnT>
                    <a:lnB cap="flat" cmpd="sng" w="9475">
                      <a:solidFill>
                        <a:schemeClr val="dk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800">
                          <a:highlight>
                            <a:srgbClr val="FFFFFF"/>
                          </a:highlight>
                        </a:rPr>
                        <a:t>When the cursor of the mouse leaves an element</a:t>
                      </a:r>
                      <a:endParaRPr sz="800">
                        <a:highlight>
                          <a:srgbClr val="FFFFFF"/>
                        </a:highlight>
                      </a:endParaRPr>
                    </a:p>
                  </a:txBody>
                  <a:tcPr marT="57150" marB="57150" marR="57150" marL="57150">
                    <a:lnL cap="flat" cmpd="sng" w="9475">
                      <a:solidFill>
                        <a:schemeClr val="dk1"/>
                      </a:solidFill>
                      <a:prstDash val="solid"/>
                      <a:round/>
                      <a:headEnd len="sm" w="sm" type="none"/>
                      <a:tailEnd len="sm" w="sm" type="none"/>
                    </a:lnL>
                    <a:lnR cap="flat" cmpd="sng" w="9475">
                      <a:solidFill>
                        <a:schemeClr val="dk1"/>
                      </a:solidFill>
                      <a:prstDash val="solid"/>
                      <a:round/>
                      <a:headEnd len="sm" w="sm" type="none"/>
                      <a:tailEnd len="sm" w="sm" type="none"/>
                    </a:lnR>
                    <a:lnT cap="flat" cmpd="sng" w="9475">
                      <a:solidFill>
                        <a:schemeClr val="dk1"/>
                      </a:solidFill>
                      <a:prstDash val="solid"/>
                      <a:round/>
                      <a:headEnd len="sm" w="sm" type="none"/>
                      <a:tailEnd len="sm" w="sm" type="none"/>
                    </a:lnT>
                    <a:lnB cap="flat" cmpd="sng" w="9475">
                      <a:solidFill>
                        <a:schemeClr val="dk1"/>
                      </a:solidFill>
                      <a:prstDash val="solid"/>
                      <a:round/>
                      <a:headEnd len="sm" w="sm" type="none"/>
                      <a:tailEnd len="sm" w="sm" type="none"/>
                    </a:lnB>
                  </a:tcPr>
                </a:tc>
              </a:tr>
              <a:tr h="228750">
                <a:tc>
                  <a:txBody>
                    <a:bodyPr/>
                    <a:lstStyle/>
                    <a:p>
                      <a:pPr indent="0" lvl="0" marL="0" rtl="0" algn="ctr">
                        <a:lnSpc>
                          <a:spcPct val="100000"/>
                        </a:lnSpc>
                        <a:spcBef>
                          <a:spcPts val="0"/>
                        </a:spcBef>
                        <a:spcAft>
                          <a:spcPts val="0"/>
                        </a:spcAft>
                        <a:buNone/>
                      </a:pPr>
                      <a:r>
                        <a:rPr b="1" lang="en-US" sz="800">
                          <a:highlight>
                            <a:srgbClr val="FFFFFF"/>
                          </a:highlight>
                          <a:latin typeface="Consolas"/>
                          <a:ea typeface="Consolas"/>
                          <a:cs typeface="Consolas"/>
                          <a:sym typeface="Consolas"/>
                        </a:rPr>
                        <a:t>mousedown</a:t>
                      </a:r>
                      <a:endParaRPr b="1" sz="800">
                        <a:highlight>
                          <a:srgbClr val="FFFFFF"/>
                        </a:highlight>
                        <a:latin typeface="Consolas"/>
                        <a:ea typeface="Consolas"/>
                        <a:cs typeface="Consolas"/>
                        <a:sym typeface="Consolas"/>
                      </a:endParaRPr>
                    </a:p>
                  </a:txBody>
                  <a:tcPr marT="57150" marB="57150" marR="57150" marL="57150" anchor="ctr">
                    <a:lnL cap="flat" cmpd="sng" w="9475">
                      <a:solidFill>
                        <a:schemeClr val="dk1"/>
                      </a:solidFill>
                      <a:prstDash val="solid"/>
                      <a:round/>
                      <a:headEnd len="sm" w="sm" type="none"/>
                      <a:tailEnd len="sm" w="sm" type="none"/>
                    </a:lnL>
                    <a:lnR cap="flat" cmpd="sng" w="9475">
                      <a:solidFill>
                        <a:schemeClr val="dk1"/>
                      </a:solidFill>
                      <a:prstDash val="solid"/>
                      <a:round/>
                      <a:headEnd len="sm" w="sm" type="none"/>
                      <a:tailEnd len="sm" w="sm" type="none"/>
                    </a:lnR>
                    <a:lnT cap="flat" cmpd="sng" w="9475">
                      <a:solidFill>
                        <a:schemeClr val="dk1"/>
                      </a:solidFill>
                      <a:prstDash val="solid"/>
                      <a:round/>
                      <a:headEnd len="sm" w="sm" type="none"/>
                      <a:tailEnd len="sm" w="sm" type="none"/>
                    </a:lnT>
                    <a:lnB cap="flat" cmpd="sng" w="947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800">
                          <a:highlight>
                            <a:srgbClr val="FFFFFF"/>
                          </a:highlight>
                          <a:latin typeface="Consolas"/>
                          <a:ea typeface="Consolas"/>
                          <a:cs typeface="Consolas"/>
                          <a:sym typeface="Consolas"/>
                        </a:rPr>
                        <a:t>onmousedown</a:t>
                      </a:r>
                      <a:endParaRPr b="1" sz="800">
                        <a:highlight>
                          <a:srgbClr val="FFFFFF"/>
                        </a:highlight>
                        <a:latin typeface="Consolas"/>
                        <a:ea typeface="Consolas"/>
                        <a:cs typeface="Consolas"/>
                        <a:sym typeface="Consolas"/>
                      </a:endParaRPr>
                    </a:p>
                  </a:txBody>
                  <a:tcPr marT="57150" marB="57150" marR="57150" marL="57150" anchor="ctr">
                    <a:lnL cap="flat" cmpd="sng" w="9475">
                      <a:solidFill>
                        <a:schemeClr val="dk1"/>
                      </a:solidFill>
                      <a:prstDash val="solid"/>
                      <a:round/>
                      <a:headEnd len="sm" w="sm" type="none"/>
                      <a:tailEnd len="sm" w="sm" type="none"/>
                    </a:lnL>
                    <a:lnR cap="flat" cmpd="sng" w="9475">
                      <a:solidFill>
                        <a:schemeClr val="dk1"/>
                      </a:solidFill>
                      <a:prstDash val="solid"/>
                      <a:round/>
                      <a:headEnd len="sm" w="sm" type="none"/>
                      <a:tailEnd len="sm" w="sm" type="none"/>
                    </a:lnR>
                    <a:lnT cap="flat" cmpd="sng" w="9475">
                      <a:solidFill>
                        <a:schemeClr val="dk1"/>
                      </a:solidFill>
                      <a:prstDash val="solid"/>
                      <a:round/>
                      <a:headEnd len="sm" w="sm" type="none"/>
                      <a:tailEnd len="sm" w="sm" type="none"/>
                    </a:lnT>
                    <a:lnB cap="flat" cmpd="sng" w="9475">
                      <a:solidFill>
                        <a:schemeClr val="dk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800">
                          <a:highlight>
                            <a:srgbClr val="FFFFFF"/>
                          </a:highlight>
                        </a:rPr>
                        <a:t>When the mouse button is pressed over the element</a:t>
                      </a:r>
                      <a:endParaRPr sz="800">
                        <a:highlight>
                          <a:srgbClr val="FFFFFF"/>
                        </a:highlight>
                      </a:endParaRPr>
                    </a:p>
                  </a:txBody>
                  <a:tcPr marT="57150" marB="57150" marR="57150" marL="57150">
                    <a:lnL cap="flat" cmpd="sng" w="9475">
                      <a:solidFill>
                        <a:schemeClr val="dk1"/>
                      </a:solidFill>
                      <a:prstDash val="solid"/>
                      <a:round/>
                      <a:headEnd len="sm" w="sm" type="none"/>
                      <a:tailEnd len="sm" w="sm" type="none"/>
                    </a:lnL>
                    <a:lnR cap="flat" cmpd="sng" w="9475">
                      <a:solidFill>
                        <a:schemeClr val="dk1"/>
                      </a:solidFill>
                      <a:prstDash val="solid"/>
                      <a:round/>
                      <a:headEnd len="sm" w="sm" type="none"/>
                      <a:tailEnd len="sm" w="sm" type="none"/>
                    </a:lnR>
                    <a:lnT cap="flat" cmpd="sng" w="9475">
                      <a:solidFill>
                        <a:schemeClr val="dk1"/>
                      </a:solidFill>
                      <a:prstDash val="solid"/>
                      <a:round/>
                      <a:headEnd len="sm" w="sm" type="none"/>
                      <a:tailEnd len="sm" w="sm" type="none"/>
                    </a:lnT>
                    <a:lnB cap="flat" cmpd="sng" w="9475">
                      <a:solidFill>
                        <a:schemeClr val="dk1"/>
                      </a:solidFill>
                      <a:prstDash val="solid"/>
                      <a:round/>
                      <a:headEnd len="sm" w="sm" type="none"/>
                      <a:tailEnd len="sm" w="sm" type="none"/>
                    </a:lnB>
                  </a:tcPr>
                </a:tc>
              </a:tr>
              <a:tr h="228750">
                <a:tc>
                  <a:txBody>
                    <a:bodyPr/>
                    <a:lstStyle/>
                    <a:p>
                      <a:pPr indent="0" lvl="0" marL="0" rtl="0" algn="ctr">
                        <a:lnSpc>
                          <a:spcPct val="100000"/>
                        </a:lnSpc>
                        <a:spcBef>
                          <a:spcPts val="0"/>
                        </a:spcBef>
                        <a:spcAft>
                          <a:spcPts val="0"/>
                        </a:spcAft>
                        <a:buNone/>
                      </a:pPr>
                      <a:r>
                        <a:rPr b="1" lang="en-US" sz="800">
                          <a:highlight>
                            <a:srgbClr val="FFFFFF"/>
                          </a:highlight>
                          <a:latin typeface="Consolas"/>
                          <a:ea typeface="Consolas"/>
                          <a:cs typeface="Consolas"/>
                          <a:sym typeface="Consolas"/>
                        </a:rPr>
                        <a:t>mouseup</a:t>
                      </a:r>
                      <a:endParaRPr b="1" sz="800">
                        <a:highlight>
                          <a:srgbClr val="FFFFFF"/>
                        </a:highlight>
                        <a:latin typeface="Consolas"/>
                        <a:ea typeface="Consolas"/>
                        <a:cs typeface="Consolas"/>
                        <a:sym typeface="Consolas"/>
                      </a:endParaRPr>
                    </a:p>
                  </a:txBody>
                  <a:tcPr marT="57150" marB="57150" marR="57150" marL="57150" anchor="ctr">
                    <a:lnL cap="flat" cmpd="sng" w="9475">
                      <a:solidFill>
                        <a:schemeClr val="dk1"/>
                      </a:solidFill>
                      <a:prstDash val="solid"/>
                      <a:round/>
                      <a:headEnd len="sm" w="sm" type="none"/>
                      <a:tailEnd len="sm" w="sm" type="none"/>
                    </a:lnL>
                    <a:lnR cap="flat" cmpd="sng" w="9475">
                      <a:solidFill>
                        <a:schemeClr val="dk1"/>
                      </a:solidFill>
                      <a:prstDash val="solid"/>
                      <a:round/>
                      <a:headEnd len="sm" w="sm" type="none"/>
                      <a:tailEnd len="sm" w="sm" type="none"/>
                    </a:lnR>
                    <a:lnT cap="flat" cmpd="sng" w="9475">
                      <a:solidFill>
                        <a:schemeClr val="dk1"/>
                      </a:solidFill>
                      <a:prstDash val="solid"/>
                      <a:round/>
                      <a:headEnd len="sm" w="sm" type="none"/>
                      <a:tailEnd len="sm" w="sm" type="none"/>
                    </a:lnT>
                    <a:lnB cap="flat" cmpd="sng" w="947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800">
                          <a:highlight>
                            <a:srgbClr val="FFFFFF"/>
                          </a:highlight>
                          <a:latin typeface="Consolas"/>
                          <a:ea typeface="Consolas"/>
                          <a:cs typeface="Consolas"/>
                          <a:sym typeface="Consolas"/>
                        </a:rPr>
                        <a:t>onmouseup</a:t>
                      </a:r>
                      <a:endParaRPr b="1" sz="800">
                        <a:highlight>
                          <a:srgbClr val="FFFFFF"/>
                        </a:highlight>
                        <a:latin typeface="Consolas"/>
                        <a:ea typeface="Consolas"/>
                        <a:cs typeface="Consolas"/>
                        <a:sym typeface="Consolas"/>
                      </a:endParaRPr>
                    </a:p>
                  </a:txBody>
                  <a:tcPr marT="57150" marB="57150" marR="57150" marL="57150" anchor="ctr">
                    <a:lnL cap="flat" cmpd="sng" w="9475">
                      <a:solidFill>
                        <a:schemeClr val="dk1"/>
                      </a:solidFill>
                      <a:prstDash val="solid"/>
                      <a:round/>
                      <a:headEnd len="sm" w="sm" type="none"/>
                      <a:tailEnd len="sm" w="sm" type="none"/>
                    </a:lnL>
                    <a:lnR cap="flat" cmpd="sng" w="9475">
                      <a:solidFill>
                        <a:schemeClr val="dk1"/>
                      </a:solidFill>
                      <a:prstDash val="solid"/>
                      <a:round/>
                      <a:headEnd len="sm" w="sm" type="none"/>
                      <a:tailEnd len="sm" w="sm" type="none"/>
                    </a:lnR>
                    <a:lnT cap="flat" cmpd="sng" w="9475">
                      <a:solidFill>
                        <a:schemeClr val="dk1"/>
                      </a:solidFill>
                      <a:prstDash val="solid"/>
                      <a:round/>
                      <a:headEnd len="sm" w="sm" type="none"/>
                      <a:tailEnd len="sm" w="sm" type="none"/>
                    </a:lnT>
                    <a:lnB cap="flat" cmpd="sng" w="9475">
                      <a:solidFill>
                        <a:schemeClr val="dk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800">
                          <a:highlight>
                            <a:srgbClr val="FFFFFF"/>
                          </a:highlight>
                        </a:rPr>
                        <a:t>When the mouse button is released over the element</a:t>
                      </a:r>
                      <a:endParaRPr sz="800">
                        <a:highlight>
                          <a:srgbClr val="FFFFFF"/>
                        </a:highlight>
                      </a:endParaRPr>
                    </a:p>
                  </a:txBody>
                  <a:tcPr marT="57150" marB="57150" marR="57150" marL="57150">
                    <a:lnL cap="flat" cmpd="sng" w="9475">
                      <a:solidFill>
                        <a:schemeClr val="dk1"/>
                      </a:solidFill>
                      <a:prstDash val="solid"/>
                      <a:round/>
                      <a:headEnd len="sm" w="sm" type="none"/>
                      <a:tailEnd len="sm" w="sm" type="none"/>
                    </a:lnL>
                    <a:lnR cap="flat" cmpd="sng" w="9475">
                      <a:solidFill>
                        <a:schemeClr val="dk1"/>
                      </a:solidFill>
                      <a:prstDash val="solid"/>
                      <a:round/>
                      <a:headEnd len="sm" w="sm" type="none"/>
                      <a:tailEnd len="sm" w="sm" type="none"/>
                    </a:lnR>
                    <a:lnT cap="flat" cmpd="sng" w="947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3525">
                <a:tc>
                  <a:txBody>
                    <a:bodyPr/>
                    <a:lstStyle/>
                    <a:p>
                      <a:pPr indent="0" lvl="0" marL="0" rtl="0" algn="ctr">
                        <a:lnSpc>
                          <a:spcPct val="100000"/>
                        </a:lnSpc>
                        <a:spcBef>
                          <a:spcPts val="0"/>
                        </a:spcBef>
                        <a:spcAft>
                          <a:spcPts val="0"/>
                        </a:spcAft>
                        <a:buNone/>
                      </a:pPr>
                      <a:r>
                        <a:rPr b="1" lang="en-US" sz="800">
                          <a:highlight>
                            <a:srgbClr val="FFFFFF"/>
                          </a:highlight>
                          <a:latin typeface="Consolas"/>
                          <a:ea typeface="Consolas"/>
                          <a:cs typeface="Consolas"/>
                          <a:sym typeface="Consolas"/>
                        </a:rPr>
                        <a:t>mousemove</a:t>
                      </a:r>
                      <a:endParaRPr b="1" sz="800">
                        <a:highlight>
                          <a:srgbClr val="FFFFFF"/>
                        </a:highlight>
                        <a:latin typeface="Consolas"/>
                        <a:ea typeface="Consolas"/>
                        <a:cs typeface="Consolas"/>
                        <a:sym typeface="Consolas"/>
                      </a:endParaRPr>
                    </a:p>
                  </a:txBody>
                  <a:tcPr marT="57150" marB="57150" marR="57150" marL="57150" anchor="ctr">
                    <a:lnL cap="flat" cmpd="sng" w="9475">
                      <a:solidFill>
                        <a:schemeClr val="dk1"/>
                      </a:solidFill>
                      <a:prstDash val="solid"/>
                      <a:round/>
                      <a:headEnd len="sm" w="sm" type="none"/>
                      <a:tailEnd len="sm" w="sm" type="none"/>
                    </a:lnL>
                    <a:lnR cap="flat" cmpd="sng" w="9475">
                      <a:solidFill>
                        <a:schemeClr val="dk1"/>
                      </a:solidFill>
                      <a:prstDash val="solid"/>
                      <a:round/>
                      <a:headEnd len="sm" w="sm" type="none"/>
                      <a:tailEnd len="sm" w="sm" type="none"/>
                    </a:lnR>
                    <a:lnT cap="flat" cmpd="sng" w="9475">
                      <a:solidFill>
                        <a:schemeClr val="dk1"/>
                      </a:solidFill>
                      <a:prstDash val="solid"/>
                      <a:round/>
                      <a:headEnd len="sm" w="sm" type="none"/>
                      <a:tailEnd len="sm" w="sm" type="none"/>
                    </a:lnT>
                    <a:lnB cap="flat" cmpd="sng" w="947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800">
                          <a:highlight>
                            <a:srgbClr val="FFFFFF"/>
                          </a:highlight>
                          <a:latin typeface="Consolas"/>
                          <a:ea typeface="Consolas"/>
                          <a:cs typeface="Consolas"/>
                          <a:sym typeface="Consolas"/>
                        </a:rPr>
                        <a:t>onmousemove</a:t>
                      </a:r>
                      <a:endParaRPr b="1" sz="800">
                        <a:highlight>
                          <a:srgbClr val="FFFFFF"/>
                        </a:highlight>
                        <a:latin typeface="Consolas"/>
                        <a:ea typeface="Consolas"/>
                        <a:cs typeface="Consolas"/>
                        <a:sym typeface="Consolas"/>
                      </a:endParaRPr>
                    </a:p>
                  </a:txBody>
                  <a:tcPr marT="57150" marB="57150" marR="57150" marL="57150" anchor="ctr">
                    <a:lnL cap="flat" cmpd="sng" w="947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475">
                      <a:solidFill>
                        <a:schemeClr val="dk1"/>
                      </a:solidFill>
                      <a:prstDash val="solid"/>
                      <a:round/>
                      <a:headEnd len="sm" w="sm" type="none"/>
                      <a:tailEnd len="sm" w="sm" type="none"/>
                    </a:lnT>
                    <a:lnB cap="flat" cmpd="sng" w="9475">
                      <a:solidFill>
                        <a:schemeClr val="dk1"/>
                      </a:solidFill>
                      <a:prstDash val="solid"/>
                      <a:round/>
                      <a:headEnd len="sm" w="sm" type="none"/>
                      <a:tailEnd len="sm" w="sm" type="none"/>
                    </a:lnB>
                  </a:tcPr>
                </a:tc>
                <a:tc>
                  <a:txBody>
                    <a:bodyPr/>
                    <a:lstStyle/>
                    <a:p>
                      <a:pPr indent="0" lvl="0" marL="0" rtl="0" algn="l">
                        <a:lnSpc>
                          <a:spcPct val="107000"/>
                        </a:lnSpc>
                        <a:spcBef>
                          <a:spcPts val="0"/>
                        </a:spcBef>
                        <a:spcAft>
                          <a:spcPts val="0"/>
                        </a:spcAft>
                        <a:buNone/>
                      </a:pPr>
                      <a:r>
                        <a:rPr lang="en-US" sz="800">
                          <a:highlight>
                            <a:srgbClr val="FFFFFF"/>
                          </a:highlight>
                        </a:rPr>
                        <a:t>Fires every time a pointer moves inside an element or w</a:t>
                      </a:r>
                      <a:r>
                        <a:rPr lang="en-US" sz="800">
                          <a:highlight>
                            <a:srgbClr val="FFFFFF"/>
                          </a:highlight>
                        </a:rPr>
                        <a:t>hen the mouse movement takes place.</a:t>
                      </a:r>
                      <a:endParaRPr sz="800">
                        <a:highlight>
                          <a:srgbClr val="FFFFFF"/>
                        </a:highlight>
                      </a:endParaRPr>
                    </a:p>
                  </a:txBody>
                  <a:tcPr marT="57150" marB="57150" marR="57150" marL="571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35675">
                <a:tc>
                  <a:txBody>
                    <a:bodyPr/>
                    <a:lstStyle/>
                    <a:p>
                      <a:pPr indent="0" lvl="0" marL="0" rtl="0" algn="ctr">
                        <a:lnSpc>
                          <a:spcPct val="107000"/>
                        </a:lnSpc>
                        <a:spcBef>
                          <a:spcPts val="0"/>
                        </a:spcBef>
                        <a:spcAft>
                          <a:spcPts val="0"/>
                        </a:spcAft>
                        <a:buNone/>
                      </a:pPr>
                      <a:r>
                        <a:rPr b="1" lang="en-US" sz="800">
                          <a:highlight>
                            <a:srgbClr val="FFFFFF"/>
                          </a:highlight>
                          <a:latin typeface="Consolas"/>
                          <a:ea typeface="Consolas"/>
                          <a:cs typeface="Consolas"/>
                          <a:sym typeface="Consolas"/>
                        </a:rPr>
                        <a:t>mouseenter</a:t>
                      </a:r>
                      <a:endParaRPr b="1" sz="800">
                        <a:highlight>
                          <a:srgbClr val="FFFFFF"/>
                        </a:highlight>
                        <a:latin typeface="Consolas"/>
                        <a:ea typeface="Consolas"/>
                        <a:cs typeface="Consolas"/>
                        <a:sym typeface="Consolas"/>
                      </a:endParaRPr>
                    </a:p>
                  </a:txBody>
                  <a:tcPr marT="57150" marB="57150" marR="57150" marL="57150" anchor="ctr">
                    <a:lnL cap="flat" cmpd="sng" w="9475">
                      <a:solidFill>
                        <a:schemeClr val="dk1"/>
                      </a:solidFill>
                      <a:prstDash val="solid"/>
                      <a:round/>
                      <a:headEnd len="sm" w="sm" type="none"/>
                      <a:tailEnd len="sm" w="sm" type="none"/>
                    </a:lnL>
                    <a:lnR cap="flat" cmpd="sng" w="9475">
                      <a:solidFill>
                        <a:schemeClr val="dk1"/>
                      </a:solidFill>
                      <a:prstDash val="solid"/>
                      <a:round/>
                      <a:headEnd len="sm" w="sm" type="none"/>
                      <a:tailEnd len="sm" w="sm" type="none"/>
                    </a:lnR>
                    <a:lnT cap="flat" cmpd="sng" w="9475">
                      <a:solidFill>
                        <a:schemeClr val="dk1"/>
                      </a:solidFill>
                      <a:prstDash val="solid"/>
                      <a:round/>
                      <a:headEnd len="sm" w="sm" type="none"/>
                      <a:tailEnd len="sm" w="sm" type="none"/>
                    </a:lnT>
                    <a:lnB cap="flat" cmpd="sng" w="9475">
                      <a:solidFill>
                        <a:schemeClr val="dk1"/>
                      </a:solidFill>
                      <a:prstDash val="solid"/>
                      <a:round/>
                      <a:headEnd len="sm" w="sm" type="none"/>
                      <a:tailEnd len="sm" w="sm" type="none"/>
                    </a:lnB>
                  </a:tcPr>
                </a:tc>
                <a:tc>
                  <a:txBody>
                    <a:bodyPr/>
                    <a:lstStyle/>
                    <a:p>
                      <a:pPr indent="0" lvl="0" marL="0" rtl="0" algn="ctr">
                        <a:lnSpc>
                          <a:spcPct val="107000"/>
                        </a:lnSpc>
                        <a:spcBef>
                          <a:spcPts val="0"/>
                        </a:spcBef>
                        <a:spcAft>
                          <a:spcPts val="0"/>
                        </a:spcAft>
                        <a:buNone/>
                      </a:pPr>
                      <a:r>
                        <a:rPr b="1" lang="en-US" sz="800">
                          <a:highlight>
                            <a:srgbClr val="FFFFFF"/>
                          </a:highlight>
                          <a:latin typeface="Consolas"/>
                          <a:ea typeface="Consolas"/>
                          <a:cs typeface="Consolas"/>
                          <a:sym typeface="Consolas"/>
                        </a:rPr>
                        <a:t>on</a:t>
                      </a:r>
                      <a:r>
                        <a:rPr b="1" lang="en-US" sz="800">
                          <a:highlight>
                            <a:srgbClr val="FFFFFF"/>
                          </a:highlight>
                          <a:latin typeface="Consolas"/>
                          <a:ea typeface="Consolas"/>
                          <a:cs typeface="Consolas"/>
                          <a:sym typeface="Consolas"/>
                        </a:rPr>
                        <a:t>mouseenter</a:t>
                      </a:r>
                      <a:endParaRPr b="1" sz="800">
                        <a:highlight>
                          <a:srgbClr val="FFFFFF"/>
                        </a:highlight>
                        <a:latin typeface="Consolas"/>
                        <a:ea typeface="Consolas"/>
                        <a:cs typeface="Consolas"/>
                        <a:sym typeface="Consolas"/>
                      </a:endParaRPr>
                    </a:p>
                  </a:txBody>
                  <a:tcPr marT="57150" marB="57150" marR="57150" marL="57150" anchor="ctr">
                    <a:lnL cap="flat" cmpd="sng" w="9475">
                      <a:solidFill>
                        <a:schemeClr val="dk1"/>
                      </a:solidFill>
                      <a:prstDash val="solid"/>
                      <a:round/>
                      <a:headEnd len="sm" w="sm" type="none"/>
                      <a:tailEnd len="sm" w="sm" type="none"/>
                    </a:lnL>
                    <a:lnR cap="flat" cmpd="sng" w="9475">
                      <a:solidFill>
                        <a:schemeClr val="dk1"/>
                      </a:solidFill>
                      <a:prstDash val="solid"/>
                      <a:round/>
                      <a:headEnd len="sm" w="sm" type="none"/>
                      <a:tailEnd len="sm" w="sm" type="none"/>
                    </a:lnR>
                    <a:lnT cap="flat" cmpd="sng" w="9475">
                      <a:solidFill>
                        <a:schemeClr val="dk1"/>
                      </a:solidFill>
                      <a:prstDash val="solid"/>
                      <a:round/>
                      <a:headEnd len="sm" w="sm" type="none"/>
                      <a:tailEnd len="sm" w="sm" type="none"/>
                    </a:lnT>
                    <a:lnB cap="flat" cmpd="sng" w="9475">
                      <a:solidFill>
                        <a:schemeClr val="dk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800">
                          <a:highlight>
                            <a:srgbClr val="FFFFFF"/>
                          </a:highlight>
                        </a:rPr>
                        <a:t>Fires when a pointer enters an element</a:t>
                      </a:r>
                      <a:endParaRPr sz="800">
                        <a:highlight>
                          <a:srgbClr val="FFFFFF"/>
                        </a:highlight>
                      </a:endParaRPr>
                    </a:p>
                  </a:txBody>
                  <a:tcPr marT="57150" marB="57150" marR="57150" marL="57150">
                    <a:lnL cap="flat" cmpd="sng" w="9475">
                      <a:solidFill>
                        <a:schemeClr val="dk1"/>
                      </a:solidFill>
                      <a:prstDash val="solid"/>
                      <a:round/>
                      <a:headEnd len="sm" w="sm" type="none"/>
                      <a:tailEnd len="sm" w="sm" type="none"/>
                    </a:lnL>
                    <a:lnR cap="flat" cmpd="sng" w="947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475">
                      <a:solidFill>
                        <a:schemeClr val="dk1"/>
                      </a:solidFill>
                      <a:prstDash val="solid"/>
                      <a:round/>
                      <a:headEnd len="sm" w="sm" type="none"/>
                      <a:tailEnd len="sm" w="sm" type="none"/>
                    </a:lnB>
                  </a:tcPr>
                </a:tc>
              </a:tr>
              <a:tr h="235675">
                <a:tc>
                  <a:txBody>
                    <a:bodyPr/>
                    <a:lstStyle/>
                    <a:p>
                      <a:pPr indent="0" lvl="0" marL="0" rtl="0" algn="ctr">
                        <a:lnSpc>
                          <a:spcPct val="107000"/>
                        </a:lnSpc>
                        <a:spcBef>
                          <a:spcPts val="0"/>
                        </a:spcBef>
                        <a:spcAft>
                          <a:spcPts val="0"/>
                        </a:spcAft>
                        <a:buNone/>
                      </a:pPr>
                      <a:r>
                        <a:rPr b="1" lang="en-US" sz="800">
                          <a:highlight>
                            <a:srgbClr val="FFFFFF"/>
                          </a:highlight>
                          <a:latin typeface="Consolas"/>
                          <a:ea typeface="Consolas"/>
                          <a:cs typeface="Consolas"/>
                          <a:sym typeface="Consolas"/>
                        </a:rPr>
                        <a:t>mouseleave </a:t>
                      </a:r>
                      <a:endParaRPr b="1" sz="800">
                        <a:highlight>
                          <a:srgbClr val="FFFFFF"/>
                        </a:highlight>
                        <a:latin typeface="Consolas"/>
                        <a:ea typeface="Consolas"/>
                        <a:cs typeface="Consolas"/>
                        <a:sym typeface="Consolas"/>
                      </a:endParaRPr>
                    </a:p>
                  </a:txBody>
                  <a:tcPr marT="57150" marB="57150" marR="57150" marL="57150" anchor="ctr">
                    <a:lnL cap="flat" cmpd="sng" w="9475">
                      <a:solidFill>
                        <a:schemeClr val="dk1"/>
                      </a:solidFill>
                      <a:prstDash val="solid"/>
                      <a:round/>
                      <a:headEnd len="sm" w="sm" type="none"/>
                      <a:tailEnd len="sm" w="sm" type="none"/>
                    </a:lnL>
                    <a:lnR cap="flat" cmpd="sng" w="9475">
                      <a:solidFill>
                        <a:schemeClr val="dk1"/>
                      </a:solidFill>
                      <a:prstDash val="solid"/>
                      <a:round/>
                      <a:headEnd len="sm" w="sm" type="none"/>
                      <a:tailEnd len="sm" w="sm" type="none"/>
                    </a:lnR>
                    <a:lnT cap="flat" cmpd="sng" w="9475">
                      <a:solidFill>
                        <a:schemeClr val="dk1"/>
                      </a:solidFill>
                      <a:prstDash val="solid"/>
                      <a:round/>
                      <a:headEnd len="sm" w="sm" type="none"/>
                      <a:tailEnd len="sm" w="sm" type="none"/>
                    </a:lnT>
                    <a:lnB cap="flat" cmpd="sng" w="9475">
                      <a:solidFill>
                        <a:schemeClr val="dk1"/>
                      </a:solidFill>
                      <a:prstDash val="solid"/>
                      <a:round/>
                      <a:headEnd len="sm" w="sm" type="none"/>
                      <a:tailEnd len="sm" w="sm" type="none"/>
                    </a:lnB>
                  </a:tcPr>
                </a:tc>
                <a:tc>
                  <a:txBody>
                    <a:bodyPr/>
                    <a:lstStyle/>
                    <a:p>
                      <a:pPr indent="0" lvl="0" marL="0" rtl="0" algn="ctr">
                        <a:lnSpc>
                          <a:spcPct val="107000"/>
                        </a:lnSpc>
                        <a:spcBef>
                          <a:spcPts val="0"/>
                        </a:spcBef>
                        <a:spcAft>
                          <a:spcPts val="0"/>
                        </a:spcAft>
                        <a:buNone/>
                      </a:pPr>
                      <a:r>
                        <a:rPr b="1" lang="en-US" sz="800">
                          <a:highlight>
                            <a:srgbClr val="FFFFFF"/>
                          </a:highlight>
                          <a:latin typeface="Consolas"/>
                          <a:ea typeface="Consolas"/>
                          <a:cs typeface="Consolas"/>
                          <a:sym typeface="Consolas"/>
                        </a:rPr>
                        <a:t>on</a:t>
                      </a:r>
                      <a:r>
                        <a:rPr b="1" lang="en-US" sz="800">
                          <a:highlight>
                            <a:srgbClr val="FFFFFF"/>
                          </a:highlight>
                          <a:latin typeface="Consolas"/>
                          <a:ea typeface="Consolas"/>
                          <a:cs typeface="Consolas"/>
                          <a:sym typeface="Consolas"/>
                        </a:rPr>
                        <a:t>mouseleave </a:t>
                      </a:r>
                      <a:endParaRPr b="1" sz="800">
                        <a:highlight>
                          <a:srgbClr val="FFFFFF"/>
                        </a:highlight>
                        <a:latin typeface="Consolas"/>
                        <a:ea typeface="Consolas"/>
                        <a:cs typeface="Consolas"/>
                        <a:sym typeface="Consolas"/>
                      </a:endParaRPr>
                    </a:p>
                  </a:txBody>
                  <a:tcPr marT="57150" marB="57150" marR="57150" marL="57150" anchor="ctr">
                    <a:lnL cap="flat" cmpd="sng" w="9475">
                      <a:solidFill>
                        <a:schemeClr val="dk1"/>
                      </a:solidFill>
                      <a:prstDash val="solid"/>
                      <a:round/>
                      <a:headEnd len="sm" w="sm" type="none"/>
                      <a:tailEnd len="sm" w="sm" type="none"/>
                    </a:lnL>
                    <a:lnR cap="flat" cmpd="sng" w="9475">
                      <a:solidFill>
                        <a:schemeClr val="dk1"/>
                      </a:solidFill>
                      <a:prstDash val="solid"/>
                      <a:round/>
                      <a:headEnd len="sm" w="sm" type="none"/>
                      <a:tailEnd len="sm" w="sm" type="none"/>
                    </a:lnR>
                    <a:lnT cap="flat" cmpd="sng" w="9475">
                      <a:solidFill>
                        <a:schemeClr val="dk1"/>
                      </a:solidFill>
                      <a:prstDash val="solid"/>
                      <a:round/>
                      <a:headEnd len="sm" w="sm" type="none"/>
                      <a:tailEnd len="sm" w="sm" type="none"/>
                    </a:lnT>
                    <a:lnB cap="flat" cmpd="sng" w="9475">
                      <a:solidFill>
                        <a:schemeClr val="dk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800">
                          <a:highlight>
                            <a:srgbClr val="FFFFFF"/>
                          </a:highlight>
                        </a:rPr>
                        <a:t>Fires when a pointer leaves an element</a:t>
                      </a:r>
                      <a:endParaRPr sz="800">
                        <a:highlight>
                          <a:srgbClr val="FFFFFF"/>
                        </a:highlight>
                      </a:endParaRPr>
                    </a:p>
                  </a:txBody>
                  <a:tcPr marT="57150" marB="57150" marR="57150" marL="57150">
                    <a:lnL cap="flat" cmpd="sng" w="9475">
                      <a:solidFill>
                        <a:schemeClr val="dk1"/>
                      </a:solidFill>
                      <a:prstDash val="solid"/>
                      <a:round/>
                      <a:headEnd len="sm" w="sm" type="none"/>
                      <a:tailEnd len="sm" w="sm" type="none"/>
                    </a:lnL>
                    <a:lnR cap="flat" cmpd="sng" w="9475">
                      <a:solidFill>
                        <a:schemeClr val="dk1"/>
                      </a:solidFill>
                      <a:prstDash val="solid"/>
                      <a:round/>
                      <a:headEnd len="sm" w="sm" type="none"/>
                      <a:tailEnd len="sm" w="sm" type="none"/>
                    </a:lnR>
                    <a:lnT cap="flat" cmpd="sng" w="9475">
                      <a:solidFill>
                        <a:schemeClr val="dk1"/>
                      </a:solidFill>
                      <a:prstDash val="solid"/>
                      <a:round/>
                      <a:headEnd len="sm" w="sm" type="none"/>
                      <a:tailEnd len="sm" w="sm" type="none"/>
                    </a:lnT>
                    <a:lnB cap="flat" cmpd="sng" w="9475">
                      <a:solidFill>
                        <a:schemeClr val="dk1"/>
                      </a:solidFill>
                      <a:prstDash val="solid"/>
                      <a:round/>
                      <a:headEnd len="sm" w="sm" type="none"/>
                      <a:tailEnd len="sm" w="sm" type="none"/>
                    </a:lnB>
                  </a:tcPr>
                </a:tc>
              </a:tr>
            </a:tbl>
          </a:graphicData>
        </a:graphic>
      </p:graphicFrame>
      <p:sp>
        <p:nvSpPr>
          <p:cNvPr id="825" name="Google Shape;825;p89"/>
          <p:cNvSpPr txBox="1"/>
          <p:nvPr/>
        </p:nvSpPr>
        <p:spPr>
          <a:xfrm>
            <a:off x="5197950" y="2152475"/>
            <a:ext cx="3344700" cy="236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chemeClr val="accent2"/>
                </a:solidFill>
              </a:rPr>
              <a:t>A </a:t>
            </a:r>
            <a:r>
              <a:rPr b="1" lang="en-US" sz="1500">
                <a:solidFill>
                  <a:schemeClr val="accent2"/>
                </a:solidFill>
                <a:latin typeface="Consolas"/>
                <a:ea typeface="Consolas"/>
                <a:cs typeface="Consolas"/>
                <a:sym typeface="Consolas"/>
              </a:rPr>
              <a:t>click</a:t>
            </a:r>
            <a:r>
              <a:rPr lang="en-US" sz="1500">
                <a:solidFill>
                  <a:schemeClr val="accent2"/>
                </a:solidFill>
              </a:rPr>
              <a:t> is a compound event that is comprised of combined </a:t>
            </a:r>
            <a:r>
              <a:rPr b="1" lang="en-US" sz="1500">
                <a:solidFill>
                  <a:schemeClr val="accent2"/>
                </a:solidFill>
                <a:latin typeface="Consolas"/>
                <a:ea typeface="Consolas"/>
                <a:cs typeface="Consolas"/>
                <a:sym typeface="Consolas"/>
              </a:rPr>
              <a:t>mousedown</a:t>
            </a:r>
            <a:r>
              <a:rPr lang="en-US" sz="1500">
                <a:solidFill>
                  <a:schemeClr val="accent2"/>
                </a:solidFill>
              </a:rPr>
              <a:t> and </a:t>
            </a:r>
            <a:r>
              <a:rPr b="1" lang="en-US" sz="1500">
                <a:solidFill>
                  <a:schemeClr val="accent2"/>
                </a:solidFill>
                <a:latin typeface="Consolas"/>
                <a:ea typeface="Consolas"/>
                <a:cs typeface="Consolas"/>
                <a:sym typeface="Consolas"/>
              </a:rPr>
              <a:t>mouseup</a:t>
            </a:r>
            <a:r>
              <a:rPr lang="en-US" sz="1500">
                <a:solidFill>
                  <a:schemeClr val="accent2"/>
                </a:solidFill>
              </a:rPr>
              <a:t> events, which fire when the mouse button is pressed down or lifted, respectively.</a:t>
            </a:r>
            <a:endParaRPr sz="1500">
              <a:solidFill>
                <a:schemeClr val="accent2"/>
              </a:solidFill>
            </a:endParaRPr>
          </a:p>
          <a:p>
            <a:pPr indent="0" lvl="0" marL="0" rtl="0" algn="l">
              <a:spcBef>
                <a:spcPts val="800"/>
              </a:spcBef>
              <a:spcAft>
                <a:spcPts val="800"/>
              </a:spcAft>
              <a:buNone/>
            </a:pPr>
            <a:r>
              <a:rPr lang="en-US" sz="1500">
                <a:solidFill>
                  <a:schemeClr val="accent2"/>
                </a:solidFill>
              </a:rPr>
              <a:t>Using </a:t>
            </a:r>
            <a:r>
              <a:rPr b="1" lang="en-US" sz="1500">
                <a:solidFill>
                  <a:schemeClr val="accent2"/>
                </a:solidFill>
                <a:latin typeface="Consolas"/>
                <a:ea typeface="Consolas"/>
                <a:cs typeface="Consolas"/>
                <a:sym typeface="Consolas"/>
              </a:rPr>
              <a:t>mouseenter</a:t>
            </a:r>
            <a:r>
              <a:rPr lang="en-US" sz="1500">
                <a:solidFill>
                  <a:schemeClr val="accent2"/>
                </a:solidFill>
              </a:rPr>
              <a:t> and </a:t>
            </a:r>
            <a:r>
              <a:rPr b="1" lang="en-US" sz="1500">
                <a:solidFill>
                  <a:schemeClr val="accent2"/>
                </a:solidFill>
                <a:latin typeface="Consolas"/>
                <a:ea typeface="Consolas"/>
                <a:cs typeface="Consolas"/>
                <a:sym typeface="Consolas"/>
              </a:rPr>
              <a:t>mouseleave</a:t>
            </a:r>
            <a:r>
              <a:rPr lang="en-US" sz="1500">
                <a:solidFill>
                  <a:schemeClr val="accent2"/>
                </a:solidFill>
              </a:rPr>
              <a:t> in tandem recreates a hover effect that lasts for as long as a mouse pointer is on the element.</a:t>
            </a:r>
            <a:endParaRPr sz="1500">
              <a:solidFill>
                <a:schemeClr val="accent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90"/>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sz="2500"/>
              <a:t>Mouse Events – Example: onclick</a:t>
            </a:r>
            <a:endParaRPr sz="2500"/>
          </a:p>
        </p:txBody>
      </p:sp>
      <p:sp>
        <p:nvSpPr>
          <p:cNvPr id="832" name="Google Shape;832;p90"/>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833" name="Google Shape;833;p90"/>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spcBef>
                <a:spcPts val="0"/>
              </a:spcBef>
              <a:spcAft>
                <a:spcPts val="0"/>
              </a:spcAft>
              <a:buNone/>
            </a:pPr>
            <a:r>
              <a:rPr b="1" lang="en-US" sz="1600">
                <a:solidFill>
                  <a:srgbClr val="000000"/>
                </a:solidFill>
                <a:latin typeface="Consolas"/>
                <a:ea typeface="Consolas"/>
                <a:cs typeface="Consolas"/>
                <a:sym typeface="Consolas"/>
              </a:rPr>
              <a:t>&lt;</a:t>
            </a:r>
            <a:r>
              <a:rPr b="1" lang="en-US" sz="1600">
                <a:solidFill>
                  <a:srgbClr val="204A87"/>
                </a:solidFill>
                <a:latin typeface="Consolas"/>
                <a:ea typeface="Consolas"/>
                <a:cs typeface="Consolas"/>
                <a:sym typeface="Consolas"/>
              </a:rPr>
              <a:t>html</a:t>
            </a:r>
            <a:r>
              <a:rPr b="1" lang="en-US" sz="1600">
                <a:solidFill>
                  <a:srgbClr val="000000"/>
                </a:solidFill>
                <a:latin typeface="Consolas"/>
                <a:ea typeface="Consolas"/>
                <a:cs typeface="Consolas"/>
                <a:sym typeface="Consolas"/>
              </a:rPr>
              <a:t>&gt;</a:t>
            </a:r>
            <a:endParaRPr sz="1600">
              <a:solidFill>
                <a:srgbClr val="000000"/>
              </a:solidFill>
              <a:latin typeface="Consolas"/>
              <a:ea typeface="Consolas"/>
              <a:cs typeface="Consolas"/>
              <a:sym typeface="Consolas"/>
            </a:endParaRPr>
          </a:p>
          <a:p>
            <a:pPr indent="0" lvl="0" marL="0" rtl="0" algn="l">
              <a:spcBef>
                <a:spcPts val="0"/>
              </a:spcBef>
              <a:spcAft>
                <a:spcPts val="0"/>
              </a:spcAft>
              <a:buNone/>
            </a:pPr>
            <a:r>
              <a:rPr lang="en-US" sz="1600">
                <a:solidFill>
                  <a:srgbClr val="000000"/>
                </a:solidFill>
                <a:latin typeface="Consolas"/>
                <a:ea typeface="Consolas"/>
                <a:cs typeface="Consolas"/>
                <a:sym typeface="Consolas"/>
              </a:rPr>
              <a:t>  </a:t>
            </a:r>
            <a:r>
              <a:rPr b="1" lang="en-US" sz="1600">
                <a:solidFill>
                  <a:srgbClr val="000000"/>
                </a:solidFill>
                <a:latin typeface="Consolas"/>
                <a:ea typeface="Consolas"/>
                <a:cs typeface="Consolas"/>
                <a:sym typeface="Consolas"/>
              </a:rPr>
              <a:t>&lt;</a:t>
            </a:r>
            <a:r>
              <a:rPr b="1" lang="en-US" sz="1600">
                <a:solidFill>
                  <a:srgbClr val="204A87"/>
                </a:solidFill>
                <a:latin typeface="Consolas"/>
                <a:ea typeface="Consolas"/>
                <a:cs typeface="Consolas"/>
                <a:sym typeface="Consolas"/>
              </a:rPr>
              <a:t>head</a:t>
            </a:r>
            <a:r>
              <a:rPr b="1" lang="en-US" sz="1600">
                <a:solidFill>
                  <a:srgbClr val="000000"/>
                </a:solidFill>
                <a:latin typeface="Consolas"/>
                <a:ea typeface="Consolas"/>
                <a:cs typeface="Consolas"/>
                <a:sym typeface="Consolas"/>
              </a:rPr>
              <a:t>&gt;&lt;</a:t>
            </a:r>
            <a:r>
              <a:rPr b="1" lang="en-US" sz="1600">
                <a:solidFill>
                  <a:srgbClr val="204A87"/>
                </a:solidFill>
                <a:latin typeface="Consolas"/>
                <a:ea typeface="Consolas"/>
                <a:cs typeface="Consolas"/>
                <a:sym typeface="Consolas"/>
              </a:rPr>
              <a:t>title</a:t>
            </a:r>
            <a:r>
              <a:rPr b="1" lang="en-US" sz="1600">
                <a:solidFill>
                  <a:srgbClr val="000000"/>
                </a:solidFill>
                <a:latin typeface="Consolas"/>
                <a:ea typeface="Consolas"/>
                <a:cs typeface="Consolas"/>
                <a:sym typeface="Consolas"/>
              </a:rPr>
              <a:t>&gt;</a:t>
            </a:r>
            <a:r>
              <a:rPr lang="en-US" sz="1600">
                <a:solidFill>
                  <a:srgbClr val="000000"/>
                </a:solidFill>
                <a:latin typeface="Consolas"/>
                <a:ea typeface="Consolas"/>
                <a:cs typeface="Consolas"/>
                <a:sym typeface="Consolas"/>
              </a:rPr>
              <a:t>Javascript Events</a:t>
            </a:r>
            <a:r>
              <a:rPr b="1" lang="en-US" sz="1600">
                <a:solidFill>
                  <a:srgbClr val="000000"/>
                </a:solidFill>
                <a:latin typeface="Consolas"/>
                <a:ea typeface="Consolas"/>
                <a:cs typeface="Consolas"/>
                <a:sym typeface="Consolas"/>
              </a:rPr>
              <a:t>&lt;/</a:t>
            </a:r>
            <a:r>
              <a:rPr b="1" lang="en-US" sz="1600">
                <a:solidFill>
                  <a:srgbClr val="204A87"/>
                </a:solidFill>
                <a:latin typeface="Consolas"/>
                <a:ea typeface="Consolas"/>
                <a:cs typeface="Consolas"/>
                <a:sym typeface="Consolas"/>
              </a:rPr>
              <a:t>title</a:t>
            </a:r>
            <a:r>
              <a:rPr b="1" lang="en-US" sz="1600">
                <a:solidFill>
                  <a:srgbClr val="000000"/>
                </a:solidFill>
                <a:latin typeface="Consolas"/>
                <a:ea typeface="Consolas"/>
                <a:cs typeface="Consolas"/>
                <a:sym typeface="Consolas"/>
              </a:rPr>
              <a:t>&gt;&lt;/</a:t>
            </a:r>
            <a:r>
              <a:rPr b="1" lang="en-US" sz="1600">
                <a:solidFill>
                  <a:srgbClr val="204A87"/>
                </a:solidFill>
                <a:latin typeface="Consolas"/>
                <a:ea typeface="Consolas"/>
                <a:cs typeface="Consolas"/>
                <a:sym typeface="Consolas"/>
              </a:rPr>
              <a:t>head</a:t>
            </a:r>
            <a:r>
              <a:rPr b="1" lang="en-US" sz="1600">
                <a:solidFill>
                  <a:srgbClr val="000000"/>
                </a:solidFill>
                <a:latin typeface="Consolas"/>
                <a:ea typeface="Consolas"/>
                <a:cs typeface="Consolas"/>
                <a:sym typeface="Consolas"/>
              </a:rPr>
              <a:t>&gt;</a:t>
            </a:r>
            <a:endParaRPr sz="1600">
              <a:solidFill>
                <a:srgbClr val="000000"/>
              </a:solidFill>
              <a:latin typeface="Consolas"/>
              <a:ea typeface="Consolas"/>
              <a:cs typeface="Consolas"/>
              <a:sym typeface="Consolas"/>
            </a:endParaRPr>
          </a:p>
          <a:p>
            <a:pPr indent="0" lvl="0" marL="0" rtl="0" algn="l">
              <a:spcBef>
                <a:spcPts val="0"/>
              </a:spcBef>
              <a:spcAft>
                <a:spcPts val="0"/>
              </a:spcAft>
              <a:buNone/>
            </a:pPr>
            <a:r>
              <a:rPr lang="en-US" sz="1600">
                <a:solidFill>
                  <a:srgbClr val="000000"/>
                </a:solidFill>
                <a:latin typeface="Consolas"/>
                <a:ea typeface="Consolas"/>
                <a:cs typeface="Consolas"/>
                <a:sym typeface="Consolas"/>
              </a:rPr>
              <a:t>  </a:t>
            </a:r>
            <a:r>
              <a:rPr b="1" lang="en-US" sz="1600">
                <a:solidFill>
                  <a:srgbClr val="000000"/>
                </a:solidFill>
                <a:latin typeface="Consolas"/>
                <a:ea typeface="Consolas"/>
                <a:cs typeface="Consolas"/>
                <a:sym typeface="Consolas"/>
              </a:rPr>
              <a:t>&lt;</a:t>
            </a:r>
            <a:r>
              <a:rPr b="1" lang="en-US" sz="1600">
                <a:solidFill>
                  <a:srgbClr val="204A87"/>
                </a:solidFill>
                <a:latin typeface="Consolas"/>
                <a:ea typeface="Consolas"/>
                <a:cs typeface="Consolas"/>
                <a:sym typeface="Consolas"/>
              </a:rPr>
              <a:t>body</a:t>
            </a:r>
            <a:r>
              <a:rPr b="1" lang="en-US" sz="1600">
                <a:solidFill>
                  <a:srgbClr val="000000"/>
                </a:solidFill>
                <a:latin typeface="Consolas"/>
                <a:ea typeface="Consolas"/>
                <a:cs typeface="Consolas"/>
                <a:sym typeface="Consolas"/>
              </a:rPr>
              <a:t>&gt;</a:t>
            </a:r>
            <a:endParaRPr sz="1600">
              <a:solidFill>
                <a:srgbClr val="000000"/>
              </a:solidFill>
              <a:latin typeface="Consolas"/>
              <a:ea typeface="Consolas"/>
              <a:cs typeface="Consolas"/>
              <a:sym typeface="Consolas"/>
            </a:endParaRPr>
          </a:p>
          <a:p>
            <a:pPr indent="0" lvl="0" marL="0" rtl="0" algn="l">
              <a:spcBef>
                <a:spcPts val="0"/>
              </a:spcBef>
              <a:spcAft>
                <a:spcPts val="0"/>
              </a:spcAft>
              <a:buNone/>
            </a:pPr>
            <a:r>
              <a:rPr lang="en-US" sz="1600">
                <a:solidFill>
                  <a:srgbClr val="000000"/>
                </a:solidFill>
                <a:latin typeface="Consolas"/>
                <a:ea typeface="Consolas"/>
                <a:cs typeface="Consolas"/>
                <a:sym typeface="Consolas"/>
              </a:rPr>
              <a:t>    </a:t>
            </a:r>
            <a:r>
              <a:rPr b="1" lang="en-US" sz="1600">
                <a:solidFill>
                  <a:srgbClr val="000000"/>
                </a:solidFill>
                <a:latin typeface="Consolas"/>
                <a:ea typeface="Consolas"/>
                <a:cs typeface="Consolas"/>
                <a:sym typeface="Consolas"/>
              </a:rPr>
              <a:t>&lt;</a:t>
            </a:r>
            <a:r>
              <a:rPr b="1" lang="en-US" sz="1600">
                <a:solidFill>
                  <a:srgbClr val="204A87"/>
                </a:solidFill>
                <a:latin typeface="Consolas"/>
                <a:ea typeface="Consolas"/>
                <a:cs typeface="Consolas"/>
                <a:sym typeface="Consolas"/>
              </a:rPr>
              <a:t>form</a:t>
            </a:r>
            <a:r>
              <a:rPr b="1" lang="en-US" sz="1600">
                <a:solidFill>
                  <a:srgbClr val="000000"/>
                </a:solidFill>
                <a:latin typeface="Consolas"/>
                <a:ea typeface="Consolas"/>
                <a:cs typeface="Consolas"/>
                <a:sym typeface="Consolas"/>
              </a:rPr>
              <a:t>&gt;</a:t>
            </a:r>
            <a:endParaRPr sz="1600">
              <a:solidFill>
                <a:srgbClr val="000000"/>
              </a:solidFill>
              <a:latin typeface="Consolas"/>
              <a:ea typeface="Consolas"/>
              <a:cs typeface="Consolas"/>
              <a:sym typeface="Consolas"/>
            </a:endParaRPr>
          </a:p>
          <a:p>
            <a:pPr indent="0" lvl="0" marL="0" rtl="0" algn="l">
              <a:spcBef>
                <a:spcPts val="0"/>
              </a:spcBef>
              <a:spcAft>
                <a:spcPts val="0"/>
              </a:spcAft>
              <a:buNone/>
            </a:pPr>
            <a:r>
              <a:rPr lang="en-US" sz="1600">
                <a:solidFill>
                  <a:srgbClr val="000000"/>
                </a:solidFill>
                <a:latin typeface="Consolas"/>
                <a:ea typeface="Consolas"/>
                <a:cs typeface="Consolas"/>
                <a:sym typeface="Consolas"/>
              </a:rPr>
              <a:t>      </a:t>
            </a:r>
            <a:r>
              <a:rPr b="1" lang="en-US" sz="1600">
                <a:solidFill>
                  <a:srgbClr val="000000"/>
                </a:solidFill>
                <a:latin typeface="Consolas"/>
                <a:ea typeface="Consolas"/>
                <a:cs typeface="Consolas"/>
                <a:sym typeface="Consolas"/>
              </a:rPr>
              <a:t>&lt;</a:t>
            </a:r>
            <a:r>
              <a:rPr b="1" lang="en-US" sz="1600">
                <a:solidFill>
                  <a:srgbClr val="204A87"/>
                </a:solidFill>
                <a:latin typeface="Consolas"/>
                <a:ea typeface="Consolas"/>
                <a:cs typeface="Consolas"/>
                <a:sym typeface="Consolas"/>
              </a:rPr>
              <a:t>input</a:t>
            </a:r>
            <a:r>
              <a:rPr lang="en-US" sz="1600">
                <a:solidFill>
                  <a:srgbClr val="000000"/>
                </a:solidFill>
                <a:latin typeface="Consolas"/>
                <a:ea typeface="Consolas"/>
                <a:cs typeface="Consolas"/>
                <a:sym typeface="Consolas"/>
              </a:rPr>
              <a:t> </a:t>
            </a:r>
            <a:r>
              <a:rPr lang="en-US" sz="1600">
                <a:solidFill>
                  <a:srgbClr val="C4A000"/>
                </a:solidFill>
                <a:latin typeface="Consolas"/>
                <a:ea typeface="Consolas"/>
                <a:cs typeface="Consolas"/>
                <a:sym typeface="Consolas"/>
              </a:rPr>
              <a:t>type</a:t>
            </a:r>
            <a:r>
              <a:rPr b="1" lang="en-US" sz="1600">
                <a:solidFill>
                  <a:srgbClr val="CE5C00"/>
                </a:solidFill>
                <a:latin typeface="Consolas"/>
                <a:ea typeface="Consolas"/>
                <a:cs typeface="Consolas"/>
                <a:sym typeface="Consolas"/>
              </a:rPr>
              <a:t>=</a:t>
            </a:r>
            <a:r>
              <a:rPr lang="en-US" sz="1600">
                <a:solidFill>
                  <a:srgbClr val="4E9A06"/>
                </a:solidFill>
                <a:latin typeface="Consolas"/>
                <a:ea typeface="Consolas"/>
                <a:cs typeface="Consolas"/>
                <a:sym typeface="Consolas"/>
              </a:rPr>
              <a:t>"button"</a:t>
            </a:r>
            <a:r>
              <a:rPr lang="en-US" sz="1600">
                <a:solidFill>
                  <a:srgbClr val="000000"/>
                </a:solidFill>
                <a:latin typeface="Consolas"/>
                <a:ea typeface="Consolas"/>
                <a:cs typeface="Consolas"/>
                <a:sym typeface="Consolas"/>
              </a:rPr>
              <a:t> </a:t>
            </a:r>
            <a:r>
              <a:rPr lang="en-US" sz="1600">
                <a:solidFill>
                  <a:srgbClr val="C4A000"/>
                </a:solidFill>
                <a:latin typeface="Consolas"/>
                <a:ea typeface="Consolas"/>
                <a:cs typeface="Consolas"/>
                <a:sym typeface="Consolas"/>
              </a:rPr>
              <a:t>onclick</a:t>
            </a:r>
            <a:r>
              <a:rPr b="1" lang="en-US" sz="1600">
                <a:solidFill>
                  <a:srgbClr val="CE5C00"/>
                </a:solidFill>
                <a:latin typeface="Consolas"/>
                <a:ea typeface="Consolas"/>
                <a:cs typeface="Consolas"/>
                <a:sym typeface="Consolas"/>
              </a:rPr>
              <a:t>=</a:t>
            </a:r>
            <a:r>
              <a:rPr lang="en-US" sz="1600">
                <a:solidFill>
                  <a:srgbClr val="4E9A06"/>
                </a:solidFill>
                <a:latin typeface="Consolas"/>
                <a:ea typeface="Consolas"/>
                <a:cs typeface="Consolas"/>
                <a:sym typeface="Consolas"/>
              </a:rPr>
              <a:t>"clickEvent()"</a:t>
            </a:r>
            <a:r>
              <a:rPr lang="en-US" sz="1600">
                <a:solidFill>
                  <a:srgbClr val="000000"/>
                </a:solidFill>
                <a:latin typeface="Consolas"/>
                <a:ea typeface="Consolas"/>
                <a:cs typeface="Consolas"/>
                <a:sym typeface="Consolas"/>
              </a:rPr>
              <a:t> </a:t>
            </a:r>
            <a:r>
              <a:rPr lang="en-US" sz="1600">
                <a:solidFill>
                  <a:srgbClr val="C4A000"/>
                </a:solidFill>
                <a:latin typeface="Consolas"/>
                <a:ea typeface="Consolas"/>
                <a:cs typeface="Consolas"/>
                <a:sym typeface="Consolas"/>
              </a:rPr>
              <a:t>value</a:t>
            </a:r>
            <a:r>
              <a:rPr b="1" lang="en-US" sz="1600">
                <a:solidFill>
                  <a:srgbClr val="CE5C00"/>
                </a:solidFill>
                <a:latin typeface="Consolas"/>
                <a:ea typeface="Consolas"/>
                <a:cs typeface="Consolas"/>
                <a:sym typeface="Consolas"/>
              </a:rPr>
              <a:t>=</a:t>
            </a:r>
            <a:r>
              <a:rPr lang="en-US" sz="1600">
                <a:solidFill>
                  <a:srgbClr val="4E9A06"/>
                </a:solidFill>
                <a:latin typeface="Consolas"/>
                <a:ea typeface="Consolas"/>
                <a:cs typeface="Consolas"/>
                <a:sym typeface="Consolas"/>
              </a:rPr>
              <a:t>"Who's this?"</a:t>
            </a:r>
            <a:r>
              <a:rPr b="1" lang="en-US" sz="1600">
                <a:solidFill>
                  <a:srgbClr val="000000"/>
                </a:solidFill>
                <a:latin typeface="Consolas"/>
                <a:ea typeface="Consolas"/>
                <a:cs typeface="Consolas"/>
                <a:sym typeface="Consolas"/>
              </a:rPr>
              <a:t>/&gt;</a:t>
            </a:r>
            <a:endParaRPr sz="1600">
              <a:solidFill>
                <a:srgbClr val="000000"/>
              </a:solidFill>
              <a:latin typeface="Consolas"/>
              <a:ea typeface="Consolas"/>
              <a:cs typeface="Consolas"/>
              <a:sym typeface="Consolas"/>
            </a:endParaRPr>
          </a:p>
          <a:p>
            <a:pPr indent="0" lvl="0" marL="0" rtl="0" algn="l">
              <a:spcBef>
                <a:spcPts val="0"/>
              </a:spcBef>
              <a:spcAft>
                <a:spcPts val="0"/>
              </a:spcAft>
              <a:buNone/>
            </a:pPr>
            <a:r>
              <a:rPr lang="en-US" sz="1600">
                <a:solidFill>
                  <a:srgbClr val="000000"/>
                </a:solidFill>
                <a:latin typeface="Consolas"/>
                <a:ea typeface="Consolas"/>
                <a:cs typeface="Consolas"/>
                <a:sym typeface="Consolas"/>
              </a:rPr>
              <a:t>    </a:t>
            </a:r>
            <a:r>
              <a:rPr b="1" lang="en-US" sz="1600">
                <a:solidFill>
                  <a:srgbClr val="000000"/>
                </a:solidFill>
                <a:latin typeface="Consolas"/>
                <a:ea typeface="Consolas"/>
                <a:cs typeface="Consolas"/>
                <a:sym typeface="Consolas"/>
              </a:rPr>
              <a:t>&lt;/</a:t>
            </a:r>
            <a:r>
              <a:rPr b="1" lang="en-US" sz="1600">
                <a:solidFill>
                  <a:srgbClr val="204A87"/>
                </a:solidFill>
                <a:latin typeface="Consolas"/>
                <a:ea typeface="Consolas"/>
                <a:cs typeface="Consolas"/>
                <a:sym typeface="Consolas"/>
              </a:rPr>
              <a:t>form</a:t>
            </a:r>
            <a:r>
              <a:rPr b="1" lang="en-US" sz="1600">
                <a:solidFill>
                  <a:srgbClr val="000000"/>
                </a:solidFill>
                <a:latin typeface="Consolas"/>
                <a:ea typeface="Consolas"/>
                <a:cs typeface="Consolas"/>
                <a:sym typeface="Consolas"/>
              </a:rPr>
              <a:t>&gt;</a:t>
            </a:r>
            <a:endParaRPr sz="1600">
              <a:solidFill>
                <a:srgbClr val="000000"/>
              </a:solidFill>
              <a:latin typeface="Consolas"/>
              <a:ea typeface="Consolas"/>
              <a:cs typeface="Consolas"/>
              <a:sym typeface="Consolas"/>
            </a:endParaRPr>
          </a:p>
          <a:p>
            <a:pPr indent="0" lvl="0" marL="0" rtl="0" algn="l">
              <a:spcBef>
                <a:spcPts val="0"/>
              </a:spcBef>
              <a:spcAft>
                <a:spcPts val="0"/>
              </a:spcAft>
              <a:buNone/>
            </a:pPr>
            <a:r>
              <a:rPr lang="en-US" sz="1600">
                <a:solidFill>
                  <a:srgbClr val="000000"/>
                </a:solidFill>
                <a:latin typeface="Consolas"/>
                <a:ea typeface="Consolas"/>
                <a:cs typeface="Consolas"/>
                <a:sym typeface="Consolas"/>
              </a:rPr>
              <a:t>    </a:t>
            </a:r>
            <a:r>
              <a:rPr b="1" lang="en-US" sz="1600">
                <a:solidFill>
                  <a:srgbClr val="000000"/>
                </a:solidFill>
                <a:latin typeface="Consolas"/>
                <a:ea typeface="Consolas"/>
                <a:cs typeface="Consolas"/>
                <a:sym typeface="Consolas"/>
              </a:rPr>
              <a:t>&lt;</a:t>
            </a:r>
            <a:r>
              <a:rPr b="1" lang="en-US" sz="1600">
                <a:solidFill>
                  <a:srgbClr val="204A87"/>
                </a:solidFill>
                <a:latin typeface="Consolas"/>
                <a:ea typeface="Consolas"/>
                <a:cs typeface="Consolas"/>
                <a:sym typeface="Consolas"/>
              </a:rPr>
              <a:t>script</a:t>
            </a:r>
            <a:r>
              <a:rPr lang="en-US" sz="1600">
                <a:solidFill>
                  <a:srgbClr val="000000"/>
                </a:solidFill>
                <a:latin typeface="Consolas"/>
                <a:ea typeface="Consolas"/>
                <a:cs typeface="Consolas"/>
                <a:sym typeface="Consolas"/>
              </a:rPr>
              <a:t> </a:t>
            </a:r>
            <a:r>
              <a:rPr lang="en-US" sz="1600">
                <a:solidFill>
                  <a:srgbClr val="C4A000"/>
                </a:solidFill>
                <a:latin typeface="Consolas"/>
                <a:ea typeface="Consolas"/>
                <a:cs typeface="Consolas"/>
                <a:sym typeface="Consolas"/>
              </a:rPr>
              <a:t>type</a:t>
            </a:r>
            <a:r>
              <a:rPr b="1" lang="en-US" sz="1600">
                <a:solidFill>
                  <a:srgbClr val="CE5C00"/>
                </a:solidFill>
                <a:latin typeface="Consolas"/>
                <a:ea typeface="Consolas"/>
                <a:cs typeface="Consolas"/>
                <a:sym typeface="Consolas"/>
              </a:rPr>
              <a:t>=</a:t>
            </a:r>
            <a:r>
              <a:rPr lang="en-US" sz="1600">
                <a:solidFill>
                  <a:srgbClr val="4E9A06"/>
                </a:solidFill>
                <a:latin typeface="Consolas"/>
                <a:ea typeface="Consolas"/>
                <a:cs typeface="Consolas"/>
                <a:sym typeface="Consolas"/>
              </a:rPr>
              <a:t>"text/Javascript"</a:t>
            </a:r>
            <a:r>
              <a:rPr b="1" lang="en-US" sz="1600">
                <a:solidFill>
                  <a:srgbClr val="000000"/>
                </a:solidFill>
                <a:latin typeface="Consolas"/>
                <a:ea typeface="Consolas"/>
                <a:cs typeface="Consolas"/>
                <a:sym typeface="Consolas"/>
              </a:rPr>
              <a:t>&gt;</a:t>
            </a:r>
            <a:endParaRPr sz="1600">
              <a:solidFill>
                <a:srgbClr val="000000"/>
              </a:solidFill>
              <a:latin typeface="Consolas"/>
              <a:ea typeface="Consolas"/>
              <a:cs typeface="Consolas"/>
              <a:sym typeface="Consolas"/>
            </a:endParaRPr>
          </a:p>
          <a:p>
            <a:pPr indent="0" lvl="0" marL="0" rtl="0" algn="l">
              <a:spcBef>
                <a:spcPts val="0"/>
              </a:spcBef>
              <a:spcAft>
                <a:spcPts val="0"/>
              </a:spcAft>
              <a:buNone/>
            </a:pPr>
            <a:r>
              <a:rPr lang="en-US" sz="1600">
                <a:solidFill>
                  <a:srgbClr val="F8F8F8"/>
                </a:solidFill>
                <a:latin typeface="Consolas"/>
                <a:ea typeface="Consolas"/>
                <a:cs typeface="Consolas"/>
                <a:sym typeface="Consolas"/>
              </a:rPr>
              <a:t>      </a:t>
            </a:r>
            <a:r>
              <a:rPr b="1" lang="en-US" sz="1600">
                <a:solidFill>
                  <a:srgbClr val="204A87"/>
                </a:solidFill>
                <a:latin typeface="Consolas"/>
                <a:ea typeface="Consolas"/>
                <a:cs typeface="Consolas"/>
                <a:sym typeface="Consolas"/>
              </a:rPr>
              <a:t>function</a:t>
            </a:r>
            <a:r>
              <a:rPr lang="en-US" sz="1600">
                <a:solidFill>
                  <a:srgbClr val="F8F8F8"/>
                </a:solidFill>
                <a:latin typeface="Consolas"/>
                <a:ea typeface="Consolas"/>
                <a:cs typeface="Consolas"/>
                <a:sym typeface="Consolas"/>
              </a:rPr>
              <a:t> </a:t>
            </a:r>
            <a:r>
              <a:rPr lang="en-US" sz="1600">
                <a:solidFill>
                  <a:srgbClr val="000000"/>
                </a:solidFill>
                <a:latin typeface="Consolas"/>
                <a:ea typeface="Consolas"/>
                <a:cs typeface="Consolas"/>
                <a:sym typeface="Consolas"/>
              </a:rPr>
              <a:t>clickEvent</a:t>
            </a:r>
            <a:r>
              <a:rPr b="1" lang="en-US" sz="1600">
                <a:solidFill>
                  <a:srgbClr val="000000"/>
                </a:solidFill>
                <a:latin typeface="Consolas"/>
                <a:ea typeface="Consolas"/>
                <a:cs typeface="Consolas"/>
                <a:sym typeface="Consolas"/>
              </a:rPr>
              <a:t>()</a:t>
            </a:r>
            <a:r>
              <a:rPr lang="en-US" sz="1600">
                <a:solidFill>
                  <a:srgbClr val="F8F8F8"/>
                </a:solidFill>
                <a:latin typeface="Consolas"/>
                <a:ea typeface="Consolas"/>
                <a:cs typeface="Consolas"/>
                <a:sym typeface="Consolas"/>
              </a:rPr>
              <a:t> </a:t>
            </a:r>
            <a:r>
              <a:rPr b="1" lang="en-US" sz="1600">
                <a:solidFill>
                  <a:srgbClr val="000000"/>
                </a:solidFill>
                <a:latin typeface="Consolas"/>
                <a:ea typeface="Consolas"/>
                <a:cs typeface="Consolas"/>
                <a:sym typeface="Consolas"/>
              </a:rPr>
              <a:t>{</a:t>
            </a:r>
            <a:endParaRPr sz="1600">
              <a:solidFill>
                <a:srgbClr val="000000"/>
              </a:solidFill>
              <a:latin typeface="Consolas"/>
              <a:ea typeface="Consolas"/>
              <a:cs typeface="Consolas"/>
              <a:sym typeface="Consolas"/>
            </a:endParaRPr>
          </a:p>
          <a:p>
            <a:pPr indent="0" lvl="0" marL="0" rtl="0" algn="l">
              <a:spcBef>
                <a:spcPts val="0"/>
              </a:spcBef>
              <a:spcAft>
                <a:spcPts val="0"/>
              </a:spcAft>
              <a:buNone/>
            </a:pPr>
            <a:r>
              <a:rPr lang="en-US" sz="1600">
                <a:solidFill>
                  <a:srgbClr val="F8F8F8"/>
                </a:solidFill>
                <a:latin typeface="Consolas"/>
                <a:ea typeface="Consolas"/>
                <a:cs typeface="Consolas"/>
                <a:sym typeface="Consolas"/>
              </a:rPr>
              <a:t>        </a:t>
            </a:r>
            <a:r>
              <a:rPr lang="en-US" sz="1600">
                <a:solidFill>
                  <a:srgbClr val="000000"/>
                </a:solidFill>
                <a:latin typeface="Consolas"/>
                <a:ea typeface="Consolas"/>
                <a:cs typeface="Consolas"/>
                <a:sym typeface="Consolas"/>
              </a:rPr>
              <a:t>alert</a:t>
            </a:r>
            <a:r>
              <a:rPr b="1" lang="en-US" sz="1600">
                <a:solidFill>
                  <a:srgbClr val="000000"/>
                </a:solidFill>
                <a:latin typeface="Consolas"/>
                <a:ea typeface="Consolas"/>
                <a:cs typeface="Consolas"/>
                <a:sym typeface="Consolas"/>
              </a:rPr>
              <a:t>(</a:t>
            </a:r>
            <a:r>
              <a:rPr lang="en-US" sz="1600">
                <a:solidFill>
                  <a:srgbClr val="4E9A06"/>
                </a:solidFill>
                <a:latin typeface="Consolas"/>
                <a:ea typeface="Consolas"/>
                <a:cs typeface="Consolas"/>
                <a:sym typeface="Consolas"/>
              </a:rPr>
              <a:t>"This is PerScholas"</a:t>
            </a:r>
            <a:r>
              <a:rPr b="1" lang="en-US" sz="1600">
                <a:solidFill>
                  <a:srgbClr val="000000"/>
                </a:solidFill>
                <a:latin typeface="Consolas"/>
                <a:ea typeface="Consolas"/>
                <a:cs typeface="Consolas"/>
                <a:sym typeface="Consolas"/>
              </a:rPr>
              <a:t>);</a:t>
            </a:r>
            <a:endParaRPr sz="1600">
              <a:solidFill>
                <a:srgbClr val="000000"/>
              </a:solidFill>
              <a:latin typeface="Consolas"/>
              <a:ea typeface="Consolas"/>
              <a:cs typeface="Consolas"/>
              <a:sym typeface="Consolas"/>
            </a:endParaRPr>
          </a:p>
          <a:p>
            <a:pPr indent="0" lvl="0" marL="0" rtl="0" algn="l">
              <a:spcBef>
                <a:spcPts val="0"/>
              </a:spcBef>
              <a:spcAft>
                <a:spcPts val="0"/>
              </a:spcAft>
              <a:buNone/>
            </a:pPr>
            <a:r>
              <a:rPr lang="en-US" sz="1600">
                <a:solidFill>
                  <a:srgbClr val="F8F8F8"/>
                </a:solidFill>
                <a:latin typeface="Consolas"/>
                <a:ea typeface="Consolas"/>
                <a:cs typeface="Consolas"/>
                <a:sym typeface="Consolas"/>
              </a:rPr>
              <a:t>      </a:t>
            </a:r>
            <a:r>
              <a:rPr b="1" lang="en-US" sz="1600">
                <a:solidFill>
                  <a:srgbClr val="000000"/>
                </a:solidFill>
                <a:latin typeface="Consolas"/>
                <a:ea typeface="Consolas"/>
                <a:cs typeface="Consolas"/>
                <a:sym typeface="Consolas"/>
              </a:rPr>
              <a:t>}</a:t>
            </a:r>
            <a:endParaRPr sz="1600">
              <a:solidFill>
                <a:srgbClr val="000000"/>
              </a:solidFill>
              <a:latin typeface="Consolas"/>
              <a:ea typeface="Consolas"/>
              <a:cs typeface="Consolas"/>
              <a:sym typeface="Consolas"/>
            </a:endParaRPr>
          </a:p>
          <a:p>
            <a:pPr indent="0" lvl="0" marL="0" rtl="0" algn="l">
              <a:spcBef>
                <a:spcPts val="0"/>
              </a:spcBef>
              <a:spcAft>
                <a:spcPts val="0"/>
              </a:spcAft>
              <a:buNone/>
            </a:pPr>
            <a:r>
              <a:rPr lang="en-US" sz="1600">
                <a:solidFill>
                  <a:srgbClr val="F8F8F8"/>
                </a:solidFill>
                <a:latin typeface="Consolas"/>
                <a:ea typeface="Consolas"/>
                <a:cs typeface="Consolas"/>
                <a:sym typeface="Consolas"/>
              </a:rPr>
              <a:t>    </a:t>
            </a:r>
            <a:r>
              <a:rPr b="1" lang="en-US" sz="1600">
                <a:solidFill>
                  <a:srgbClr val="000000"/>
                </a:solidFill>
                <a:latin typeface="Consolas"/>
                <a:ea typeface="Consolas"/>
                <a:cs typeface="Consolas"/>
                <a:sym typeface="Consolas"/>
              </a:rPr>
              <a:t>&lt;/</a:t>
            </a:r>
            <a:r>
              <a:rPr b="1" lang="en-US" sz="1600">
                <a:solidFill>
                  <a:srgbClr val="204A87"/>
                </a:solidFill>
                <a:latin typeface="Consolas"/>
                <a:ea typeface="Consolas"/>
                <a:cs typeface="Consolas"/>
                <a:sym typeface="Consolas"/>
              </a:rPr>
              <a:t>script</a:t>
            </a:r>
            <a:r>
              <a:rPr b="1" lang="en-US" sz="1600">
                <a:solidFill>
                  <a:srgbClr val="000000"/>
                </a:solidFill>
                <a:latin typeface="Consolas"/>
                <a:ea typeface="Consolas"/>
                <a:cs typeface="Consolas"/>
                <a:sym typeface="Consolas"/>
              </a:rPr>
              <a:t>&gt;</a:t>
            </a:r>
            <a:endParaRPr sz="1600">
              <a:solidFill>
                <a:srgbClr val="000000"/>
              </a:solidFill>
              <a:latin typeface="Consolas"/>
              <a:ea typeface="Consolas"/>
              <a:cs typeface="Consolas"/>
              <a:sym typeface="Consolas"/>
            </a:endParaRPr>
          </a:p>
          <a:p>
            <a:pPr indent="0" lvl="0" marL="0" rtl="0" algn="l">
              <a:spcBef>
                <a:spcPts val="0"/>
              </a:spcBef>
              <a:spcAft>
                <a:spcPts val="0"/>
              </a:spcAft>
              <a:buNone/>
            </a:pPr>
            <a:r>
              <a:rPr lang="en-US" sz="1600">
                <a:solidFill>
                  <a:srgbClr val="000000"/>
                </a:solidFill>
                <a:latin typeface="Consolas"/>
                <a:ea typeface="Consolas"/>
                <a:cs typeface="Consolas"/>
                <a:sym typeface="Consolas"/>
              </a:rPr>
              <a:t>  </a:t>
            </a:r>
            <a:r>
              <a:rPr b="1" lang="en-US" sz="1600">
                <a:solidFill>
                  <a:srgbClr val="000000"/>
                </a:solidFill>
                <a:latin typeface="Consolas"/>
                <a:ea typeface="Consolas"/>
                <a:cs typeface="Consolas"/>
                <a:sym typeface="Consolas"/>
              </a:rPr>
              <a:t>&lt;/</a:t>
            </a:r>
            <a:r>
              <a:rPr b="1" lang="en-US" sz="1600">
                <a:solidFill>
                  <a:srgbClr val="204A87"/>
                </a:solidFill>
                <a:latin typeface="Consolas"/>
                <a:ea typeface="Consolas"/>
                <a:cs typeface="Consolas"/>
                <a:sym typeface="Consolas"/>
              </a:rPr>
              <a:t>body</a:t>
            </a:r>
            <a:r>
              <a:rPr b="1" lang="en-US" sz="1600">
                <a:solidFill>
                  <a:srgbClr val="000000"/>
                </a:solidFill>
                <a:latin typeface="Consolas"/>
                <a:ea typeface="Consolas"/>
                <a:cs typeface="Consolas"/>
                <a:sym typeface="Consolas"/>
              </a:rPr>
              <a:t>&gt;</a:t>
            </a:r>
            <a:endParaRPr sz="1600">
              <a:solidFill>
                <a:srgbClr val="000000"/>
              </a:solidFill>
              <a:latin typeface="Consolas"/>
              <a:ea typeface="Consolas"/>
              <a:cs typeface="Consolas"/>
              <a:sym typeface="Consolas"/>
            </a:endParaRPr>
          </a:p>
          <a:p>
            <a:pPr indent="0" lvl="0" marL="0" marR="63500" rtl="0" algn="l">
              <a:lnSpc>
                <a:spcPct val="110795"/>
              </a:lnSpc>
              <a:spcBef>
                <a:spcPts val="0"/>
              </a:spcBef>
              <a:spcAft>
                <a:spcPts val="0"/>
              </a:spcAft>
              <a:buNone/>
            </a:pPr>
            <a:r>
              <a:rPr b="1" lang="en-US" sz="1600">
                <a:solidFill>
                  <a:srgbClr val="000000"/>
                </a:solidFill>
                <a:latin typeface="Consolas"/>
                <a:ea typeface="Consolas"/>
                <a:cs typeface="Consolas"/>
                <a:sym typeface="Consolas"/>
              </a:rPr>
              <a:t>&lt;/</a:t>
            </a:r>
            <a:r>
              <a:rPr b="1" lang="en-US" sz="1600">
                <a:solidFill>
                  <a:srgbClr val="204A87"/>
                </a:solidFill>
                <a:latin typeface="Consolas"/>
                <a:ea typeface="Consolas"/>
                <a:cs typeface="Consolas"/>
                <a:sym typeface="Consolas"/>
              </a:rPr>
              <a:t>html</a:t>
            </a:r>
            <a:r>
              <a:rPr b="1" lang="en-US" sz="1600">
                <a:solidFill>
                  <a:srgbClr val="000000"/>
                </a:solidFill>
                <a:latin typeface="Consolas"/>
                <a:ea typeface="Consolas"/>
                <a:cs typeface="Consolas"/>
                <a:sym typeface="Consolas"/>
              </a:rPr>
              <a:t>&gt;</a:t>
            </a:r>
            <a:endParaRPr sz="1600">
              <a:solidFill>
                <a:srgbClr val="080808"/>
              </a:solidFill>
              <a:highlight>
                <a:schemeClr val="lt1"/>
              </a:highlight>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505" name="Google Shape;505;p55"/>
          <p:cNvSpPr txBox="1"/>
          <p:nvPr/>
        </p:nvSpPr>
        <p:spPr>
          <a:xfrm>
            <a:off x="0" y="1895700"/>
            <a:ext cx="9144000" cy="13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solidFill>
                  <a:srgbClr val="FFAB40"/>
                </a:solidFill>
                <a:latin typeface="Avenir"/>
                <a:ea typeface="Avenir"/>
                <a:cs typeface="Avenir"/>
                <a:sym typeface="Avenir"/>
              </a:rPr>
              <a:t>Section 1</a:t>
            </a:r>
            <a:br>
              <a:rPr lang="en-US" sz="3000">
                <a:solidFill>
                  <a:srgbClr val="E69138"/>
                </a:solidFill>
                <a:latin typeface="Avenir"/>
                <a:ea typeface="Avenir"/>
                <a:cs typeface="Avenir"/>
                <a:sym typeface="Avenir"/>
              </a:rPr>
            </a:br>
            <a:r>
              <a:rPr b="1" lang="en-US" sz="3000">
                <a:solidFill>
                  <a:srgbClr val="4285F4"/>
                </a:solidFill>
                <a:latin typeface="Avenir"/>
                <a:ea typeface="Avenir"/>
                <a:cs typeface="Avenir"/>
                <a:sym typeface="Avenir"/>
              </a:rPr>
              <a:t>DOM Properties and Methods</a:t>
            </a:r>
            <a:endParaRPr b="1" sz="3000">
              <a:solidFill>
                <a:srgbClr val="4285F4"/>
              </a:solidFill>
              <a:latin typeface="Avenir"/>
              <a:ea typeface="Avenir"/>
              <a:cs typeface="Avenir"/>
              <a:sym typeface="Aveni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91"/>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spcBef>
                <a:spcPts val="0"/>
              </a:spcBef>
              <a:spcAft>
                <a:spcPts val="0"/>
              </a:spcAft>
              <a:buNone/>
            </a:pPr>
            <a:r>
              <a:rPr b="1" lang="en-US" sz="1600">
                <a:solidFill>
                  <a:srgbClr val="000000"/>
                </a:solidFill>
                <a:latin typeface="Consolas"/>
                <a:ea typeface="Consolas"/>
                <a:cs typeface="Consolas"/>
                <a:sym typeface="Consolas"/>
              </a:rPr>
              <a:t>&lt;</a:t>
            </a:r>
            <a:r>
              <a:rPr b="1" lang="en-US" sz="1600">
                <a:solidFill>
                  <a:srgbClr val="204A87"/>
                </a:solidFill>
                <a:latin typeface="Consolas"/>
                <a:ea typeface="Consolas"/>
                <a:cs typeface="Consolas"/>
                <a:sym typeface="Consolas"/>
              </a:rPr>
              <a:t>html</a:t>
            </a:r>
            <a:r>
              <a:rPr b="1" lang="en-US" sz="1600">
                <a:solidFill>
                  <a:srgbClr val="000000"/>
                </a:solidFill>
                <a:latin typeface="Consolas"/>
                <a:ea typeface="Consolas"/>
                <a:cs typeface="Consolas"/>
                <a:sym typeface="Consolas"/>
              </a:rPr>
              <a:t>&gt;</a:t>
            </a:r>
            <a:endParaRPr sz="1600">
              <a:solidFill>
                <a:srgbClr val="000000"/>
              </a:solidFill>
              <a:latin typeface="Consolas"/>
              <a:ea typeface="Consolas"/>
              <a:cs typeface="Consolas"/>
              <a:sym typeface="Consolas"/>
            </a:endParaRPr>
          </a:p>
          <a:p>
            <a:pPr indent="0" lvl="0" marL="0" rtl="0" algn="l">
              <a:spcBef>
                <a:spcPts val="0"/>
              </a:spcBef>
              <a:spcAft>
                <a:spcPts val="0"/>
              </a:spcAft>
              <a:buNone/>
            </a:pPr>
            <a:r>
              <a:rPr lang="en-US" sz="1600">
                <a:solidFill>
                  <a:srgbClr val="000000"/>
                </a:solidFill>
                <a:latin typeface="Consolas"/>
                <a:ea typeface="Consolas"/>
                <a:cs typeface="Consolas"/>
                <a:sym typeface="Consolas"/>
              </a:rPr>
              <a:t>  </a:t>
            </a:r>
            <a:r>
              <a:rPr b="1" lang="en-US" sz="1600">
                <a:solidFill>
                  <a:srgbClr val="000000"/>
                </a:solidFill>
                <a:latin typeface="Consolas"/>
                <a:ea typeface="Consolas"/>
                <a:cs typeface="Consolas"/>
                <a:sym typeface="Consolas"/>
              </a:rPr>
              <a:t>&lt;</a:t>
            </a:r>
            <a:r>
              <a:rPr b="1" lang="en-US" sz="1600">
                <a:solidFill>
                  <a:srgbClr val="204A87"/>
                </a:solidFill>
                <a:latin typeface="Consolas"/>
                <a:ea typeface="Consolas"/>
                <a:cs typeface="Consolas"/>
                <a:sym typeface="Consolas"/>
              </a:rPr>
              <a:t>head</a:t>
            </a:r>
            <a:r>
              <a:rPr b="1" lang="en-US" sz="1600">
                <a:solidFill>
                  <a:srgbClr val="000000"/>
                </a:solidFill>
                <a:latin typeface="Consolas"/>
                <a:ea typeface="Consolas"/>
                <a:cs typeface="Consolas"/>
                <a:sym typeface="Consolas"/>
              </a:rPr>
              <a:t>&gt;&lt;</a:t>
            </a:r>
            <a:r>
              <a:rPr b="1" lang="en-US" sz="1600">
                <a:solidFill>
                  <a:srgbClr val="204A87"/>
                </a:solidFill>
                <a:latin typeface="Consolas"/>
                <a:ea typeface="Consolas"/>
                <a:cs typeface="Consolas"/>
                <a:sym typeface="Consolas"/>
              </a:rPr>
              <a:t>title</a:t>
            </a:r>
            <a:r>
              <a:rPr b="1" lang="en-US" sz="1600">
                <a:solidFill>
                  <a:srgbClr val="000000"/>
                </a:solidFill>
                <a:latin typeface="Consolas"/>
                <a:ea typeface="Consolas"/>
                <a:cs typeface="Consolas"/>
                <a:sym typeface="Consolas"/>
              </a:rPr>
              <a:t>&gt;</a:t>
            </a:r>
            <a:r>
              <a:rPr lang="en-US" sz="1600">
                <a:solidFill>
                  <a:srgbClr val="000000"/>
                </a:solidFill>
                <a:latin typeface="Consolas"/>
                <a:ea typeface="Consolas"/>
                <a:cs typeface="Consolas"/>
                <a:sym typeface="Consolas"/>
              </a:rPr>
              <a:t>Javascript Events</a:t>
            </a:r>
            <a:r>
              <a:rPr b="1" lang="en-US" sz="1600">
                <a:solidFill>
                  <a:srgbClr val="000000"/>
                </a:solidFill>
                <a:latin typeface="Consolas"/>
                <a:ea typeface="Consolas"/>
                <a:cs typeface="Consolas"/>
                <a:sym typeface="Consolas"/>
              </a:rPr>
              <a:t>&lt;/</a:t>
            </a:r>
            <a:r>
              <a:rPr b="1" lang="en-US" sz="1600">
                <a:solidFill>
                  <a:srgbClr val="204A87"/>
                </a:solidFill>
                <a:latin typeface="Consolas"/>
                <a:ea typeface="Consolas"/>
                <a:cs typeface="Consolas"/>
                <a:sym typeface="Consolas"/>
              </a:rPr>
              <a:t>title</a:t>
            </a:r>
            <a:r>
              <a:rPr b="1" lang="en-US" sz="1600">
                <a:solidFill>
                  <a:srgbClr val="000000"/>
                </a:solidFill>
                <a:latin typeface="Consolas"/>
                <a:ea typeface="Consolas"/>
                <a:cs typeface="Consolas"/>
                <a:sym typeface="Consolas"/>
              </a:rPr>
              <a:t>&gt;&lt;/</a:t>
            </a:r>
            <a:r>
              <a:rPr b="1" lang="en-US" sz="1600">
                <a:solidFill>
                  <a:srgbClr val="204A87"/>
                </a:solidFill>
                <a:latin typeface="Consolas"/>
                <a:ea typeface="Consolas"/>
                <a:cs typeface="Consolas"/>
                <a:sym typeface="Consolas"/>
              </a:rPr>
              <a:t>head</a:t>
            </a:r>
            <a:r>
              <a:rPr b="1" lang="en-US" sz="1600">
                <a:solidFill>
                  <a:srgbClr val="000000"/>
                </a:solidFill>
                <a:latin typeface="Consolas"/>
                <a:ea typeface="Consolas"/>
                <a:cs typeface="Consolas"/>
                <a:sym typeface="Consolas"/>
              </a:rPr>
              <a:t>&gt;</a:t>
            </a:r>
            <a:endParaRPr sz="1600">
              <a:solidFill>
                <a:srgbClr val="000000"/>
              </a:solidFill>
              <a:latin typeface="Consolas"/>
              <a:ea typeface="Consolas"/>
              <a:cs typeface="Consolas"/>
              <a:sym typeface="Consolas"/>
            </a:endParaRPr>
          </a:p>
          <a:p>
            <a:pPr indent="0" lvl="0" marL="0" rtl="0" algn="l">
              <a:spcBef>
                <a:spcPts val="0"/>
              </a:spcBef>
              <a:spcAft>
                <a:spcPts val="0"/>
              </a:spcAft>
              <a:buNone/>
            </a:pPr>
            <a:r>
              <a:rPr lang="en-US" sz="1600">
                <a:solidFill>
                  <a:srgbClr val="000000"/>
                </a:solidFill>
                <a:latin typeface="Consolas"/>
                <a:ea typeface="Consolas"/>
                <a:cs typeface="Consolas"/>
                <a:sym typeface="Consolas"/>
              </a:rPr>
              <a:t>  </a:t>
            </a:r>
            <a:r>
              <a:rPr b="1" lang="en-US" sz="1600">
                <a:solidFill>
                  <a:srgbClr val="000000"/>
                </a:solidFill>
                <a:latin typeface="Consolas"/>
                <a:ea typeface="Consolas"/>
                <a:cs typeface="Consolas"/>
                <a:sym typeface="Consolas"/>
              </a:rPr>
              <a:t>&lt;</a:t>
            </a:r>
            <a:r>
              <a:rPr b="1" lang="en-US" sz="1600">
                <a:solidFill>
                  <a:srgbClr val="204A87"/>
                </a:solidFill>
                <a:latin typeface="Consolas"/>
                <a:ea typeface="Consolas"/>
                <a:cs typeface="Consolas"/>
                <a:sym typeface="Consolas"/>
              </a:rPr>
              <a:t>body</a:t>
            </a:r>
            <a:r>
              <a:rPr b="1" lang="en-US" sz="1600">
                <a:solidFill>
                  <a:srgbClr val="000000"/>
                </a:solidFill>
                <a:latin typeface="Consolas"/>
                <a:ea typeface="Consolas"/>
                <a:cs typeface="Consolas"/>
                <a:sym typeface="Consolas"/>
              </a:rPr>
              <a:t>&gt;</a:t>
            </a:r>
            <a:endParaRPr sz="1600">
              <a:solidFill>
                <a:srgbClr val="000000"/>
              </a:solidFill>
              <a:latin typeface="Consolas"/>
              <a:ea typeface="Consolas"/>
              <a:cs typeface="Consolas"/>
              <a:sym typeface="Consolas"/>
            </a:endParaRPr>
          </a:p>
          <a:p>
            <a:pPr indent="0" lvl="0" marL="0" rtl="0" algn="l">
              <a:spcBef>
                <a:spcPts val="0"/>
              </a:spcBef>
              <a:spcAft>
                <a:spcPts val="0"/>
              </a:spcAft>
              <a:buNone/>
            </a:pPr>
            <a:r>
              <a:rPr lang="en-US" sz="1600">
                <a:solidFill>
                  <a:srgbClr val="000000"/>
                </a:solidFill>
                <a:latin typeface="Consolas"/>
                <a:ea typeface="Consolas"/>
                <a:cs typeface="Consolas"/>
                <a:sym typeface="Consolas"/>
              </a:rPr>
              <a:t>    </a:t>
            </a:r>
            <a:r>
              <a:rPr b="1" lang="en-US" sz="1600">
                <a:solidFill>
                  <a:srgbClr val="000000"/>
                </a:solidFill>
                <a:latin typeface="Consolas"/>
                <a:ea typeface="Consolas"/>
                <a:cs typeface="Consolas"/>
                <a:sym typeface="Consolas"/>
              </a:rPr>
              <a:t>&lt;</a:t>
            </a:r>
            <a:r>
              <a:rPr b="1" lang="en-US" sz="1600">
                <a:solidFill>
                  <a:srgbClr val="204A87"/>
                </a:solidFill>
                <a:latin typeface="Consolas"/>
                <a:ea typeface="Consolas"/>
                <a:cs typeface="Consolas"/>
                <a:sym typeface="Consolas"/>
              </a:rPr>
              <a:t>p</a:t>
            </a:r>
            <a:r>
              <a:rPr lang="en-US" sz="1600">
                <a:solidFill>
                  <a:srgbClr val="000000"/>
                </a:solidFill>
                <a:latin typeface="Consolas"/>
                <a:ea typeface="Consolas"/>
                <a:cs typeface="Consolas"/>
                <a:sym typeface="Consolas"/>
              </a:rPr>
              <a:t> </a:t>
            </a:r>
            <a:r>
              <a:rPr lang="en-US" sz="1600">
                <a:solidFill>
                  <a:srgbClr val="C4A000"/>
                </a:solidFill>
                <a:latin typeface="Consolas"/>
                <a:ea typeface="Consolas"/>
                <a:cs typeface="Consolas"/>
                <a:sym typeface="Consolas"/>
              </a:rPr>
              <a:t>onmouseover</a:t>
            </a:r>
            <a:r>
              <a:rPr b="1" lang="en-US" sz="1600">
                <a:solidFill>
                  <a:srgbClr val="CE5C00"/>
                </a:solidFill>
                <a:latin typeface="Consolas"/>
                <a:ea typeface="Consolas"/>
                <a:cs typeface="Consolas"/>
                <a:sym typeface="Consolas"/>
              </a:rPr>
              <a:t>=</a:t>
            </a:r>
            <a:r>
              <a:rPr lang="en-US" sz="1600">
                <a:solidFill>
                  <a:srgbClr val="4E9A06"/>
                </a:solidFill>
                <a:latin typeface="Consolas"/>
                <a:ea typeface="Consolas"/>
                <a:cs typeface="Consolas"/>
                <a:sym typeface="Consolas"/>
              </a:rPr>
              <a:t>"mouseOverEvent()"</a:t>
            </a:r>
            <a:r>
              <a:rPr b="1" lang="en-US" sz="1600">
                <a:solidFill>
                  <a:srgbClr val="000000"/>
                </a:solidFill>
                <a:latin typeface="Consolas"/>
                <a:ea typeface="Consolas"/>
                <a:cs typeface="Consolas"/>
                <a:sym typeface="Consolas"/>
              </a:rPr>
              <a:t>&gt;</a:t>
            </a:r>
            <a:r>
              <a:rPr lang="en-US" sz="1600">
                <a:solidFill>
                  <a:srgbClr val="000000"/>
                </a:solidFill>
                <a:latin typeface="Consolas"/>
                <a:ea typeface="Consolas"/>
                <a:cs typeface="Consolas"/>
                <a:sym typeface="Consolas"/>
              </a:rPr>
              <a:t>Keep cursor over me</a:t>
            </a:r>
            <a:r>
              <a:rPr b="1" lang="en-US" sz="1600">
                <a:solidFill>
                  <a:srgbClr val="000000"/>
                </a:solidFill>
                <a:latin typeface="Consolas"/>
                <a:ea typeface="Consolas"/>
                <a:cs typeface="Consolas"/>
                <a:sym typeface="Consolas"/>
              </a:rPr>
              <a:t>&lt;/</a:t>
            </a:r>
            <a:r>
              <a:rPr b="1" lang="en-US" sz="1600">
                <a:solidFill>
                  <a:srgbClr val="204A87"/>
                </a:solidFill>
                <a:latin typeface="Consolas"/>
                <a:ea typeface="Consolas"/>
                <a:cs typeface="Consolas"/>
                <a:sym typeface="Consolas"/>
              </a:rPr>
              <a:t>p</a:t>
            </a:r>
            <a:r>
              <a:rPr b="1" lang="en-US" sz="1600">
                <a:solidFill>
                  <a:srgbClr val="000000"/>
                </a:solidFill>
                <a:latin typeface="Consolas"/>
                <a:ea typeface="Consolas"/>
                <a:cs typeface="Consolas"/>
                <a:sym typeface="Consolas"/>
              </a:rPr>
              <a:t>&gt;</a:t>
            </a:r>
            <a:endParaRPr sz="1600">
              <a:solidFill>
                <a:srgbClr val="000000"/>
              </a:solidFill>
              <a:latin typeface="Consolas"/>
              <a:ea typeface="Consolas"/>
              <a:cs typeface="Consolas"/>
              <a:sym typeface="Consolas"/>
            </a:endParaRPr>
          </a:p>
          <a:p>
            <a:pPr indent="0" lvl="0" marL="0" rtl="0" algn="l">
              <a:spcBef>
                <a:spcPts val="0"/>
              </a:spcBef>
              <a:spcAft>
                <a:spcPts val="0"/>
              </a:spcAft>
              <a:buNone/>
            </a:pPr>
            <a:r>
              <a:rPr lang="en-US" sz="1600">
                <a:solidFill>
                  <a:srgbClr val="000000"/>
                </a:solidFill>
                <a:latin typeface="Consolas"/>
                <a:ea typeface="Consolas"/>
                <a:cs typeface="Consolas"/>
                <a:sym typeface="Consolas"/>
              </a:rPr>
              <a:t>    </a:t>
            </a:r>
            <a:r>
              <a:rPr b="1" lang="en-US" sz="1600">
                <a:solidFill>
                  <a:srgbClr val="000000"/>
                </a:solidFill>
                <a:latin typeface="Consolas"/>
                <a:ea typeface="Consolas"/>
                <a:cs typeface="Consolas"/>
                <a:sym typeface="Consolas"/>
              </a:rPr>
              <a:t>&lt;</a:t>
            </a:r>
            <a:r>
              <a:rPr b="1" lang="en-US" sz="1600">
                <a:solidFill>
                  <a:srgbClr val="204A87"/>
                </a:solidFill>
                <a:latin typeface="Consolas"/>
                <a:ea typeface="Consolas"/>
                <a:cs typeface="Consolas"/>
                <a:sym typeface="Consolas"/>
              </a:rPr>
              <a:t>script</a:t>
            </a:r>
            <a:r>
              <a:rPr lang="en-US" sz="1600">
                <a:solidFill>
                  <a:srgbClr val="000000"/>
                </a:solidFill>
                <a:latin typeface="Consolas"/>
                <a:ea typeface="Consolas"/>
                <a:cs typeface="Consolas"/>
                <a:sym typeface="Consolas"/>
              </a:rPr>
              <a:t>  </a:t>
            </a:r>
            <a:r>
              <a:rPr lang="en-US" sz="1600">
                <a:solidFill>
                  <a:srgbClr val="C4A000"/>
                </a:solidFill>
                <a:latin typeface="Consolas"/>
                <a:ea typeface="Consolas"/>
                <a:cs typeface="Consolas"/>
                <a:sym typeface="Consolas"/>
              </a:rPr>
              <a:t>type</a:t>
            </a:r>
            <a:r>
              <a:rPr b="1" lang="en-US" sz="1600">
                <a:solidFill>
                  <a:srgbClr val="CE5C00"/>
                </a:solidFill>
                <a:latin typeface="Consolas"/>
                <a:ea typeface="Consolas"/>
                <a:cs typeface="Consolas"/>
                <a:sym typeface="Consolas"/>
              </a:rPr>
              <a:t>=</a:t>
            </a:r>
            <a:r>
              <a:rPr lang="en-US" sz="1600">
                <a:solidFill>
                  <a:srgbClr val="4E9A06"/>
                </a:solidFill>
                <a:latin typeface="Consolas"/>
                <a:ea typeface="Consolas"/>
                <a:cs typeface="Consolas"/>
                <a:sym typeface="Consolas"/>
              </a:rPr>
              <a:t>"text/Javascript"</a:t>
            </a:r>
            <a:r>
              <a:rPr b="1" lang="en-US" sz="1600">
                <a:solidFill>
                  <a:srgbClr val="000000"/>
                </a:solidFill>
                <a:latin typeface="Consolas"/>
                <a:ea typeface="Consolas"/>
                <a:cs typeface="Consolas"/>
                <a:sym typeface="Consolas"/>
              </a:rPr>
              <a:t>&gt;</a:t>
            </a:r>
            <a:endParaRPr sz="1600">
              <a:solidFill>
                <a:srgbClr val="000000"/>
              </a:solidFill>
              <a:latin typeface="Consolas"/>
              <a:ea typeface="Consolas"/>
              <a:cs typeface="Consolas"/>
              <a:sym typeface="Consolas"/>
            </a:endParaRPr>
          </a:p>
          <a:p>
            <a:pPr indent="0" lvl="0" marL="0" rtl="0" algn="l">
              <a:spcBef>
                <a:spcPts val="0"/>
              </a:spcBef>
              <a:spcAft>
                <a:spcPts val="0"/>
              </a:spcAft>
              <a:buNone/>
            </a:pPr>
            <a:r>
              <a:rPr lang="en-US" sz="1600">
                <a:solidFill>
                  <a:srgbClr val="F8F8F8"/>
                </a:solidFill>
                <a:latin typeface="Consolas"/>
                <a:ea typeface="Consolas"/>
                <a:cs typeface="Consolas"/>
                <a:sym typeface="Consolas"/>
              </a:rPr>
              <a:t>      </a:t>
            </a:r>
            <a:r>
              <a:rPr b="1" lang="en-US" sz="1600">
                <a:solidFill>
                  <a:srgbClr val="204A87"/>
                </a:solidFill>
                <a:latin typeface="Consolas"/>
                <a:ea typeface="Consolas"/>
                <a:cs typeface="Consolas"/>
                <a:sym typeface="Consolas"/>
              </a:rPr>
              <a:t>function</a:t>
            </a:r>
            <a:r>
              <a:rPr lang="en-US" sz="1600">
                <a:solidFill>
                  <a:srgbClr val="F8F8F8"/>
                </a:solidFill>
                <a:latin typeface="Consolas"/>
                <a:ea typeface="Consolas"/>
                <a:cs typeface="Consolas"/>
                <a:sym typeface="Consolas"/>
              </a:rPr>
              <a:t> </a:t>
            </a:r>
            <a:r>
              <a:rPr lang="en-US" sz="1600">
                <a:solidFill>
                  <a:srgbClr val="000000"/>
                </a:solidFill>
                <a:latin typeface="Consolas"/>
                <a:ea typeface="Consolas"/>
                <a:cs typeface="Consolas"/>
                <a:sym typeface="Consolas"/>
              </a:rPr>
              <a:t>mouseOverEvent</a:t>
            </a:r>
            <a:r>
              <a:rPr b="1" lang="en-US" sz="1600">
                <a:solidFill>
                  <a:srgbClr val="000000"/>
                </a:solidFill>
                <a:latin typeface="Consolas"/>
                <a:ea typeface="Consolas"/>
                <a:cs typeface="Consolas"/>
                <a:sym typeface="Consolas"/>
              </a:rPr>
              <a:t>()</a:t>
            </a:r>
            <a:r>
              <a:rPr lang="en-US" sz="1600">
                <a:solidFill>
                  <a:srgbClr val="F8F8F8"/>
                </a:solidFill>
                <a:latin typeface="Consolas"/>
                <a:ea typeface="Consolas"/>
                <a:cs typeface="Consolas"/>
                <a:sym typeface="Consolas"/>
              </a:rPr>
              <a:t> </a:t>
            </a:r>
            <a:r>
              <a:rPr b="1" lang="en-US" sz="1600">
                <a:solidFill>
                  <a:srgbClr val="000000"/>
                </a:solidFill>
                <a:latin typeface="Consolas"/>
                <a:ea typeface="Consolas"/>
                <a:cs typeface="Consolas"/>
                <a:sym typeface="Consolas"/>
              </a:rPr>
              <a:t>{</a:t>
            </a:r>
            <a:endParaRPr sz="1600">
              <a:solidFill>
                <a:srgbClr val="000000"/>
              </a:solidFill>
              <a:latin typeface="Consolas"/>
              <a:ea typeface="Consolas"/>
              <a:cs typeface="Consolas"/>
              <a:sym typeface="Consolas"/>
            </a:endParaRPr>
          </a:p>
          <a:p>
            <a:pPr indent="0" lvl="0" marL="0" rtl="0" algn="l">
              <a:spcBef>
                <a:spcPts val="0"/>
              </a:spcBef>
              <a:spcAft>
                <a:spcPts val="0"/>
              </a:spcAft>
              <a:buNone/>
            </a:pPr>
            <a:r>
              <a:rPr lang="en-US" sz="1600">
                <a:solidFill>
                  <a:srgbClr val="F8F8F8"/>
                </a:solidFill>
                <a:latin typeface="Consolas"/>
                <a:ea typeface="Consolas"/>
                <a:cs typeface="Consolas"/>
                <a:sym typeface="Consolas"/>
              </a:rPr>
              <a:t>        </a:t>
            </a:r>
            <a:r>
              <a:rPr lang="en-US" sz="1600">
                <a:solidFill>
                  <a:srgbClr val="000000"/>
                </a:solidFill>
                <a:latin typeface="Consolas"/>
                <a:ea typeface="Consolas"/>
                <a:cs typeface="Consolas"/>
                <a:sym typeface="Consolas"/>
              </a:rPr>
              <a:t>alert</a:t>
            </a:r>
            <a:r>
              <a:rPr b="1" lang="en-US" sz="1600">
                <a:solidFill>
                  <a:srgbClr val="000000"/>
                </a:solidFill>
                <a:latin typeface="Consolas"/>
                <a:ea typeface="Consolas"/>
                <a:cs typeface="Consolas"/>
                <a:sym typeface="Consolas"/>
              </a:rPr>
              <a:t>(</a:t>
            </a:r>
            <a:r>
              <a:rPr lang="en-US" sz="1600">
                <a:solidFill>
                  <a:srgbClr val="4E9A06"/>
                </a:solidFill>
                <a:latin typeface="Consolas"/>
                <a:ea typeface="Consolas"/>
                <a:cs typeface="Consolas"/>
                <a:sym typeface="Consolas"/>
              </a:rPr>
              <a:t>"This is Perscholas and you are Learners"</a:t>
            </a:r>
            <a:r>
              <a:rPr b="1" lang="en-US" sz="1600">
                <a:solidFill>
                  <a:srgbClr val="000000"/>
                </a:solidFill>
                <a:latin typeface="Consolas"/>
                <a:ea typeface="Consolas"/>
                <a:cs typeface="Consolas"/>
                <a:sym typeface="Consolas"/>
              </a:rPr>
              <a:t>);</a:t>
            </a:r>
            <a:endParaRPr sz="1600">
              <a:solidFill>
                <a:srgbClr val="000000"/>
              </a:solidFill>
              <a:latin typeface="Consolas"/>
              <a:ea typeface="Consolas"/>
              <a:cs typeface="Consolas"/>
              <a:sym typeface="Consolas"/>
            </a:endParaRPr>
          </a:p>
          <a:p>
            <a:pPr indent="0" lvl="0" marL="0" rtl="0" algn="l">
              <a:spcBef>
                <a:spcPts val="0"/>
              </a:spcBef>
              <a:spcAft>
                <a:spcPts val="0"/>
              </a:spcAft>
              <a:buNone/>
            </a:pPr>
            <a:r>
              <a:rPr lang="en-US" sz="1600">
                <a:solidFill>
                  <a:srgbClr val="F8F8F8"/>
                </a:solidFill>
                <a:latin typeface="Consolas"/>
                <a:ea typeface="Consolas"/>
                <a:cs typeface="Consolas"/>
                <a:sym typeface="Consolas"/>
              </a:rPr>
              <a:t>      </a:t>
            </a:r>
            <a:r>
              <a:rPr b="1" lang="en-US" sz="1600">
                <a:solidFill>
                  <a:srgbClr val="000000"/>
                </a:solidFill>
                <a:latin typeface="Consolas"/>
                <a:ea typeface="Consolas"/>
                <a:cs typeface="Consolas"/>
                <a:sym typeface="Consolas"/>
              </a:rPr>
              <a:t>}</a:t>
            </a:r>
            <a:endParaRPr sz="1600">
              <a:solidFill>
                <a:srgbClr val="000000"/>
              </a:solidFill>
              <a:latin typeface="Consolas"/>
              <a:ea typeface="Consolas"/>
              <a:cs typeface="Consolas"/>
              <a:sym typeface="Consolas"/>
            </a:endParaRPr>
          </a:p>
          <a:p>
            <a:pPr indent="0" lvl="0" marL="0" rtl="0" algn="l">
              <a:spcBef>
                <a:spcPts val="0"/>
              </a:spcBef>
              <a:spcAft>
                <a:spcPts val="0"/>
              </a:spcAft>
              <a:buNone/>
            </a:pPr>
            <a:r>
              <a:rPr lang="en-US" sz="1600">
                <a:solidFill>
                  <a:srgbClr val="F8F8F8"/>
                </a:solidFill>
                <a:latin typeface="Consolas"/>
                <a:ea typeface="Consolas"/>
                <a:cs typeface="Consolas"/>
                <a:sym typeface="Consolas"/>
              </a:rPr>
              <a:t>    </a:t>
            </a:r>
            <a:r>
              <a:rPr b="1" lang="en-US" sz="1600">
                <a:solidFill>
                  <a:srgbClr val="000000"/>
                </a:solidFill>
                <a:latin typeface="Consolas"/>
                <a:ea typeface="Consolas"/>
                <a:cs typeface="Consolas"/>
                <a:sym typeface="Consolas"/>
              </a:rPr>
              <a:t>&lt;/</a:t>
            </a:r>
            <a:r>
              <a:rPr b="1" lang="en-US" sz="1600">
                <a:solidFill>
                  <a:srgbClr val="204A87"/>
                </a:solidFill>
                <a:latin typeface="Consolas"/>
                <a:ea typeface="Consolas"/>
                <a:cs typeface="Consolas"/>
                <a:sym typeface="Consolas"/>
              </a:rPr>
              <a:t>script</a:t>
            </a:r>
            <a:r>
              <a:rPr b="1" lang="en-US" sz="1600">
                <a:solidFill>
                  <a:srgbClr val="000000"/>
                </a:solidFill>
                <a:latin typeface="Consolas"/>
                <a:ea typeface="Consolas"/>
                <a:cs typeface="Consolas"/>
                <a:sym typeface="Consolas"/>
              </a:rPr>
              <a:t>&gt;</a:t>
            </a:r>
            <a:endParaRPr sz="1600">
              <a:solidFill>
                <a:srgbClr val="000000"/>
              </a:solidFill>
              <a:latin typeface="Consolas"/>
              <a:ea typeface="Consolas"/>
              <a:cs typeface="Consolas"/>
              <a:sym typeface="Consolas"/>
            </a:endParaRPr>
          </a:p>
          <a:p>
            <a:pPr indent="0" lvl="0" marL="0" rtl="0" algn="l">
              <a:spcBef>
                <a:spcPts val="0"/>
              </a:spcBef>
              <a:spcAft>
                <a:spcPts val="0"/>
              </a:spcAft>
              <a:buNone/>
            </a:pPr>
            <a:r>
              <a:rPr lang="en-US" sz="1600">
                <a:solidFill>
                  <a:srgbClr val="000000"/>
                </a:solidFill>
                <a:latin typeface="Consolas"/>
                <a:ea typeface="Consolas"/>
                <a:cs typeface="Consolas"/>
                <a:sym typeface="Consolas"/>
              </a:rPr>
              <a:t>  </a:t>
            </a:r>
            <a:r>
              <a:rPr b="1" lang="en-US" sz="1600">
                <a:solidFill>
                  <a:srgbClr val="000000"/>
                </a:solidFill>
                <a:latin typeface="Consolas"/>
                <a:ea typeface="Consolas"/>
                <a:cs typeface="Consolas"/>
                <a:sym typeface="Consolas"/>
              </a:rPr>
              <a:t>&lt;/</a:t>
            </a:r>
            <a:r>
              <a:rPr b="1" lang="en-US" sz="1600">
                <a:solidFill>
                  <a:srgbClr val="204A87"/>
                </a:solidFill>
                <a:latin typeface="Consolas"/>
                <a:ea typeface="Consolas"/>
                <a:cs typeface="Consolas"/>
                <a:sym typeface="Consolas"/>
              </a:rPr>
              <a:t>body</a:t>
            </a:r>
            <a:r>
              <a:rPr b="1" lang="en-US" sz="1600">
                <a:solidFill>
                  <a:srgbClr val="000000"/>
                </a:solidFill>
                <a:latin typeface="Consolas"/>
                <a:ea typeface="Consolas"/>
                <a:cs typeface="Consolas"/>
                <a:sym typeface="Consolas"/>
              </a:rPr>
              <a:t>&gt;</a:t>
            </a:r>
            <a:endParaRPr sz="1600">
              <a:solidFill>
                <a:srgbClr val="000000"/>
              </a:solidFill>
              <a:latin typeface="Consolas"/>
              <a:ea typeface="Consolas"/>
              <a:cs typeface="Consolas"/>
              <a:sym typeface="Consolas"/>
            </a:endParaRPr>
          </a:p>
          <a:p>
            <a:pPr indent="0" lvl="0" marL="0" marR="63500" rtl="0" algn="l">
              <a:lnSpc>
                <a:spcPct val="110795"/>
              </a:lnSpc>
              <a:spcBef>
                <a:spcPts val="0"/>
              </a:spcBef>
              <a:spcAft>
                <a:spcPts val="0"/>
              </a:spcAft>
              <a:buNone/>
            </a:pPr>
            <a:r>
              <a:rPr b="1" lang="en-US" sz="1600">
                <a:solidFill>
                  <a:srgbClr val="000000"/>
                </a:solidFill>
                <a:latin typeface="Consolas"/>
                <a:ea typeface="Consolas"/>
                <a:cs typeface="Consolas"/>
                <a:sym typeface="Consolas"/>
              </a:rPr>
              <a:t>&lt;/</a:t>
            </a:r>
            <a:r>
              <a:rPr b="1" lang="en-US" sz="1600">
                <a:solidFill>
                  <a:srgbClr val="204A87"/>
                </a:solidFill>
                <a:latin typeface="Consolas"/>
                <a:ea typeface="Consolas"/>
                <a:cs typeface="Consolas"/>
                <a:sym typeface="Consolas"/>
              </a:rPr>
              <a:t>html</a:t>
            </a:r>
            <a:r>
              <a:rPr b="1" lang="en-US" sz="1600">
                <a:solidFill>
                  <a:srgbClr val="000000"/>
                </a:solidFill>
                <a:latin typeface="Consolas"/>
                <a:ea typeface="Consolas"/>
                <a:cs typeface="Consolas"/>
                <a:sym typeface="Consolas"/>
              </a:rPr>
              <a:t>&gt;</a:t>
            </a:r>
            <a:endParaRPr sz="1600">
              <a:solidFill>
                <a:srgbClr val="080808"/>
              </a:solidFill>
              <a:highlight>
                <a:schemeClr val="lt1"/>
              </a:highlight>
              <a:latin typeface="Consolas"/>
              <a:ea typeface="Consolas"/>
              <a:cs typeface="Consolas"/>
              <a:sym typeface="Consolas"/>
            </a:endParaRPr>
          </a:p>
        </p:txBody>
      </p:sp>
      <p:sp>
        <p:nvSpPr>
          <p:cNvPr id="840" name="Google Shape;840;p91"/>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Clr>
                <a:schemeClr val="dk1"/>
              </a:buClr>
              <a:buSzPts val="800"/>
              <a:buFont typeface="Arial"/>
              <a:buNone/>
            </a:pPr>
            <a:r>
              <a:rPr lang="en-US" sz="2500"/>
              <a:t>Mouse Events – Example: onmouseover</a:t>
            </a:r>
            <a:endParaRPr sz="2500"/>
          </a:p>
        </p:txBody>
      </p:sp>
      <p:sp>
        <p:nvSpPr>
          <p:cNvPr id="841" name="Google Shape;841;p91"/>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92"/>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sz="2500"/>
              <a:t>Form Events </a:t>
            </a:r>
            <a:endParaRPr sz="2500"/>
          </a:p>
        </p:txBody>
      </p:sp>
      <p:sp>
        <p:nvSpPr>
          <p:cNvPr id="848" name="Google Shape;848;p92"/>
          <p:cNvSpPr txBox="1"/>
          <p:nvPr>
            <p:ph idx="1" type="body"/>
          </p:nvPr>
        </p:nvSpPr>
        <p:spPr>
          <a:xfrm>
            <a:off x="523875" y="1290600"/>
            <a:ext cx="2900100" cy="3395400"/>
          </a:xfrm>
          <a:prstGeom prst="rect">
            <a:avLst/>
          </a:prstGeom>
          <a:noFill/>
          <a:ln>
            <a:noFill/>
          </a:ln>
        </p:spPr>
        <p:txBody>
          <a:bodyPr anchorCtr="0" anchor="t" bIns="68575" lIns="68575" spcFirstLastPara="1" rIns="68575" wrap="square" tIns="68575">
            <a:normAutofit/>
          </a:bodyPr>
          <a:lstStyle/>
          <a:p>
            <a:pPr indent="0" lvl="0" marL="0" rtl="0" algn="l">
              <a:lnSpc>
                <a:spcPct val="80000"/>
              </a:lnSpc>
              <a:spcBef>
                <a:spcPts val="800"/>
              </a:spcBef>
              <a:spcAft>
                <a:spcPts val="0"/>
              </a:spcAft>
              <a:buNone/>
            </a:pPr>
            <a:r>
              <a:rPr b="1" lang="en-US" sz="1500"/>
              <a:t>Form events</a:t>
            </a:r>
            <a:r>
              <a:rPr lang="en-US" sz="1500"/>
              <a:t> are actions that pertain to forms, such as input elements being selected or unselected, and forms being submitted.</a:t>
            </a:r>
            <a:endParaRPr sz="1500"/>
          </a:p>
          <a:p>
            <a:pPr indent="0" lvl="0" marL="0" rtl="0" algn="l">
              <a:lnSpc>
                <a:spcPct val="80000"/>
              </a:lnSpc>
              <a:spcBef>
                <a:spcPts val="800"/>
              </a:spcBef>
              <a:spcAft>
                <a:spcPts val="0"/>
              </a:spcAft>
              <a:buNone/>
            </a:pPr>
            <a:r>
              <a:rPr b="1" lang="en-US" sz="1500"/>
              <a:t>Focus</a:t>
            </a:r>
            <a:r>
              <a:rPr lang="en-US" sz="1500"/>
              <a:t> is achieved when an element is selected, such as through a mouse click or navigating to it via the TAB key, and there are events tied to element focus.</a:t>
            </a:r>
            <a:endParaRPr sz="1500"/>
          </a:p>
          <a:p>
            <a:pPr indent="0" lvl="0" marL="0" rtl="0" algn="l">
              <a:lnSpc>
                <a:spcPct val="80000"/>
              </a:lnSpc>
              <a:spcBef>
                <a:spcPts val="800"/>
              </a:spcBef>
              <a:spcAft>
                <a:spcPts val="800"/>
              </a:spcAft>
              <a:buNone/>
            </a:pPr>
            <a:r>
              <a:rPr lang="en-US" sz="1500"/>
              <a:t>JavaScript is often used to submit forms, and send the values through to a back-end language.</a:t>
            </a:r>
            <a:r>
              <a:rPr lang="en-US" sz="1500">
                <a:solidFill>
                  <a:schemeClr val="dk1"/>
                </a:solidFill>
              </a:rPr>
              <a:t> </a:t>
            </a:r>
            <a:endParaRPr sz="1500">
              <a:solidFill>
                <a:schemeClr val="dk1"/>
              </a:solidFill>
            </a:endParaRPr>
          </a:p>
        </p:txBody>
      </p:sp>
      <p:sp>
        <p:nvSpPr>
          <p:cNvPr id="849" name="Google Shape;849;p92"/>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850" name="Google Shape;850;p92"/>
          <p:cNvSpPr/>
          <p:nvPr/>
        </p:nvSpPr>
        <p:spPr>
          <a:xfrm>
            <a:off x="3909829" y="1512525"/>
            <a:ext cx="4990200" cy="207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900" u="none" cap="none" strike="noStrike">
              <a:solidFill>
                <a:srgbClr val="000000"/>
              </a:solidFill>
              <a:latin typeface="Consolas"/>
              <a:ea typeface="Consolas"/>
              <a:cs typeface="Consolas"/>
              <a:sym typeface="Consolas"/>
            </a:endParaRPr>
          </a:p>
        </p:txBody>
      </p:sp>
      <p:sp>
        <p:nvSpPr>
          <p:cNvPr id="851" name="Google Shape;851;p92"/>
          <p:cNvSpPr/>
          <p:nvPr/>
        </p:nvSpPr>
        <p:spPr>
          <a:xfrm>
            <a:off x="3412500" y="1413150"/>
            <a:ext cx="5450700" cy="3150300"/>
          </a:xfrm>
          <a:prstGeom prst="rect">
            <a:avLst/>
          </a:prstGeom>
          <a:noFill/>
          <a:ln cap="flat" cmpd="sng" w="9525">
            <a:solidFill>
              <a:schemeClr val="accent2"/>
            </a:solidFill>
            <a:prstDash val="dash"/>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800"/>
              <a:buFont typeface="Arial"/>
              <a:buNone/>
            </a:pP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html</a:t>
            </a:r>
            <a:r>
              <a:rPr lang="en-US" sz="1000">
                <a:latin typeface="Consolas"/>
                <a:ea typeface="Consolas"/>
                <a:cs typeface="Consolas"/>
                <a:sym typeface="Consolas"/>
              </a:rPr>
              <a:t> </a:t>
            </a:r>
            <a:r>
              <a:rPr lang="en-US" sz="1000">
                <a:solidFill>
                  <a:srgbClr val="C4A000"/>
                </a:solidFill>
                <a:latin typeface="Consolas"/>
                <a:ea typeface="Consolas"/>
                <a:cs typeface="Consolas"/>
                <a:sym typeface="Consolas"/>
              </a:rPr>
              <a:t>lang</a:t>
            </a:r>
            <a:r>
              <a:rPr b="1" lang="en-US" sz="1000">
                <a:solidFill>
                  <a:srgbClr val="CE5C00"/>
                </a:solidFill>
                <a:latin typeface="Consolas"/>
                <a:ea typeface="Consolas"/>
                <a:cs typeface="Consolas"/>
                <a:sym typeface="Consolas"/>
              </a:rPr>
              <a:t>=</a:t>
            </a:r>
            <a:r>
              <a:rPr lang="en-US" sz="1000">
                <a:solidFill>
                  <a:srgbClr val="4E9A06"/>
                </a:solidFill>
                <a:latin typeface="Consolas"/>
                <a:ea typeface="Consolas"/>
                <a:cs typeface="Consolas"/>
                <a:sym typeface="Consolas"/>
              </a:rPr>
              <a:t>"en-US"</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head</a:t>
            </a:r>
            <a:r>
              <a:rPr b="1" lang="en-US" sz="1000">
                <a:latin typeface="Consolas"/>
                <a:ea typeface="Consolas"/>
                <a:cs typeface="Consolas"/>
                <a:sym typeface="Consolas"/>
              </a:rPr>
              <a:t>&gt;&lt;/</a:t>
            </a:r>
            <a:r>
              <a:rPr b="1" lang="en-US" sz="1000">
                <a:solidFill>
                  <a:srgbClr val="204A87"/>
                </a:solidFill>
                <a:latin typeface="Consolas"/>
                <a:ea typeface="Consolas"/>
                <a:cs typeface="Consolas"/>
                <a:sym typeface="Consolas"/>
              </a:rPr>
              <a:t>head</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body</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form</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label</a:t>
            </a:r>
            <a:r>
              <a:rPr lang="en-US" sz="1000">
                <a:latin typeface="Consolas"/>
                <a:ea typeface="Consolas"/>
                <a:cs typeface="Consolas"/>
                <a:sym typeface="Consolas"/>
              </a:rPr>
              <a:t> </a:t>
            </a:r>
            <a:r>
              <a:rPr lang="en-US" sz="1000">
                <a:solidFill>
                  <a:srgbClr val="C4A000"/>
                </a:solidFill>
                <a:latin typeface="Consolas"/>
                <a:ea typeface="Consolas"/>
                <a:cs typeface="Consolas"/>
                <a:sym typeface="Consolas"/>
              </a:rPr>
              <a:t>for</a:t>
            </a:r>
            <a:r>
              <a:rPr b="1" lang="en-US" sz="1000">
                <a:solidFill>
                  <a:srgbClr val="CE5C00"/>
                </a:solidFill>
                <a:latin typeface="Consolas"/>
                <a:ea typeface="Consolas"/>
                <a:cs typeface="Consolas"/>
                <a:sym typeface="Consolas"/>
              </a:rPr>
              <a:t>=</a:t>
            </a:r>
            <a:r>
              <a:rPr lang="en-US" sz="1000">
                <a:solidFill>
                  <a:srgbClr val="4E9A06"/>
                </a:solidFill>
                <a:latin typeface="Consolas"/>
                <a:ea typeface="Consolas"/>
                <a:cs typeface="Consolas"/>
                <a:sym typeface="Consolas"/>
              </a:rPr>
              <a:t>"fname"</a:t>
            </a:r>
            <a:r>
              <a:rPr b="1" lang="en-US" sz="1000">
                <a:latin typeface="Consolas"/>
                <a:ea typeface="Consolas"/>
                <a:cs typeface="Consolas"/>
                <a:sym typeface="Consolas"/>
              </a:rPr>
              <a:t>&gt;</a:t>
            </a:r>
            <a:r>
              <a:rPr lang="en-US" sz="1000">
                <a:latin typeface="Consolas"/>
                <a:ea typeface="Consolas"/>
                <a:cs typeface="Consolas"/>
                <a:sym typeface="Consolas"/>
              </a:rPr>
              <a:t>First name:</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label</a:t>
            </a:r>
            <a:r>
              <a:rPr b="1" lang="en-US" sz="1000">
                <a:latin typeface="Consolas"/>
                <a:ea typeface="Consolas"/>
                <a:cs typeface="Consolas"/>
                <a:sym typeface="Consolas"/>
              </a:rPr>
              <a:t>&gt;&lt;</a:t>
            </a:r>
            <a:r>
              <a:rPr b="1" lang="en-US" sz="1000">
                <a:solidFill>
                  <a:srgbClr val="204A87"/>
                </a:solidFill>
                <a:latin typeface="Consolas"/>
                <a:ea typeface="Consolas"/>
                <a:cs typeface="Consolas"/>
                <a:sym typeface="Consolas"/>
              </a:rPr>
              <a:t>br</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input</a:t>
            </a:r>
            <a:r>
              <a:rPr lang="en-US" sz="1000">
                <a:latin typeface="Consolas"/>
                <a:ea typeface="Consolas"/>
                <a:cs typeface="Consolas"/>
                <a:sym typeface="Consolas"/>
              </a:rPr>
              <a:t> </a:t>
            </a:r>
            <a:r>
              <a:rPr lang="en-US" sz="1000">
                <a:solidFill>
                  <a:srgbClr val="C4A000"/>
                </a:solidFill>
                <a:latin typeface="Consolas"/>
                <a:ea typeface="Consolas"/>
                <a:cs typeface="Consolas"/>
                <a:sym typeface="Consolas"/>
              </a:rPr>
              <a:t>type</a:t>
            </a:r>
            <a:r>
              <a:rPr b="1" lang="en-US" sz="1000">
                <a:solidFill>
                  <a:srgbClr val="CE5C00"/>
                </a:solidFill>
                <a:latin typeface="Consolas"/>
                <a:ea typeface="Consolas"/>
                <a:cs typeface="Consolas"/>
                <a:sym typeface="Consolas"/>
              </a:rPr>
              <a:t>=</a:t>
            </a:r>
            <a:r>
              <a:rPr lang="en-US" sz="1000">
                <a:solidFill>
                  <a:srgbClr val="4E9A06"/>
                </a:solidFill>
                <a:latin typeface="Consolas"/>
                <a:ea typeface="Consolas"/>
                <a:cs typeface="Consolas"/>
                <a:sym typeface="Consolas"/>
              </a:rPr>
              <a:t>"text"</a:t>
            </a:r>
            <a:r>
              <a:rPr lang="en-US" sz="1000">
                <a:latin typeface="Consolas"/>
                <a:ea typeface="Consolas"/>
                <a:cs typeface="Consolas"/>
                <a:sym typeface="Consolas"/>
              </a:rPr>
              <a:t> </a:t>
            </a:r>
            <a:r>
              <a:rPr lang="en-US" sz="1000">
                <a:solidFill>
                  <a:srgbClr val="C4A000"/>
                </a:solidFill>
                <a:latin typeface="Consolas"/>
                <a:ea typeface="Consolas"/>
                <a:cs typeface="Consolas"/>
                <a:sym typeface="Consolas"/>
              </a:rPr>
              <a:t>id</a:t>
            </a:r>
            <a:r>
              <a:rPr b="1" lang="en-US" sz="1000">
                <a:solidFill>
                  <a:srgbClr val="CE5C00"/>
                </a:solidFill>
                <a:latin typeface="Consolas"/>
                <a:ea typeface="Consolas"/>
                <a:cs typeface="Consolas"/>
                <a:sym typeface="Consolas"/>
              </a:rPr>
              <a:t>=</a:t>
            </a:r>
            <a:r>
              <a:rPr lang="en-US" sz="1000">
                <a:solidFill>
                  <a:srgbClr val="4E9A06"/>
                </a:solidFill>
                <a:latin typeface="Consolas"/>
                <a:ea typeface="Consolas"/>
                <a:cs typeface="Consolas"/>
                <a:sym typeface="Consolas"/>
              </a:rPr>
              <a:t>"fname"</a:t>
            </a:r>
            <a:r>
              <a:rPr b="1" lang="en-US" sz="1000">
                <a:latin typeface="Consolas"/>
                <a:ea typeface="Consolas"/>
                <a:cs typeface="Consolas"/>
                <a:sym typeface="Consolas"/>
              </a:rPr>
              <a:t>&gt;&lt;</a:t>
            </a:r>
            <a:r>
              <a:rPr b="1" lang="en-US" sz="1000">
                <a:solidFill>
                  <a:srgbClr val="204A87"/>
                </a:solidFill>
                <a:latin typeface="Consolas"/>
                <a:ea typeface="Consolas"/>
                <a:cs typeface="Consolas"/>
                <a:sym typeface="Consolas"/>
              </a:rPr>
              <a:t>br</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input</a:t>
            </a:r>
            <a:r>
              <a:rPr lang="en-US" sz="1000">
                <a:latin typeface="Consolas"/>
                <a:ea typeface="Consolas"/>
                <a:cs typeface="Consolas"/>
                <a:sym typeface="Consolas"/>
              </a:rPr>
              <a:t> </a:t>
            </a:r>
            <a:r>
              <a:rPr lang="en-US" sz="1000">
                <a:solidFill>
                  <a:srgbClr val="C4A000"/>
                </a:solidFill>
                <a:latin typeface="Consolas"/>
                <a:ea typeface="Consolas"/>
                <a:cs typeface="Consolas"/>
                <a:sym typeface="Consolas"/>
              </a:rPr>
              <a:t>type</a:t>
            </a:r>
            <a:r>
              <a:rPr b="1" lang="en-US" sz="1000">
                <a:solidFill>
                  <a:srgbClr val="CE5C00"/>
                </a:solidFill>
                <a:latin typeface="Consolas"/>
                <a:ea typeface="Consolas"/>
                <a:cs typeface="Consolas"/>
                <a:sym typeface="Consolas"/>
              </a:rPr>
              <a:t>=</a:t>
            </a:r>
            <a:r>
              <a:rPr lang="en-US" sz="1000">
                <a:solidFill>
                  <a:srgbClr val="4E9A06"/>
                </a:solidFill>
                <a:latin typeface="Consolas"/>
                <a:ea typeface="Consolas"/>
                <a:cs typeface="Consolas"/>
                <a:sym typeface="Consolas"/>
              </a:rPr>
              <a:t>"submit"</a:t>
            </a:r>
            <a:r>
              <a:rPr lang="en-US" sz="1000">
                <a:latin typeface="Consolas"/>
                <a:ea typeface="Consolas"/>
                <a:cs typeface="Consolas"/>
                <a:sym typeface="Consolas"/>
              </a:rPr>
              <a:t> </a:t>
            </a:r>
            <a:r>
              <a:rPr lang="en-US" sz="1000">
                <a:solidFill>
                  <a:srgbClr val="C4A000"/>
                </a:solidFill>
                <a:latin typeface="Consolas"/>
                <a:ea typeface="Consolas"/>
                <a:cs typeface="Consolas"/>
                <a:sym typeface="Consolas"/>
              </a:rPr>
              <a:t>value</a:t>
            </a:r>
            <a:r>
              <a:rPr b="1" lang="en-US" sz="1000">
                <a:solidFill>
                  <a:srgbClr val="CE5C00"/>
                </a:solidFill>
                <a:latin typeface="Consolas"/>
                <a:ea typeface="Consolas"/>
                <a:cs typeface="Consolas"/>
                <a:sym typeface="Consolas"/>
              </a:rPr>
              <a:t>=</a:t>
            </a:r>
            <a:r>
              <a:rPr lang="en-US" sz="1000">
                <a:solidFill>
                  <a:srgbClr val="4E9A06"/>
                </a:solidFill>
                <a:latin typeface="Consolas"/>
                <a:ea typeface="Consolas"/>
                <a:cs typeface="Consolas"/>
                <a:sym typeface="Consolas"/>
              </a:rPr>
              <a:t>"Submit"</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form</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script</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b="1" lang="en-US" sz="1000">
                <a:solidFill>
                  <a:srgbClr val="204A87"/>
                </a:solidFill>
                <a:latin typeface="Consolas"/>
                <a:ea typeface="Consolas"/>
                <a:cs typeface="Consolas"/>
                <a:sym typeface="Consolas"/>
              </a:rPr>
              <a:t>const</a:t>
            </a: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name</a:t>
            </a:r>
            <a:r>
              <a:rPr lang="en-US" sz="1000">
                <a:solidFill>
                  <a:srgbClr val="F8F8F8"/>
                </a:solidFill>
                <a:latin typeface="Consolas"/>
                <a:ea typeface="Consolas"/>
                <a:cs typeface="Consolas"/>
                <a:sym typeface="Consolas"/>
              </a:rPr>
              <a:t> </a:t>
            </a:r>
            <a:r>
              <a:rPr b="1" lang="en-US" sz="1000">
                <a:solidFill>
                  <a:srgbClr val="CE5C00"/>
                </a:solidFill>
                <a:latin typeface="Consolas"/>
                <a:ea typeface="Consolas"/>
                <a:cs typeface="Consolas"/>
                <a:sym typeface="Consolas"/>
              </a:rPr>
              <a:t>=</a:t>
            </a:r>
            <a:r>
              <a:rPr lang="en-US" sz="1000">
                <a:solidFill>
                  <a:srgbClr val="F8F8F8"/>
                </a:solidFill>
                <a:latin typeface="Consolas"/>
                <a:ea typeface="Consolas"/>
                <a:cs typeface="Consolas"/>
                <a:sym typeface="Consolas"/>
              </a:rPr>
              <a:t> </a:t>
            </a:r>
            <a:r>
              <a:rPr lang="en-US" sz="1000">
                <a:solidFill>
                  <a:srgbClr val="204A87"/>
                </a:solidFill>
                <a:latin typeface="Consolas"/>
                <a:ea typeface="Consolas"/>
                <a:cs typeface="Consolas"/>
                <a:sym typeface="Consolas"/>
              </a:rPr>
              <a:t>document</a:t>
            </a:r>
            <a:r>
              <a:rPr b="1" lang="en-US" sz="1000">
                <a:latin typeface="Consolas"/>
                <a:ea typeface="Consolas"/>
                <a:cs typeface="Consolas"/>
                <a:sym typeface="Consolas"/>
              </a:rPr>
              <a:t>.</a:t>
            </a:r>
            <a:r>
              <a:rPr lang="en-US" sz="1000">
                <a:latin typeface="Consolas"/>
                <a:ea typeface="Consolas"/>
                <a:cs typeface="Consolas"/>
                <a:sym typeface="Consolas"/>
              </a:rPr>
              <a:t>getElementById</a:t>
            </a:r>
            <a:r>
              <a:rPr b="1" lang="en-US" sz="1000">
                <a:latin typeface="Consolas"/>
                <a:ea typeface="Consolas"/>
                <a:cs typeface="Consolas"/>
                <a:sym typeface="Consolas"/>
              </a:rPr>
              <a:t>(</a:t>
            </a:r>
            <a:r>
              <a:rPr lang="en-US" sz="1000">
                <a:solidFill>
                  <a:srgbClr val="4E9A06"/>
                </a:solidFill>
                <a:latin typeface="Consolas"/>
                <a:ea typeface="Consolas"/>
                <a:cs typeface="Consolas"/>
                <a:sym typeface="Consolas"/>
              </a:rPr>
              <a:t>"fname"</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name</a:t>
            </a:r>
            <a:r>
              <a:rPr b="1" lang="en-US" sz="1000">
                <a:latin typeface="Consolas"/>
                <a:ea typeface="Consolas"/>
                <a:cs typeface="Consolas"/>
                <a:sym typeface="Consolas"/>
              </a:rPr>
              <a:t>.</a:t>
            </a:r>
            <a:r>
              <a:rPr lang="en-US" sz="1000">
                <a:latin typeface="Consolas"/>
                <a:ea typeface="Consolas"/>
                <a:cs typeface="Consolas"/>
                <a:sym typeface="Consolas"/>
              </a:rPr>
              <a:t>addEventListener</a:t>
            </a:r>
            <a:r>
              <a:rPr b="1" lang="en-US" sz="1000">
                <a:latin typeface="Consolas"/>
                <a:ea typeface="Consolas"/>
                <a:cs typeface="Consolas"/>
                <a:sym typeface="Consolas"/>
              </a:rPr>
              <a:t>(</a:t>
            </a:r>
            <a:r>
              <a:rPr lang="en-US" sz="1000">
                <a:solidFill>
                  <a:srgbClr val="4E9A06"/>
                </a:solidFill>
                <a:latin typeface="Consolas"/>
                <a:ea typeface="Consolas"/>
                <a:cs typeface="Consolas"/>
                <a:sym typeface="Consolas"/>
              </a:rPr>
              <a:t>'focus'</a:t>
            </a:r>
            <a:r>
              <a:rPr b="1" lang="en-US" sz="1000">
                <a:latin typeface="Consolas"/>
                <a:ea typeface="Consolas"/>
                <a:cs typeface="Consolas"/>
                <a:sym typeface="Consolas"/>
              </a:rPr>
              <a:t>,</a:t>
            </a: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changeToCoral</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name</a:t>
            </a:r>
            <a:r>
              <a:rPr b="1" lang="en-US" sz="1000">
                <a:latin typeface="Consolas"/>
                <a:ea typeface="Consolas"/>
                <a:cs typeface="Consolas"/>
                <a:sym typeface="Consolas"/>
              </a:rPr>
              <a:t>.</a:t>
            </a:r>
            <a:r>
              <a:rPr lang="en-US" sz="1000">
                <a:latin typeface="Consolas"/>
                <a:ea typeface="Consolas"/>
                <a:cs typeface="Consolas"/>
                <a:sym typeface="Consolas"/>
              </a:rPr>
              <a:t>addEventListener</a:t>
            </a:r>
            <a:r>
              <a:rPr b="1" lang="en-US" sz="1000">
                <a:latin typeface="Consolas"/>
                <a:ea typeface="Consolas"/>
                <a:cs typeface="Consolas"/>
                <a:sym typeface="Consolas"/>
              </a:rPr>
              <a:t>(</a:t>
            </a:r>
            <a:r>
              <a:rPr lang="en-US" sz="1000">
                <a:solidFill>
                  <a:srgbClr val="4E9A06"/>
                </a:solidFill>
                <a:latin typeface="Consolas"/>
                <a:ea typeface="Consolas"/>
                <a:cs typeface="Consolas"/>
                <a:sym typeface="Consolas"/>
              </a:rPr>
              <a:t>'blur'</a:t>
            </a:r>
            <a:r>
              <a:rPr b="1" lang="en-US" sz="1000">
                <a:latin typeface="Consolas"/>
                <a:ea typeface="Consolas"/>
                <a:cs typeface="Consolas"/>
                <a:sym typeface="Consolas"/>
              </a:rPr>
              <a:t>,</a:t>
            </a: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changeToWhite</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lang="en-US" sz="1000">
                <a:solidFill>
                  <a:srgbClr val="204A87"/>
                </a:solidFill>
                <a:latin typeface="Consolas"/>
                <a:ea typeface="Consolas"/>
                <a:cs typeface="Consolas"/>
                <a:sym typeface="Consolas"/>
              </a:rPr>
              <a:t>document</a:t>
            </a:r>
            <a:r>
              <a:rPr b="1" lang="en-US" sz="1000">
                <a:latin typeface="Consolas"/>
                <a:ea typeface="Consolas"/>
                <a:cs typeface="Consolas"/>
                <a:sym typeface="Consolas"/>
              </a:rPr>
              <a:t>.</a:t>
            </a:r>
            <a:r>
              <a:rPr lang="en-US" sz="1000">
                <a:latin typeface="Consolas"/>
                <a:ea typeface="Consolas"/>
                <a:cs typeface="Consolas"/>
                <a:sym typeface="Consolas"/>
              </a:rPr>
              <a:t>querySelector</a:t>
            </a:r>
            <a:r>
              <a:rPr b="1" lang="en-US" sz="1000">
                <a:latin typeface="Consolas"/>
                <a:ea typeface="Consolas"/>
                <a:cs typeface="Consolas"/>
                <a:sym typeface="Consolas"/>
              </a:rPr>
              <a:t>(</a:t>
            </a:r>
            <a:r>
              <a:rPr lang="en-US" sz="1000">
                <a:solidFill>
                  <a:srgbClr val="4E9A06"/>
                </a:solidFill>
                <a:latin typeface="Consolas"/>
                <a:ea typeface="Consolas"/>
                <a:cs typeface="Consolas"/>
                <a:sym typeface="Consolas"/>
              </a:rPr>
              <a:t>'form'</a:t>
            </a:r>
            <a:r>
              <a:rPr b="1" lang="en-US" sz="1000">
                <a:latin typeface="Consolas"/>
                <a:ea typeface="Consolas"/>
                <a:cs typeface="Consolas"/>
                <a:sym typeface="Consolas"/>
              </a:rPr>
              <a:t>).</a:t>
            </a:r>
            <a:r>
              <a:rPr lang="en-US" sz="1000">
                <a:latin typeface="Consolas"/>
                <a:ea typeface="Consolas"/>
                <a:cs typeface="Consolas"/>
                <a:sym typeface="Consolas"/>
              </a:rPr>
              <a:t>addEventListener</a:t>
            </a:r>
            <a:r>
              <a:rPr b="1" lang="en-US" sz="1000">
                <a:latin typeface="Consolas"/>
                <a:ea typeface="Consolas"/>
                <a:cs typeface="Consolas"/>
                <a:sym typeface="Consolas"/>
              </a:rPr>
              <a:t>(</a:t>
            </a:r>
            <a:r>
              <a:rPr lang="en-US" sz="1000">
                <a:solidFill>
                  <a:srgbClr val="4E9A06"/>
                </a:solidFill>
                <a:latin typeface="Consolas"/>
                <a:ea typeface="Consolas"/>
                <a:cs typeface="Consolas"/>
                <a:sym typeface="Consolas"/>
              </a:rPr>
              <a:t>"submit"</a:t>
            </a:r>
            <a:r>
              <a:rPr b="1" lang="en-US" sz="1000">
                <a:latin typeface="Consolas"/>
                <a:ea typeface="Consolas"/>
                <a:cs typeface="Consolas"/>
                <a:sym typeface="Consolas"/>
              </a:rPr>
              <a:t>,</a:t>
            </a:r>
            <a:r>
              <a:rPr lang="en-US" sz="1000">
                <a:solidFill>
                  <a:srgbClr val="F8F8F8"/>
                </a:solidFill>
                <a:latin typeface="Consolas"/>
                <a:ea typeface="Consolas"/>
                <a:cs typeface="Consolas"/>
                <a:sym typeface="Consolas"/>
              </a:rPr>
              <a:t> </a:t>
            </a:r>
            <a:r>
              <a:rPr b="1" lang="en-US" sz="1000">
                <a:solidFill>
                  <a:srgbClr val="204A87"/>
                </a:solidFill>
                <a:latin typeface="Consolas"/>
                <a:ea typeface="Consolas"/>
                <a:cs typeface="Consolas"/>
                <a:sym typeface="Consolas"/>
              </a:rPr>
              <a:t>function</a:t>
            </a:r>
            <a:r>
              <a:rPr b="1" lang="en-US" sz="1000">
                <a:latin typeface="Consolas"/>
                <a:ea typeface="Consolas"/>
                <a:cs typeface="Consolas"/>
                <a:sym typeface="Consolas"/>
              </a:rPr>
              <a:t>()</a:t>
            </a:r>
            <a:r>
              <a:rPr lang="en-US" sz="1000">
                <a:solidFill>
                  <a:srgbClr val="F8F8F8"/>
                </a:solidFill>
                <a:latin typeface="Consolas"/>
                <a:ea typeface="Consolas"/>
                <a:cs typeface="Consolas"/>
                <a:sym typeface="Consolas"/>
              </a:rPr>
              <a:t> </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alert</a:t>
            </a:r>
            <a:r>
              <a:rPr b="1" lang="en-US" sz="1000">
                <a:latin typeface="Consolas"/>
                <a:ea typeface="Consolas"/>
                <a:cs typeface="Consolas"/>
                <a:sym typeface="Consolas"/>
              </a:rPr>
              <a:t>(</a:t>
            </a:r>
            <a:r>
              <a:rPr lang="en-US" sz="1000">
                <a:latin typeface="Consolas"/>
                <a:ea typeface="Consolas"/>
                <a:cs typeface="Consolas"/>
                <a:sym typeface="Consolas"/>
              </a:rPr>
              <a:t>name</a:t>
            </a:r>
            <a:r>
              <a:rPr b="1" lang="en-US" sz="1000">
                <a:latin typeface="Consolas"/>
                <a:ea typeface="Consolas"/>
                <a:cs typeface="Consolas"/>
                <a:sym typeface="Consolas"/>
              </a:rPr>
              <a:t>.</a:t>
            </a:r>
            <a:r>
              <a:rPr lang="en-US" sz="1000">
                <a:latin typeface="Consolas"/>
                <a:ea typeface="Consolas"/>
                <a:cs typeface="Consolas"/>
                <a:sym typeface="Consolas"/>
              </a:rPr>
              <a:t>value</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b="1" lang="en-US" sz="1000">
                <a:solidFill>
                  <a:srgbClr val="204A87"/>
                </a:solidFill>
                <a:latin typeface="Consolas"/>
                <a:ea typeface="Consolas"/>
                <a:cs typeface="Consolas"/>
                <a:sym typeface="Consolas"/>
              </a:rPr>
              <a:t>function</a:t>
            </a: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changeToCoral</a:t>
            </a:r>
            <a:r>
              <a:rPr b="1" lang="en-US" sz="1000">
                <a:latin typeface="Consolas"/>
                <a:ea typeface="Consolas"/>
                <a:cs typeface="Consolas"/>
                <a:sym typeface="Consolas"/>
              </a:rPr>
              <a:t>()</a:t>
            </a:r>
            <a:r>
              <a:rPr lang="en-US" sz="1000">
                <a:solidFill>
                  <a:srgbClr val="F8F8F8"/>
                </a:solidFill>
                <a:latin typeface="Consolas"/>
                <a:ea typeface="Consolas"/>
                <a:cs typeface="Consolas"/>
                <a:sym typeface="Consolas"/>
              </a:rPr>
              <a:t> </a:t>
            </a:r>
            <a:r>
              <a:rPr b="1" lang="en-US" sz="1000">
                <a:latin typeface="Consolas"/>
                <a:ea typeface="Consolas"/>
                <a:cs typeface="Consolas"/>
                <a:sym typeface="Consolas"/>
              </a:rPr>
              <a:t>{</a:t>
            </a: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name</a:t>
            </a:r>
            <a:r>
              <a:rPr b="1" lang="en-US" sz="1000">
                <a:latin typeface="Consolas"/>
                <a:ea typeface="Consolas"/>
                <a:cs typeface="Consolas"/>
                <a:sym typeface="Consolas"/>
              </a:rPr>
              <a:t>.</a:t>
            </a:r>
            <a:r>
              <a:rPr lang="en-US" sz="1000">
                <a:latin typeface="Consolas"/>
                <a:ea typeface="Consolas"/>
                <a:cs typeface="Consolas"/>
                <a:sym typeface="Consolas"/>
              </a:rPr>
              <a:t>style</a:t>
            </a:r>
            <a:r>
              <a:rPr b="1" lang="en-US" sz="1000">
                <a:latin typeface="Consolas"/>
                <a:ea typeface="Consolas"/>
                <a:cs typeface="Consolas"/>
                <a:sym typeface="Consolas"/>
              </a:rPr>
              <a:t>.</a:t>
            </a:r>
            <a:r>
              <a:rPr lang="en-US" sz="1000">
                <a:latin typeface="Consolas"/>
                <a:ea typeface="Consolas"/>
                <a:cs typeface="Consolas"/>
                <a:sym typeface="Consolas"/>
              </a:rPr>
              <a:t>backgroundColor </a:t>
            </a:r>
            <a:r>
              <a:rPr b="1" lang="en-US" sz="1000">
                <a:solidFill>
                  <a:srgbClr val="CE5C00"/>
                </a:solidFill>
                <a:latin typeface="Consolas"/>
                <a:ea typeface="Consolas"/>
                <a:cs typeface="Consolas"/>
                <a:sym typeface="Consolas"/>
              </a:rPr>
              <a:t>=</a:t>
            </a:r>
            <a:r>
              <a:rPr lang="en-US" sz="1000">
                <a:solidFill>
                  <a:srgbClr val="F8F8F8"/>
                </a:solidFill>
                <a:latin typeface="Consolas"/>
                <a:ea typeface="Consolas"/>
                <a:cs typeface="Consolas"/>
                <a:sym typeface="Consolas"/>
              </a:rPr>
              <a:t> </a:t>
            </a:r>
            <a:r>
              <a:rPr lang="en-US" sz="1000">
                <a:solidFill>
                  <a:srgbClr val="4E9A06"/>
                </a:solidFill>
                <a:latin typeface="Consolas"/>
                <a:ea typeface="Consolas"/>
                <a:cs typeface="Consolas"/>
                <a:sym typeface="Consolas"/>
              </a:rPr>
              <a:t>'coral'</a:t>
            </a:r>
            <a:r>
              <a:rPr b="1" lang="en-US" sz="1000">
                <a:latin typeface="Consolas"/>
                <a:ea typeface="Consolas"/>
                <a:cs typeface="Consolas"/>
                <a:sym typeface="Consolas"/>
              </a:rPr>
              <a:t>; }</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b="1" lang="en-US" sz="1000">
                <a:solidFill>
                  <a:srgbClr val="204A87"/>
                </a:solidFill>
                <a:latin typeface="Consolas"/>
                <a:ea typeface="Consolas"/>
                <a:cs typeface="Consolas"/>
                <a:sym typeface="Consolas"/>
              </a:rPr>
              <a:t>function</a:t>
            </a: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changeToWhite</a:t>
            </a:r>
            <a:r>
              <a:rPr b="1" lang="en-US" sz="1000">
                <a:latin typeface="Consolas"/>
                <a:ea typeface="Consolas"/>
                <a:cs typeface="Consolas"/>
                <a:sym typeface="Consolas"/>
              </a:rPr>
              <a:t>()</a:t>
            </a:r>
            <a:r>
              <a:rPr lang="en-US" sz="1000">
                <a:solidFill>
                  <a:srgbClr val="F8F8F8"/>
                </a:solidFill>
                <a:latin typeface="Consolas"/>
                <a:ea typeface="Consolas"/>
                <a:cs typeface="Consolas"/>
                <a:sym typeface="Consolas"/>
              </a:rPr>
              <a:t> </a:t>
            </a:r>
            <a:r>
              <a:rPr b="1" lang="en-US" sz="1000">
                <a:latin typeface="Consolas"/>
                <a:ea typeface="Consolas"/>
                <a:cs typeface="Consolas"/>
                <a:sym typeface="Consolas"/>
              </a:rPr>
              <a:t>{</a:t>
            </a: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name</a:t>
            </a:r>
            <a:r>
              <a:rPr b="1" lang="en-US" sz="1000">
                <a:latin typeface="Consolas"/>
                <a:ea typeface="Consolas"/>
                <a:cs typeface="Consolas"/>
                <a:sym typeface="Consolas"/>
              </a:rPr>
              <a:t>.</a:t>
            </a:r>
            <a:r>
              <a:rPr lang="en-US" sz="1000">
                <a:latin typeface="Consolas"/>
                <a:ea typeface="Consolas"/>
                <a:cs typeface="Consolas"/>
                <a:sym typeface="Consolas"/>
              </a:rPr>
              <a:t>style</a:t>
            </a:r>
            <a:r>
              <a:rPr b="1" lang="en-US" sz="1000">
                <a:latin typeface="Consolas"/>
                <a:ea typeface="Consolas"/>
                <a:cs typeface="Consolas"/>
                <a:sym typeface="Consolas"/>
              </a:rPr>
              <a:t>.</a:t>
            </a:r>
            <a:r>
              <a:rPr lang="en-US" sz="1000">
                <a:latin typeface="Consolas"/>
                <a:ea typeface="Consolas"/>
                <a:cs typeface="Consolas"/>
                <a:sym typeface="Consolas"/>
              </a:rPr>
              <a:t>backgroundColor </a:t>
            </a:r>
            <a:r>
              <a:rPr b="1" lang="en-US" sz="1000">
                <a:solidFill>
                  <a:srgbClr val="CE5C00"/>
                </a:solidFill>
                <a:latin typeface="Consolas"/>
                <a:ea typeface="Consolas"/>
                <a:cs typeface="Consolas"/>
                <a:sym typeface="Consolas"/>
              </a:rPr>
              <a:t>=</a:t>
            </a:r>
            <a:r>
              <a:rPr lang="en-US" sz="1000">
                <a:solidFill>
                  <a:srgbClr val="F8F8F8"/>
                </a:solidFill>
                <a:latin typeface="Consolas"/>
                <a:ea typeface="Consolas"/>
                <a:cs typeface="Consolas"/>
                <a:sym typeface="Consolas"/>
              </a:rPr>
              <a:t> </a:t>
            </a:r>
            <a:r>
              <a:rPr lang="en-US" sz="1000">
                <a:solidFill>
                  <a:srgbClr val="4E9A06"/>
                </a:solidFill>
                <a:latin typeface="Consolas"/>
                <a:ea typeface="Consolas"/>
                <a:cs typeface="Consolas"/>
                <a:sym typeface="Consolas"/>
              </a:rPr>
              <a:t>'white'</a:t>
            </a:r>
            <a:r>
              <a:rPr b="1" lang="en-US" sz="1000">
                <a:latin typeface="Consolas"/>
                <a:ea typeface="Consolas"/>
                <a:cs typeface="Consolas"/>
                <a:sym typeface="Consolas"/>
              </a:rPr>
              <a:t>; }</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script</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body</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63500" rtl="0" algn="l">
              <a:lnSpc>
                <a:spcPct val="110795"/>
              </a:lnSpc>
              <a:spcBef>
                <a:spcPts val="0"/>
              </a:spcBef>
              <a:spcAft>
                <a:spcPts val="0"/>
              </a:spcAft>
              <a:buNone/>
            </a:pP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html</a:t>
            </a:r>
            <a:r>
              <a:rPr b="1" lang="en-US" sz="1000">
                <a:latin typeface="Consolas"/>
                <a:ea typeface="Consolas"/>
                <a:cs typeface="Consolas"/>
                <a:sym typeface="Consolas"/>
              </a:rPr>
              <a:t>&gt;</a:t>
            </a:r>
            <a:endParaRPr sz="800">
              <a:solidFill>
                <a:srgbClr val="080808"/>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t/>
            </a:r>
            <a:endParaRPr sz="80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sz="900">
              <a:solidFill>
                <a:srgbClr val="008080"/>
              </a:solidFill>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93"/>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sz="2500"/>
              <a:t>Form Events </a:t>
            </a:r>
            <a:r>
              <a:rPr b="0" lang="en-US" sz="2500"/>
              <a:t>(continued)</a:t>
            </a:r>
            <a:r>
              <a:rPr lang="en-US" sz="2500"/>
              <a:t> </a:t>
            </a:r>
            <a:endParaRPr sz="2500"/>
          </a:p>
        </p:txBody>
      </p:sp>
      <p:sp>
        <p:nvSpPr>
          <p:cNvPr id="858" name="Google Shape;858;p93"/>
          <p:cNvSpPr txBox="1"/>
          <p:nvPr>
            <p:ph idx="1" type="body"/>
          </p:nvPr>
        </p:nvSpPr>
        <p:spPr>
          <a:xfrm>
            <a:off x="523875" y="1290600"/>
            <a:ext cx="2938200" cy="3395400"/>
          </a:xfrm>
          <a:prstGeom prst="rect">
            <a:avLst/>
          </a:prstGeom>
          <a:noFill/>
          <a:ln>
            <a:noFill/>
          </a:ln>
        </p:spPr>
        <p:txBody>
          <a:bodyPr anchorCtr="0" anchor="t" bIns="68575" lIns="68575" spcFirstLastPara="1" rIns="68575" wrap="square" tIns="68575">
            <a:normAutofit/>
          </a:bodyPr>
          <a:lstStyle/>
          <a:p>
            <a:pPr indent="0" lvl="0" marL="0" rtl="0" algn="l">
              <a:lnSpc>
                <a:spcPct val="107000"/>
              </a:lnSpc>
              <a:spcBef>
                <a:spcPts val="0"/>
              </a:spcBef>
              <a:spcAft>
                <a:spcPts val="0"/>
              </a:spcAft>
              <a:buNone/>
            </a:pPr>
            <a:r>
              <a:rPr b="1" lang="en-US" sz="1500">
                <a:solidFill>
                  <a:srgbClr val="000000"/>
                </a:solidFill>
                <a:latin typeface="Consolas"/>
                <a:ea typeface="Consolas"/>
                <a:cs typeface="Consolas"/>
                <a:sym typeface="Consolas"/>
              </a:rPr>
              <a:t>onsubmit()</a:t>
            </a:r>
            <a:br>
              <a:rPr lang="en-US" sz="1500">
                <a:solidFill>
                  <a:srgbClr val="000000"/>
                </a:solidFill>
              </a:rPr>
            </a:br>
            <a:r>
              <a:rPr lang="en-US" sz="1500">
                <a:solidFill>
                  <a:srgbClr val="000000"/>
                </a:solidFill>
              </a:rPr>
              <a:t>Fires when a form is submitted.</a:t>
            </a:r>
            <a:endParaRPr sz="1500">
              <a:solidFill>
                <a:srgbClr val="000000"/>
              </a:solidFill>
            </a:endParaRPr>
          </a:p>
          <a:p>
            <a:pPr indent="0" lvl="0" marL="0" rtl="0" algn="l">
              <a:lnSpc>
                <a:spcPct val="107000"/>
              </a:lnSpc>
              <a:spcBef>
                <a:spcPts val="1000"/>
              </a:spcBef>
              <a:spcAft>
                <a:spcPts val="0"/>
              </a:spcAft>
              <a:buNone/>
            </a:pPr>
            <a:r>
              <a:rPr b="1" lang="en-US" sz="1500">
                <a:solidFill>
                  <a:srgbClr val="000000"/>
                </a:solidFill>
                <a:latin typeface="Consolas"/>
                <a:ea typeface="Consolas"/>
                <a:cs typeface="Consolas"/>
                <a:sym typeface="Consolas"/>
              </a:rPr>
              <a:t>onfocus()</a:t>
            </a:r>
            <a:r>
              <a:rPr lang="en-US" sz="1500">
                <a:solidFill>
                  <a:srgbClr val="000000"/>
                </a:solidFill>
                <a:latin typeface="Consolas"/>
                <a:ea typeface="Consolas"/>
                <a:cs typeface="Consolas"/>
                <a:sym typeface="Consolas"/>
              </a:rPr>
              <a:t> </a:t>
            </a:r>
            <a:br>
              <a:rPr lang="en-US" sz="1500">
                <a:solidFill>
                  <a:srgbClr val="000000"/>
                </a:solidFill>
              </a:rPr>
            </a:br>
            <a:r>
              <a:rPr lang="en-US" sz="1500">
                <a:solidFill>
                  <a:srgbClr val="000000"/>
                </a:solidFill>
              </a:rPr>
              <a:t>Fires when an element (such as an input) receives focus.</a:t>
            </a:r>
            <a:endParaRPr sz="1500">
              <a:solidFill>
                <a:srgbClr val="000000"/>
              </a:solidFill>
            </a:endParaRPr>
          </a:p>
          <a:p>
            <a:pPr indent="0" lvl="0" marL="0" rtl="0" algn="l">
              <a:lnSpc>
                <a:spcPct val="107000"/>
              </a:lnSpc>
              <a:spcBef>
                <a:spcPts val="1000"/>
              </a:spcBef>
              <a:spcAft>
                <a:spcPts val="0"/>
              </a:spcAft>
              <a:buNone/>
            </a:pPr>
            <a:r>
              <a:rPr b="1" lang="en-US" sz="1500">
                <a:solidFill>
                  <a:srgbClr val="000000"/>
                </a:solidFill>
                <a:latin typeface="Consolas"/>
                <a:ea typeface="Consolas"/>
                <a:cs typeface="Consolas"/>
                <a:sym typeface="Consolas"/>
              </a:rPr>
              <a:t>onblur()</a:t>
            </a:r>
            <a:br>
              <a:rPr lang="en-US" sz="1500">
                <a:solidFill>
                  <a:srgbClr val="000000"/>
                </a:solidFill>
              </a:rPr>
            </a:br>
            <a:r>
              <a:rPr lang="en-US" sz="1500">
                <a:solidFill>
                  <a:srgbClr val="000000"/>
                </a:solidFill>
              </a:rPr>
              <a:t>Fires when an element loses focus.</a:t>
            </a:r>
            <a:endParaRPr sz="1500">
              <a:solidFill>
                <a:srgbClr val="000000"/>
              </a:solidFill>
            </a:endParaRPr>
          </a:p>
          <a:p>
            <a:pPr indent="0" lvl="0" marL="0" rtl="0" algn="l">
              <a:lnSpc>
                <a:spcPct val="107000"/>
              </a:lnSpc>
              <a:spcBef>
                <a:spcPts val="1000"/>
              </a:spcBef>
              <a:spcAft>
                <a:spcPts val="0"/>
              </a:spcAft>
              <a:buNone/>
            </a:pPr>
            <a:r>
              <a:rPr b="1" lang="en-US" sz="1500">
                <a:solidFill>
                  <a:srgbClr val="000000"/>
                </a:solidFill>
                <a:latin typeface="Consolas"/>
                <a:ea typeface="Consolas"/>
                <a:cs typeface="Consolas"/>
                <a:sym typeface="Consolas"/>
              </a:rPr>
              <a:t>onchange()</a:t>
            </a:r>
            <a:br>
              <a:rPr lang="en-US" sz="1500">
                <a:solidFill>
                  <a:srgbClr val="000000"/>
                </a:solidFill>
              </a:rPr>
            </a:br>
            <a:r>
              <a:rPr lang="en-US" sz="1500">
                <a:solidFill>
                  <a:srgbClr val="000000"/>
                </a:solidFill>
              </a:rPr>
              <a:t>Fires when the user modifies the value of a form element.</a:t>
            </a:r>
            <a:endParaRPr b="1" sz="1500"/>
          </a:p>
        </p:txBody>
      </p:sp>
      <p:sp>
        <p:nvSpPr>
          <p:cNvPr id="859" name="Google Shape;859;p93"/>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
        <p:nvSpPr>
          <p:cNvPr id="860" name="Google Shape;860;p93"/>
          <p:cNvSpPr/>
          <p:nvPr/>
        </p:nvSpPr>
        <p:spPr>
          <a:xfrm>
            <a:off x="3909829" y="1512525"/>
            <a:ext cx="4990200" cy="207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900" u="none" cap="none" strike="noStrike">
              <a:solidFill>
                <a:srgbClr val="000000"/>
              </a:solidFill>
              <a:latin typeface="Consolas"/>
              <a:ea typeface="Consolas"/>
              <a:cs typeface="Consolas"/>
              <a:sym typeface="Consolas"/>
            </a:endParaRPr>
          </a:p>
        </p:txBody>
      </p:sp>
      <p:sp>
        <p:nvSpPr>
          <p:cNvPr id="861" name="Google Shape;861;p93"/>
          <p:cNvSpPr/>
          <p:nvPr/>
        </p:nvSpPr>
        <p:spPr>
          <a:xfrm>
            <a:off x="3567025" y="1512525"/>
            <a:ext cx="5296200" cy="3288900"/>
          </a:xfrm>
          <a:prstGeom prst="rect">
            <a:avLst/>
          </a:prstGeom>
          <a:noFill/>
          <a:ln cap="flat" cmpd="sng" w="9525">
            <a:solidFill>
              <a:schemeClr val="accent2"/>
            </a:solidFill>
            <a:prstDash val="dash"/>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800"/>
              <a:buFont typeface="Arial"/>
              <a:buNone/>
            </a:pP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html</a:t>
            </a:r>
            <a:r>
              <a:rPr lang="en-US" sz="1000">
                <a:latin typeface="Consolas"/>
                <a:ea typeface="Consolas"/>
                <a:cs typeface="Consolas"/>
                <a:sym typeface="Consolas"/>
              </a:rPr>
              <a:t> </a:t>
            </a:r>
            <a:r>
              <a:rPr lang="en-US" sz="1000">
                <a:solidFill>
                  <a:srgbClr val="C4A000"/>
                </a:solidFill>
                <a:latin typeface="Consolas"/>
                <a:ea typeface="Consolas"/>
                <a:cs typeface="Consolas"/>
                <a:sym typeface="Consolas"/>
              </a:rPr>
              <a:t>lang</a:t>
            </a:r>
            <a:r>
              <a:rPr b="1" lang="en-US" sz="1000">
                <a:solidFill>
                  <a:srgbClr val="CE5C00"/>
                </a:solidFill>
                <a:latin typeface="Consolas"/>
                <a:ea typeface="Consolas"/>
                <a:cs typeface="Consolas"/>
                <a:sym typeface="Consolas"/>
              </a:rPr>
              <a:t>=</a:t>
            </a:r>
            <a:r>
              <a:rPr lang="en-US" sz="1000">
                <a:solidFill>
                  <a:srgbClr val="4E9A06"/>
                </a:solidFill>
                <a:latin typeface="Consolas"/>
                <a:ea typeface="Consolas"/>
                <a:cs typeface="Consolas"/>
                <a:sym typeface="Consolas"/>
              </a:rPr>
              <a:t>"en-US"</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head</a:t>
            </a:r>
            <a:r>
              <a:rPr b="1" lang="en-US" sz="1000">
                <a:latin typeface="Consolas"/>
                <a:ea typeface="Consolas"/>
                <a:cs typeface="Consolas"/>
                <a:sym typeface="Consolas"/>
              </a:rPr>
              <a:t>&gt;&lt;/</a:t>
            </a:r>
            <a:r>
              <a:rPr b="1" lang="en-US" sz="1000">
                <a:solidFill>
                  <a:srgbClr val="204A87"/>
                </a:solidFill>
                <a:latin typeface="Consolas"/>
                <a:ea typeface="Consolas"/>
                <a:cs typeface="Consolas"/>
                <a:sym typeface="Consolas"/>
              </a:rPr>
              <a:t>head</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body</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form</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label</a:t>
            </a:r>
            <a:r>
              <a:rPr lang="en-US" sz="1000">
                <a:latin typeface="Consolas"/>
                <a:ea typeface="Consolas"/>
                <a:cs typeface="Consolas"/>
                <a:sym typeface="Consolas"/>
              </a:rPr>
              <a:t> </a:t>
            </a:r>
            <a:r>
              <a:rPr lang="en-US" sz="1000">
                <a:solidFill>
                  <a:srgbClr val="C4A000"/>
                </a:solidFill>
                <a:latin typeface="Consolas"/>
                <a:ea typeface="Consolas"/>
                <a:cs typeface="Consolas"/>
                <a:sym typeface="Consolas"/>
              </a:rPr>
              <a:t>for</a:t>
            </a:r>
            <a:r>
              <a:rPr b="1" lang="en-US" sz="1000">
                <a:solidFill>
                  <a:srgbClr val="CE5C00"/>
                </a:solidFill>
                <a:latin typeface="Consolas"/>
                <a:ea typeface="Consolas"/>
                <a:cs typeface="Consolas"/>
                <a:sym typeface="Consolas"/>
              </a:rPr>
              <a:t>=</a:t>
            </a:r>
            <a:r>
              <a:rPr lang="en-US" sz="1000">
                <a:solidFill>
                  <a:srgbClr val="4E9A06"/>
                </a:solidFill>
                <a:latin typeface="Consolas"/>
                <a:ea typeface="Consolas"/>
                <a:cs typeface="Consolas"/>
                <a:sym typeface="Consolas"/>
              </a:rPr>
              <a:t>"fname"</a:t>
            </a:r>
            <a:r>
              <a:rPr b="1" lang="en-US" sz="1000">
                <a:latin typeface="Consolas"/>
                <a:ea typeface="Consolas"/>
                <a:cs typeface="Consolas"/>
                <a:sym typeface="Consolas"/>
              </a:rPr>
              <a:t>&gt;</a:t>
            </a:r>
            <a:r>
              <a:rPr lang="en-US" sz="1000">
                <a:latin typeface="Consolas"/>
                <a:ea typeface="Consolas"/>
                <a:cs typeface="Consolas"/>
                <a:sym typeface="Consolas"/>
              </a:rPr>
              <a:t>First name:</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label</a:t>
            </a:r>
            <a:r>
              <a:rPr b="1" lang="en-US" sz="1000">
                <a:latin typeface="Consolas"/>
                <a:ea typeface="Consolas"/>
                <a:cs typeface="Consolas"/>
                <a:sym typeface="Consolas"/>
              </a:rPr>
              <a:t>&gt;&lt;</a:t>
            </a:r>
            <a:r>
              <a:rPr b="1" lang="en-US" sz="1000">
                <a:solidFill>
                  <a:srgbClr val="204A87"/>
                </a:solidFill>
                <a:latin typeface="Consolas"/>
                <a:ea typeface="Consolas"/>
                <a:cs typeface="Consolas"/>
                <a:sym typeface="Consolas"/>
              </a:rPr>
              <a:t>br</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input</a:t>
            </a:r>
            <a:r>
              <a:rPr lang="en-US" sz="1000">
                <a:latin typeface="Consolas"/>
                <a:ea typeface="Consolas"/>
                <a:cs typeface="Consolas"/>
                <a:sym typeface="Consolas"/>
              </a:rPr>
              <a:t> </a:t>
            </a:r>
            <a:r>
              <a:rPr lang="en-US" sz="1000">
                <a:solidFill>
                  <a:srgbClr val="C4A000"/>
                </a:solidFill>
                <a:latin typeface="Consolas"/>
                <a:ea typeface="Consolas"/>
                <a:cs typeface="Consolas"/>
                <a:sym typeface="Consolas"/>
              </a:rPr>
              <a:t>type</a:t>
            </a:r>
            <a:r>
              <a:rPr b="1" lang="en-US" sz="1000">
                <a:solidFill>
                  <a:srgbClr val="CE5C00"/>
                </a:solidFill>
                <a:latin typeface="Consolas"/>
                <a:ea typeface="Consolas"/>
                <a:cs typeface="Consolas"/>
                <a:sym typeface="Consolas"/>
              </a:rPr>
              <a:t>=</a:t>
            </a:r>
            <a:r>
              <a:rPr lang="en-US" sz="1000">
                <a:solidFill>
                  <a:srgbClr val="4E9A06"/>
                </a:solidFill>
                <a:latin typeface="Consolas"/>
                <a:ea typeface="Consolas"/>
                <a:cs typeface="Consolas"/>
                <a:sym typeface="Consolas"/>
              </a:rPr>
              <a:t>"text"</a:t>
            </a:r>
            <a:r>
              <a:rPr lang="en-US" sz="1000">
                <a:latin typeface="Consolas"/>
                <a:ea typeface="Consolas"/>
                <a:cs typeface="Consolas"/>
                <a:sym typeface="Consolas"/>
              </a:rPr>
              <a:t> </a:t>
            </a:r>
            <a:r>
              <a:rPr lang="en-US" sz="1000">
                <a:solidFill>
                  <a:srgbClr val="C4A000"/>
                </a:solidFill>
                <a:latin typeface="Consolas"/>
                <a:ea typeface="Consolas"/>
                <a:cs typeface="Consolas"/>
                <a:sym typeface="Consolas"/>
              </a:rPr>
              <a:t>id</a:t>
            </a:r>
            <a:r>
              <a:rPr b="1" lang="en-US" sz="1000">
                <a:solidFill>
                  <a:srgbClr val="CE5C00"/>
                </a:solidFill>
                <a:latin typeface="Consolas"/>
                <a:ea typeface="Consolas"/>
                <a:cs typeface="Consolas"/>
                <a:sym typeface="Consolas"/>
              </a:rPr>
              <a:t>=</a:t>
            </a:r>
            <a:r>
              <a:rPr lang="en-US" sz="1000">
                <a:solidFill>
                  <a:srgbClr val="4E9A06"/>
                </a:solidFill>
                <a:latin typeface="Consolas"/>
                <a:ea typeface="Consolas"/>
                <a:cs typeface="Consolas"/>
                <a:sym typeface="Consolas"/>
              </a:rPr>
              <a:t>"fname"</a:t>
            </a:r>
            <a:r>
              <a:rPr b="1" lang="en-US" sz="1000">
                <a:latin typeface="Consolas"/>
                <a:ea typeface="Consolas"/>
                <a:cs typeface="Consolas"/>
                <a:sym typeface="Consolas"/>
              </a:rPr>
              <a:t>&gt;&lt;</a:t>
            </a:r>
            <a:r>
              <a:rPr b="1" lang="en-US" sz="1000">
                <a:solidFill>
                  <a:srgbClr val="204A87"/>
                </a:solidFill>
                <a:latin typeface="Consolas"/>
                <a:ea typeface="Consolas"/>
                <a:cs typeface="Consolas"/>
                <a:sym typeface="Consolas"/>
              </a:rPr>
              <a:t>br</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input</a:t>
            </a:r>
            <a:r>
              <a:rPr lang="en-US" sz="1000">
                <a:latin typeface="Consolas"/>
                <a:ea typeface="Consolas"/>
                <a:cs typeface="Consolas"/>
                <a:sym typeface="Consolas"/>
              </a:rPr>
              <a:t> </a:t>
            </a:r>
            <a:r>
              <a:rPr lang="en-US" sz="1000">
                <a:solidFill>
                  <a:srgbClr val="C4A000"/>
                </a:solidFill>
                <a:latin typeface="Consolas"/>
                <a:ea typeface="Consolas"/>
                <a:cs typeface="Consolas"/>
                <a:sym typeface="Consolas"/>
              </a:rPr>
              <a:t>type</a:t>
            </a:r>
            <a:r>
              <a:rPr b="1" lang="en-US" sz="1000">
                <a:solidFill>
                  <a:srgbClr val="CE5C00"/>
                </a:solidFill>
                <a:latin typeface="Consolas"/>
                <a:ea typeface="Consolas"/>
                <a:cs typeface="Consolas"/>
                <a:sym typeface="Consolas"/>
              </a:rPr>
              <a:t>=</a:t>
            </a:r>
            <a:r>
              <a:rPr lang="en-US" sz="1000">
                <a:solidFill>
                  <a:srgbClr val="4E9A06"/>
                </a:solidFill>
                <a:latin typeface="Consolas"/>
                <a:ea typeface="Consolas"/>
                <a:cs typeface="Consolas"/>
                <a:sym typeface="Consolas"/>
              </a:rPr>
              <a:t>"submit"</a:t>
            </a:r>
            <a:r>
              <a:rPr lang="en-US" sz="1000">
                <a:latin typeface="Consolas"/>
                <a:ea typeface="Consolas"/>
                <a:cs typeface="Consolas"/>
                <a:sym typeface="Consolas"/>
              </a:rPr>
              <a:t> </a:t>
            </a:r>
            <a:r>
              <a:rPr lang="en-US" sz="1000">
                <a:solidFill>
                  <a:srgbClr val="C4A000"/>
                </a:solidFill>
                <a:latin typeface="Consolas"/>
                <a:ea typeface="Consolas"/>
                <a:cs typeface="Consolas"/>
                <a:sym typeface="Consolas"/>
              </a:rPr>
              <a:t>value</a:t>
            </a:r>
            <a:r>
              <a:rPr b="1" lang="en-US" sz="1000">
                <a:solidFill>
                  <a:srgbClr val="CE5C00"/>
                </a:solidFill>
                <a:latin typeface="Consolas"/>
                <a:ea typeface="Consolas"/>
                <a:cs typeface="Consolas"/>
                <a:sym typeface="Consolas"/>
              </a:rPr>
              <a:t>=</a:t>
            </a:r>
            <a:r>
              <a:rPr lang="en-US" sz="1000">
                <a:solidFill>
                  <a:srgbClr val="4E9A06"/>
                </a:solidFill>
                <a:latin typeface="Consolas"/>
                <a:ea typeface="Consolas"/>
                <a:cs typeface="Consolas"/>
                <a:sym typeface="Consolas"/>
              </a:rPr>
              <a:t>"Submit"</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form</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script</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b="1" lang="en-US" sz="1000">
                <a:solidFill>
                  <a:srgbClr val="204A87"/>
                </a:solidFill>
                <a:latin typeface="Consolas"/>
                <a:ea typeface="Consolas"/>
                <a:cs typeface="Consolas"/>
                <a:sym typeface="Consolas"/>
              </a:rPr>
              <a:t>const</a:t>
            </a: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name</a:t>
            </a:r>
            <a:r>
              <a:rPr lang="en-US" sz="1000">
                <a:solidFill>
                  <a:srgbClr val="F8F8F8"/>
                </a:solidFill>
                <a:latin typeface="Consolas"/>
                <a:ea typeface="Consolas"/>
                <a:cs typeface="Consolas"/>
                <a:sym typeface="Consolas"/>
              </a:rPr>
              <a:t> </a:t>
            </a:r>
            <a:r>
              <a:rPr b="1" lang="en-US" sz="1000">
                <a:solidFill>
                  <a:srgbClr val="CE5C00"/>
                </a:solidFill>
                <a:latin typeface="Consolas"/>
                <a:ea typeface="Consolas"/>
                <a:cs typeface="Consolas"/>
                <a:sym typeface="Consolas"/>
              </a:rPr>
              <a:t>=</a:t>
            </a:r>
            <a:r>
              <a:rPr lang="en-US" sz="1000">
                <a:solidFill>
                  <a:srgbClr val="F8F8F8"/>
                </a:solidFill>
                <a:latin typeface="Consolas"/>
                <a:ea typeface="Consolas"/>
                <a:cs typeface="Consolas"/>
                <a:sym typeface="Consolas"/>
              </a:rPr>
              <a:t> </a:t>
            </a:r>
            <a:r>
              <a:rPr lang="en-US" sz="1000">
                <a:solidFill>
                  <a:srgbClr val="204A87"/>
                </a:solidFill>
                <a:latin typeface="Consolas"/>
                <a:ea typeface="Consolas"/>
                <a:cs typeface="Consolas"/>
                <a:sym typeface="Consolas"/>
              </a:rPr>
              <a:t>document</a:t>
            </a:r>
            <a:r>
              <a:rPr b="1" lang="en-US" sz="1000">
                <a:latin typeface="Consolas"/>
                <a:ea typeface="Consolas"/>
                <a:cs typeface="Consolas"/>
                <a:sym typeface="Consolas"/>
              </a:rPr>
              <a:t>.</a:t>
            </a:r>
            <a:r>
              <a:rPr lang="en-US" sz="1000">
                <a:latin typeface="Consolas"/>
                <a:ea typeface="Consolas"/>
                <a:cs typeface="Consolas"/>
                <a:sym typeface="Consolas"/>
              </a:rPr>
              <a:t>getElementById</a:t>
            </a:r>
            <a:r>
              <a:rPr b="1" lang="en-US" sz="1000">
                <a:latin typeface="Consolas"/>
                <a:ea typeface="Consolas"/>
                <a:cs typeface="Consolas"/>
                <a:sym typeface="Consolas"/>
              </a:rPr>
              <a:t>(</a:t>
            </a:r>
            <a:r>
              <a:rPr lang="en-US" sz="1000">
                <a:solidFill>
                  <a:srgbClr val="4E9A06"/>
                </a:solidFill>
                <a:latin typeface="Consolas"/>
                <a:ea typeface="Consolas"/>
                <a:cs typeface="Consolas"/>
                <a:sym typeface="Consolas"/>
              </a:rPr>
              <a:t>"fname"</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name</a:t>
            </a:r>
            <a:r>
              <a:rPr b="1" lang="en-US" sz="1000">
                <a:latin typeface="Consolas"/>
                <a:ea typeface="Consolas"/>
                <a:cs typeface="Consolas"/>
                <a:sym typeface="Consolas"/>
              </a:rPr>
              <a:t>.</a:t>
            </a:r>
            <a:r>
              <a:rPr lang="en-US" sz="1000">
                <a:latin typeface="Consolas"/>
                <a:ea typeface="Consolas"/>
                <a:cs typeface="Consolas"/>
                <a:sym typeface="Consolas"/>
              </a:rPr>
              <a:t>addEventListener</a:t>
            </a:r>
            <a:r>
              <a:rPr b="1" lang="en-US" sz="1000">
                <a:latin typeface="Consolas"/>
                <a:ea typeface="Consolas"/>
                <a:cs typeface="Consolas"/>
                <a:sym typeface="Consolas"/>
              </a:rPr>
              <a:t>(</a:t>
            </a:r>
            <a:r>
              <a:rPr lang="en-US" sz="1000">
                <a:solidFill>
                  <a:srgbClr val="4E9A06"/>
                </a:solidFill>
                <a:latin typeface="Consolas"/>
                <a:ea typeface="Consolas"/>
                <a:cs typeface="Consolas"/>
                <a:sym typeface="Consolas"/>
              </a:rPr>
              <a:t>'focus'</a:t>
            </a:r>
            <a:r>
              <a:rPr b="1" lang="en-US" sz="1000">
                <a:latin typeface="Consolas"/>
                <a:ea typeface="Consolas"/>
                <a:cs typeface="Consolas"/>
                <a:sym typeface="Consolas"/>
              </a:rPr>
              <a:t>,</a:t>
            </a: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changeToCoral</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name</a:t>
            </a:r>
            <a:r>
              <a:rPr b="1" lang="en-US" sz="1000">
                <a:latin typeface="Consolas"/>
                <a:ea typeface="Consolas"/>
                <a:cs typeface="Consolas"/>
                <a:sym typeface="Consolas"/>
              </a:rPr>
              <a:t>.</a:t>
            </a:r>
            <a:r>
              <a:rPr lang="en-US" sz="1000">
                <a:latin typeface="Consolas"/>
                <a:ea typeface="Consolas"/>
                <a:cs typeface="Consolas"/>
                <a:sym typeface="Consolas"/>
              </a:rPr>
              <a:t>addEventListener</a:t>
            </a:r>
            <a:r>
              <a:rPr b="1" lang="en-US" sz="1000">
                <a:latin typeface="Consolas"/>
                <a:ea typeface="Consolas"/>
                <a:cs typeface="Consolas"/>
                <a:sym typeface="Consolas"/>
              </a:rPr>
              <a:t>(</a:t>
            </a:r>
            <a:r>
              <a:rPr lang="en-US" sz="1000">
                <a:solidFill>
                  <a:srgbClr val="4E9A06"/>
                </a:solidFill>
                <a:latin typeface="Consolas"/>
                <a:ea typeface="Consolas"/>
                <a:cs typeface="Consolas"/>
                <a:sym typeface="Consolas"/>
              </a:rPr>
              <a:t>'blur'</a:t>
            </a:r>
            <a:r>
              <a:rPr b="1" lang="en-US" sz="1000">
                <a:latin typeface="Consolas"/>
                <a:ea typeface="Consolas"/>
                <a:cs typeface="Consolas"/>
                <a:sym typeface="Consolas"/>
              </a:rPr>
              <a:t>,</a:t>
            </a: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changeToWhite</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lang="en-US" sz="1000">
                <a:solidFill>
                  <a:srgbClr val="204A87"/>
                </a:solidFill>
                <a:latin typeface="Consolas"/>
                <a:ea typeface="Consolas"/>
                <a:cs typeface="Consolas"/>
                <a:sym typeface="Consolas"/>
              </a:rPr>
              <a:t>document</a:t>
            </a:r>
            <a:r>
              <a:rPr b="1" lang="en-US" sz="1000">
                <a:latin typeface="Consolas"/>
                <a:ea typeface="Consolas"/>
                <a:cs typeface="Consolas"/>
                <a:sym typeface="Consolas"/>
              </a:rPr>
              <a:t>.</a:t>
            </a:r>
            <a:r>
              <a:rPr lang="en-US" sz="1000">
                <a:latin typeface="Consolas"/>
                <a:ea typeface="Consolas"/>
                <a:cs typeface="Consolas"/>
                <a:sym typeface="Consolas"/>
              </a:rPr>
              <a:t>querySelector</a:t>
            </a:r>
            <a:r>
              <a:rPr b="1" lang="en-US" sz="1000">
                <a:latin typeface="Consolas"/>
                <a:ea typeface="Consolas"/>
                <a:cs typeface="Consolas"/>
                <a:sym typeface="Consolas"/>
              </a:rPr>
              <a:t>(</a:t>
            </a:r>
            <a:r>
              <a:rPr lang="en-US" sz="1000">
                <a:solidFill>
                  <a:srgbClr val="4E9A06"/>
                </a:solidFill>
                <a:latin typeface="Consolas"/>
                <a:ea typeface="Consolas"/>
                <a:cs typeface="Consolas"/>
                <a:sym typeface="Consolas"/>
              </a:rPr>
              <a:t>'form'</a:t>
            </a:r>
            <a:r>
              <a:rPr b="1" lang="en-US" sz="1000">
                <a:latin typeface="Consolas"/>
                <a:ea typeface="Consolas"/>
                <a:cs typeface="Consolas"/>
                <a:sym typeface="Consolas"/>
              </a:rPr>
              <a:t>).</a:t>
            </a:r>
            <a:r>
              <a:rPr lang="en-US" sz="1000">
                <a:latin typeface="Consolas"/>
                <a:ea typeface="Consolas"/>
                <a:cs typeface="Consolas"/>
                <a:sym typeface="Consolas"/>
              </a:rPr>
              <a:t>addEventListener</a:t>
            </a:r>
            <a:r>
              <a:rPr b="1" lang="en-US" sz="1000">
                <a:latin typeface="Consolas"/>
                <a:ea typeface="Consolas"/>
                <a:cs typeface="Consolas"/>
                <a:sym typeface="Consolas"/>
              </a:rPr>
              <a:t>(</a:t>
            </a:r>
            <a:r>
              <a:rPr lang="en-US" sz="1000">
                <a:solidFill>
                  <a:srgbClr val="4E9A06"/>
                </a:solidFill>
                <a:latin typeface="Consolas"/>
                <a:ea typeface="Consolas"/>
                <a:cs typeface="Consolas"/>
                <a:sym typeface="Consolas"/>
              </a:rPr>
              <a:t>"submit"</a:t>
            </a:r>
            <a:r>
              <a:rPr b="1" lang="en-US" sz="1000">
                <a:latin typeface="Consolas"/>
                <a:ea typeface="Consolas"/>
                <a:cs typeface="Consolas"/>
                <a:sym typeface="Consolas"/>
              </a:rPr>
              <a:t>,</a:t>
            </a:r>
            <a:r>
              <a:rPr lang="en-US" sz="1000">
                <a:solidFill>
                  <a:srgbClr val="F8F8F8"/>
                </a:solidFill>
                <a:latin typeface="Consolas"/>
                <a:ea typeface="Consolas"/>
                <a:cs typeface="Consolas"/>
                <a:sym typeface="Consolas"/>
              </a:rPr>
              <a:t> </a:t>
            </a:r>
            <a:r>
              <a:rPr b="1" lang="en-US" sz="1000">
                <a:solidFill>
                  <a:srgbClr val="204A87"/>
                </a:solidFill>
                <a:latin typeface="Consolas"/>
                <a:ea typeface="Consolas"/>
                <a:cs typeface="Consolas"/>
                <a:sym typeface="Consolas"/>
              </a:rPr>
              <a:t>function</a:t>
            </a:r>
            <a:r>
              <a:rPr b="1" lang="en-US" sz="1000">
                <a:latin typeface="Consolas"/>
                <a:ea typeface="Consolas"/>
                <a:cs typeface="Consolas"/>
                <a:sym typeface="Consolas"/>
              </a:rPr>
              <a:t>()</a:t>
            </a:r>
            <a:r>
              <a:rPr lang="en-US" sz="1000">
                <a:solidFill>
                  <a:srgbClr val="F8F8F8"/>
                </a:solidFill>
                <a:latin typeface="Consolas"/>
                <a:ea typeface="Consolas"/>
                <a:cs typeface="Consolas"/>
                <a:sym typeface="Consolas"/>
              </a:rPr>
              <a:t> </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alert</a:t>
            </a:r>
            <a:r>
              <a:rPr b="1" lang="en-US" sz="1000">
                <a:latin typeface="Consolas"/>
                <a:ea typeface="Consolas"/>
                <a:cs typeface="Consolas"/>
                <a:sym typeface="Consolas"/>
              </a:rPr>
              <a:t>(</a:t>
            </a:r>
            <a:r>
              <a:rPr lang="en-US" sz="1000">
                <a:latin typeface="Consolas"/>
                <a:ea typeface="Consolas"/>
                <a:cs typeface="Consolas"/>
                <a:sym typeface="Consolas"/>
              </a:rPr>
              <a:t>name</a:t>
            </a:r>
            <a:r>
              <a:rPr b="1" lang="en-US" sz="1000">
                <a:latin typeface="Consolas"/>
                <a:ea typeface="Consolas"/>
                <a:cs typeface="Consolas"/>
                <a:sym typeface="Consolas"/>
              </a:rPr>
              <a:t>.</a:t>
            </a:r>
            <a:r>
              <a:rPr lang="en-US" sz="1000">
                <a:latin typeface="Consolas"/>
                <a:ea typeface="Consolas"/>
                <a:cs typeface="Consolas"/>
                <a:sym typeface="Consolas"/>
              </a:rPr>
              <a:t>value</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b="1" lang="en-US" sz="1000">
                <a:solidFill>
                  <a:srgbClr val="204A87"/>
                </a:solidFill>
                <a:latin typeface="Consolas"/>
                <a:ea typeface="Consolas"/>
                <a:cs typeface="Consolas"/>
                <a:sym typeface="Consolas"/>
              </a:rPr>
              <a:t>function</a:t>
            </a: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changeToCoral</a:t>
            </a:r>
            <a:r>
              <a:rPr b="1" lang="en-US" sz="1000">
                <a:latin typeface="Consolas"/>
                <a:ea typeface="Consolas"/>
                <a:cs typeface="Consolas"/>
                <a:sym typeface="Consolas"/>
              </a:rPr>
              <a:t>()</a:t>
            </a:r>
            <a:r>
              <a:rPr lang="en-US" sz="1000">
                <a:solidFill>
                  <a:srgbClr val="F8F8F8"/>
                </a:solidFill>
                <a:latin typeface="Consolas"/>
                <a:ea typeface="Consolas"/>
                <a:cs typeface="Consolas"/>
                <a:sym typeface="Consolas"/>
              </a:rPr>
              <a:t> </a:t>
            </a:r>
            <a:r>
              <a:rPr b="1" lang="en-US" sz="1000">
                <a:latin typeface="Consolas"/>
                <a:ea typeface="Consolas"/>
                <a:cs typeface="Consolas"/>
                <a:sym typeface="Consolas"/>
              </a:rPr>
              <a:t>{</a:t>
            </a: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name</a:t>
            </a:r>
            <a:r>
              <a:rPr b="1" lang="en-US" sz="1000">
                <a:latin typeface="Consolas"/>
                <a:ea typeface="Consolas"/>
                <a:cs typeface="Consolas"/>
                <a:sym typeface="Consolas"/>
              </a:rPr>
              <a:t>.</a:t>
            </a:r>
            <a:r>
              <a:rPr lang="en-US" sz="1000">
                <a:latin typeface="Consolas"/>
                <a:ea typeface="Consolas"/>
                <a:cs typeface="Consolas"/>
                <a:sym typeface="Consolas"/>
              </a:rPr>
              <a:t>style</a:t>
            </a:r>
            <a:r>
              <a:rPr b="1" lang="en-US" sz="1000">
                <a:latin typeface="Consolas"/>
                <a:ea typeface="Consolas"/>
                <a:cs typeface="Consolas"/>
                <a:sym typeface="Consolas"/>
              </a:rPr>
              <a:t>.</a:t>
            </a:r>
            <a:r>
              <a:rPr lang="en-US" sz="1000">
                <a:latin typeface="Consolas"/>
                <a:ea typeface="Consolas"/>
                <a:cs typeface="Consolas"/>
                <a:sym typeface="Consolas"/>
              </a:rPr>
              <a:t>backgroundColor </a:t>
            </a:r>
            <a:r>
              <a:rPr b="1" lang="en-US" sz="1000">
                <a:solidFill>
                  <a:srgbClr val="CE5C00"/>
                </a:solidFill>
                <a:latin typeface="Consolas"/>
                <a:ea typeface="Consolas"/>
                <a:cs typeface="Consolas"/>
                <a:sym typeface="Consolas"/>
              </a:rPr>
              <a:t>=</a:t>
            </a:r>
            <a:r>
              <a:rPr lang="en-US" sz="1000">
                <a:solidFill>
                  <a:srgbClr val="F8F8F8"/>
                </a:solidFill>
                <a:latin typeface="Consolas"/>
                <a:ea typeface="Consolas"/>
                <a:cs typeface="Consolas"/>
                <a:sym typeface="Consolas"/>
              </a:rPr>
              <a:t> </a:t>
            </a:r>
            <a:r>
              <a:rPr lang="en-US" sz="1000">
                <a:solidFill>
                  <a:srgbClr val="4E9A06"/>
                </a:solidFill>
                <a:latin typeface="Consolas"/>
                <a:ea typeface="Consolas"/>
                <a:cs typeface="Consolas"/>
                <a:sym typeface="Consolas"/>
              </a:rPr>
              <a:t>'coral'</a:t>
            </a:r>
            <a:r>
              <a:rPr b="1" lang="en-US" sz="1000">
                <a:latin typeface="Consolas"/>
                <a:ea typeface="Consolas"/>
                <a:cs typeface="Consolas"/>
                <a:sym typeface="Consolas"/>
              </a:rPr>
              <a:t>; }</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b="1" lang="en-US" sz="1000">
                <a:solidFill>
                  <a:srgbClr val="204A87"/>
                </a:solidFill>
                <a:latin typeface="Consolas"/>
                <a:ea typeface="Consolas"/>
                <a:cs typeface="Consolas"/>
                <a:sym typeface="Consolas"/>
              </a:rPr>
              <a:t>function</a:t>
            </a: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changeToWhite</a:t>
            </a:r>
            <a:r>
              <a:rPr b="1" lang="en-US" sz="1000">
                <a:latin typeface="Consolas"/>
                <a:ea typeface="Consolas"/>
                <a:cs typeface="Consolas"/>
                <a:sym typeface="Consolas"/>
              </a:rPr>
              <a:t>()</a:t>
            </a:r>
            <a:r>
              <a:rPr lang="en-US" sz="1000">
                <a:solidFill>
                  <a:srgbClr val="F8F8F8"/>
                </a:solidFill>
                <a:latin typeface="Consolas"/>
                <a:ea typeface="Consolas"/>
                <a:cs typeface="Consolas"/>
                <a:sym typeface="Consolas"/>
              </a:rPr>
              <a:t> </a:t>
            </a:r>
            <a:r>
              <a:rPr b="1" lang="en-US" sz="1000">
                <a:latin typeface="Consolas"/>
                <a:ea typeface="Consolas"/>
                <a:cs typeface="Consolas"/>
                <a:sym typeface="Consolas"/>
              </a:rPr>
              <a:t>{</a:t>
            </a: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name</a:t>
            </a:r>
            <a:r>
              <a:rPr b="1" lang="en-US" sz="1000">
                <a:latin typeface="Consolas"/>
                <a:ea typeface="Consolas"/>
                <a:cs typeface="Consolas"/>
                <a:sym typeface="Consolas"/>
              </a:rPr>
              <a:t>.</a:t>
            </a:r>
            <a:r>
              <a:rPr lang="en-US" sz="1000">
                <a:latin typeface="Consolas"/>
                <a:ea typeface="Consolas"/>
                <a:cs typeface="Consolas"/>
                <a:sym typeface="Consolas"/>
              </a:rPr>
              <a:t>style</a:t>
            </a:r>
            <a:r>
              <a:rPr b="1" lang="en-US" sz="1000">
                <a:latin typeface="Consolas"/>
                <a:ea typeface="Consolas"/>
                <a:cs typeface="Consolas"/>
                <a:sym typeface="Consolas"/>
              </a:rPr>
              <a:t>.</a:t>
            </a:r>
            <a:r>
              <a:rPr lang="en-US" sz="1000">
                <a:latin typeface="Consolas"/>
                <a:ea typeface="Consolas"/>
                <a:cs typeface="Consolas"/>
                <a:sym typeface="Consolas"/>
              </a:rPr>
              <a:t>backgroundColor </a:t>
            </a:r>
            <a:r>
              <a:rPr b="1" lang="en-US" sz="1000">
                <a:solidFill>
                  <a:srgbClr val="CE5C00"/>
                </a:solidFill>
                <a:latin typeface="Consolas"/>
                <a:ea typeface="Consolas"/>
                <a:cs typeface="Consolas"/>
                <a:sym typeface="Consolas"/>
              </a:rPr>
              <a:t>=</a:t>
            </a:r>
            <a:r>
              <a:rPr lang="en-US" sz="1000">
                <a:solidFill>
                  <a:srgbClr val="F8F8F8"/>
                </a:solidFill>
                <a:latin typeface="Consolas"/>
                <a:ea typeface="Consolas"/>
                <a:cs typeface="Consolas"/>
                <a:sym typeface="Consolas"/>
              </a:rPr>
              <a:t> </a:t>
            </a:r>
            <a:r>
              <a:rPr lang="en-US" sz="1000">
                <a:solidFill>
                  <a:srgbClr val="4E9A06"/>
                </a:solidFill>
                <a:latin typeface="Consolas"/>
                <a:ea typeface="Consolas"/>
                <a:cs typeface="Consolas"/>
                <a:sym typeface="Consolas"/>
              </a:rPr>
              <a:t>'white'</a:t>
            </a:r>
            <a:r>
              <a:rPr b="1" lang="en-US" sz="1000">
                <a:latin typeface="Consolas"/>
                <a:ea typeface="Consolas"/>
                <a:cs typeface="Consolas"/>
                <a:sym typeface="Consolas"/>
              </a:rPr>
              <a:t>; }</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script</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body</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63500" rtl="0" algn="l">
              <a:lnSpc>
                <a:spcPct val="110795"/>
              </a:lnSpc>
              <a:spcBef>
                <a:spcPts val="0"/>
              </a:spcBef>
              <a:spcAft>
                <a:spcPts val="0"/>
              </a:spcAft>
              <a:buNone/>
            </a:pP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html</a:t>
            </a:r>
            <a:r>
              <a:rPr b="1" lang="en-US" sz="1000">
                <a:latin typeface="Consolas"/>
                <a:ea typeface="Consolas"/>
                <a:cs typeface="Consolas"/>
                <a:sym typeface="Consolas"/>
              </a:rPr>
              <a:t>&gt;</a:t>
            </a:r>
            <a:endParaRPr sz="800">
              <a:solidFill>
                <a:srgbClr val="080808"/>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t/>
            </a:r>
            <a:endParaRPr sz="80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sz="900">
              <a:solidFill>
                <a:srgbClr val="008080"/>
              </a:solidFill>
              <a:latin typeface="Consolas"/>
              <a:ea typeface="Consolas"/>
              <a:cs typeface="Consolas"/>
              <a:sym typeface="Consola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94"/>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Clr>
                <a:schemeClr val="dk1"/>
              </a:buClr>
              <a:buSzPts val="800"/>
              <a:buFont typeface="Arial"/>
              <a:buNone/>
            </a:pPr>
            <a:r>
              <a:rPr lang="en-US" sz="2500"/>
              <a:t>Form Events – Example: </a:t>
            </a:r>
            <a:r>
              <a:rPr lang="en-US" sz="2500"/>
              <a:t>onfocus </a:t>
            </a:r>
            <a:endParaRPr sz="2500"/>
          </a:p>
        </p:txBody>
      </p:sp>
      <p:sp>
        <p:nvSpPr>
          <p:cNvPr id="868" name="Google Shape;868;p94"/>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869" name="Google Shape;869;p94"/>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spcBef>
                <a:spcPts val="0"/>
              </a:spcBef>
              <a:spcAft>
                <a:spcPts val="0"/>
              </a:spcAft>
              <a:buNone/>
            </a:pPr>
            <a:r>
              <a:rPr b="1" lang="en-US" sz="1600">
                <a:solidFill>
                  <a:srgbClr val="000000"/>
                </a:solidFill>
                <a:latin typeface="Consolas"/>
                <a:ea typeface="Consolas"/>
                <a:cs typeface="Consolas"/>
                <a:sym typeface="Consolas"/>
              </a:rPr>
              <a:t>&lt;</a:t>
            </a:r>
            <a:r>
              <a:rPr b="1" lang="en-US" sz="1600">
                <a:solidFill>
                  <a:srgbClr val="204A87"/>
                </a:solidFill>
                <a:latin typeface="Consolas"/>
                <a:ea typeface="Consolas"/>
                <a:cs typeface="Consolas"/>
                <a:sym typeface="Consolas"/>
              </a:rPr>
              <a:t>html</a:t>
            </a:r>
            <a:r>
              <a:rPr b="1" lang="en-US" sz="1600">
                <a:solidFill>
                  <a:srgbClr val="000000"/>
                </a:solidFill>
                <a:latin typeface="Consolas"/>
                <a:ea typeface="Consolas"/>
                <a:cs typeface="Consolas"/>
                <a:sym typeface="Consolas"/>
              </a:rPr>
              <a:t>&gt;</a:t>
            </a:r>
            <a:endParaRPr sz="1600">
              <a:solidFill>
                <a:srgbClr val="000000"/>
              </a:solidFill>
              <a:latin typeface="Consolas"/>
              <a:ea typeface="Consolas"/>
              <a:cs typeface="Consolas"/>
              <a:sym typeface="Consolas"/>
            </a:endParaRPr>
          </a:p>
          <a:p>
            <a:pPr indent="0" lvl="0" marL="0" rtl="0" algn="l">
              <a:spcBef>
                <a:spcPts val="0"/>
              </a:spcBef>
              <a:spcAft>
                <a:spcPts val="0"/>
              </a:spcAft>
              <a:buNone/>
            </a:pPr>
            <a:r>
              <a:rPr lang="en-US" sz="1600">
                <a:solidFill>
                  <a:srgbClr val="000000"/>
                </a:solidFill>
                <a:latin typeface="Consolas"/>
                <a:ea typeface="Consolas"/>
                <a:cs typeface="Consolas"/>
                <a:sym typeface="Consolas"/>
              </a:rPr>
              <a:t>  </a:t>
            </a:r>
            <a:r>
              <a:rPr b="1" lang="en-US" sz="1600">
                <a:solidFill>
                  <a:srgbClr val="000000"/>
                </a:solidFill>
                <a:latin typeface="Consolas"/>
                <a:ea typeface="Consolas"/>
                <a:cs typeface="Consolas"/>
                <a:sym typeface="Consolas"/>
              </a:rPr>
              <a:t>&lt;</a:t>
            </a:r>
            <a:r>
              <a:rPr b="1" lang="en-US" sz="1600">
                <a:solidFill>
                  <a:srgbClr val="204A87"/>
                </a:solidFill>
                <a:latin typeface="Consolas"/>
                <a:ea typeface="Consolas"/>
                <a:cs typeface="Consolas"/>
                <a:sym typeface="Consolas"/>
              </a:rPr>
              <a:t>head</a:t>
            </a:r>
            <a:r>
              <a:rPr b="1" lang="en-US" sz="1600">
                <a:solidFill>
                  <a:srgbClr val="000000"/>
                </a:solidFill>
                <a:latin typeface="Consolas"/>
                <a:ea typeface="Consolas"/>
                <a:cs typeface="Consolas"/>
                <a:sym typeface="Consolas"/>
              </a:rPr>
              <a:t>&gt;&lt;</a:t>
            </a:r>
            <a:r>
              <a:rPr b="1" lang="en-US" sz="1600">
                <a:solidFill>
                  <a:srgbClr val="204A87"/>
                </a:solidFill>
                <a:latin typeface="Consolas"/>
                <a:ea typeface="Consolas"/>
                <a:cs typeface="Consolas"/>
                <a:sym typeface="Consolas"/>
              </a:rPr>
              <a:t>title</a:t>
            </a:r>
            <a:r>
              <a:rPr b="1" lang="en-US" sz="1600">
                <a:solidFill>
                  <a:srgbClr val="000000"/>
                </a:solidFill>
                <a:latin typeface="Consolas"/>
                <a:ea typeface="Consolas"/>
                <a:cs typeface="Consolas"/>
                <a:sym typeface="Consolas"/>
              </a:rPr>
              <a:t>&gt;</a:t>
            </a:r>
            <a:r>
              <a:rPr lang="en-US" sz="1600">
                <a:solidFill>
                  <a:srgbClr val="000000"/>
                </a:solidFill>
                <a:latin typeface="Consolas"/>
                <a:ea typeface="Consolas"/>
                <a:cs typeface="Consolas"/>
                <a:sym typeface="Consolas"/>
              </a:rPr>
              <a:t>Javascript Events</a:t>
            </a:r>
            <a:r>
              <a:rPr b="1" lang="en-US" sz="1600">
                <a:solidFill>
                  <a:srgbClr val="000000"/>
                </a:solidFill>
                <a:latin typeface="Consolas"/>
                <a:ea typeface="Consolas"/>
                <a:cs typeface="Consolas"/>
                <a:sym typeface="Consolas"/>
              </a:rPr>
              <a:t>&lt;/</a:t>
            </a:r>
            <a:r>
              <a:rPr b="1" lang="en-US" sz="1600">
                <a:solidFill>
                  <a:srgbClr val="204A87"/>
                </a:solidFill>
                <a:latin typeface="Consolas"/>
                <a:ea typeface="Consolas"/>
                <a:cs typeface="Consolas"/>
                <a:sym typeface="Consolas"/>
              </a:rPr>
              <a:t>title</a:t>
            </a:r>
            <a:r>
              <a:rPr b="1" lang="en-US" sz="1600">
                <a:solidFill>
                  <a:srgbClr val="000000"/>
                </a:solidFill>
                <a:latin typeface="Consolas"/>
                <a:ea typeface="Consolas"/>
                <a:cs typeface="Consolas"/>
                <a:sym typeface="Consolas"/>
              </a:rPr>
              <a:t>&gt;&lt;/</a:t>
            </a:r>
            <a:r>
              <a:rPr b="1" lang="en-US" sz="1600">
                <a:solidFill>
                  <a:srgbClr val="204A87"/>
                </a:solidFill>
                <a:latin typeface="Consolas"/>
                <a:ea typeface="Consolas"/>
                <a:cs typeface="Consolas"/>
                <a:sym typeface="Consolas"/>
              </a:rPr>
              <a:t>head</a:t>
            </a:r>
            <a:r>
              <a:rPr b="1" lang="en-US" sz="1600">
                <a:solidFill>
                  <a:srgbClr val="000000"/>
                </a:solidFill>
                <a:latin typeface="Consolas"/>
                <a:ea typeface="Consolas"/>
                <a:cs typeface="Consolas"/>
                <a:sym typeface="Consolas"/>
              </a:rPr>
              <a:t>&gt;</a:t>
            </a:r>
            <a:endParaRPr sz="1600">
              <a:solidFill>
                <a:srgbClr val="000000"/>
              </a:solidFill>
              <a:latin typeface="Consolas"/>
              <a:ea typeface="Consolas"/>
              <a:cs typeface="Consolas"/>
              <a:sym typeface="Consolas"/>
            </a:endParaRPr>
          </a:p>
          <a:p>
            <a:pPr indent="0" lvl="0" marL="0" rtl="0" algn="l">
              <a:spcBef>
                <a:spcPts val="0"/>
              </a:spcBef>
              <a:spcAft>
                <a:spcPts val="0"/>
              </a:spcAft>
              <a:buNone/>
            </a:pPr>
            <a:r>
              <a:rPr lang="en-US" sz="1600">
                <a:solidFill>
                  <a:srgbClr val="000000"/>
                </a:solidFill>
                <a:latin typeface="Consolas"/>
                <a:ea typeface="Consolas"/>
                <a:cs typeface="Consolas"/>
                <a:sym typeface="Consolas"/>
              </a:rPr>
              <a:t>  </a:t>
            </a:r>
            <a:r>
              <a:rPr b="1" lang="en-US" sz="1600">
                <a:solidFill>
                  <a:srgbClr val="000000"/>
                </a:solidFill>
                <a:latin typeface="Consolas"/>
                <a:ea typeface="Consolas"/>
                <a:cs typeface="Consolas"/>
                <a:sym typeface="Consolas"/>
              </a:rPr>
              <a:t>&lt;</a:t>
            </a:r>
            <a:r>
              <a:rPr b="1" lang="en-US" sz="1600">
                <a:solidFill>
                  <a:srgbClr val="204A87"/>
                </a:solidFill>
                <a:latin typeface="Consolas"/>
                <a:ea typeface="Consolas"/>
                <a:cs typeface="Consolas"/>
                <a:sym typeface="Consolas"/>
              </a:rPr>
              <a:t>body</a:t>
            </a:r>
            <a:r>
              <a:rPr b="1" lang="en-US" sz="1600">
                <a:solidFill>
                  <a:srgbClr val="000000"/>
                </a:solidFill>
                <a:latin typeface="Consolas"/>
                <a:ea typeface="Consolas"/>
                <a:cs typeface="Consolas"/>
                <a:sym typeface="Consolas"/>
              </a:rPr>
              <a:t>&gt;</a:t>
            </a:r>
            <a:endParaRPr sz="1600">
              <a:solidFill>
                <a:srgbClr val="000000"/>
              </a:solidFill>
              <a:latin typeface="Consolas"/>
              <a:ea typeface="Consolas"/>
              <a:cs typeface="Consolas"/>
              <a:sym typeface="Consolas"/>
            </a:endParaRPr>
          </a:p>
          <a:p>
            <a:pPr indent="0" lvl="0" marL="0" rtl="0" algn="l">
              <a:spcBef>
                <a:spcPts val="0"/>
              </a:spcBef>
              <a:spcAft>
                <a:spcPts val="0"/>
              </a:spcAft>
              <a:buNone/>
            </a:pPr>
            <a:r>
              <a:rPr lang="en-US" sz="1600">
                <a:solidFill>
                  <a:srgbClr val="000000"/>
                </a:solidFill>
                <a:latin typeface="Consolas"/>
                <a:ea typeface="Consolas"/>
                <a:cs typeface="Consolas"/>
                <a:sym typeface="Consolas"/>
              </a:rPr>
              <a:t>    </a:t>
            </a:r>
            <a:r>
              <a:rPr b="1" lang="en-US" sz="1600">
                <a:solidFill>
                  <a:srgbClr val="000000"/>
                </a:solidFill>
                <a:latin typeface="Consolas"/>
                <a:ea typeface="Consolas"/>
                <a:cs typeface="Consolas"/>
                <a:sym typeface="Consolas"/>
              </a:rPr>
              <a:t>&lt;</a:t>
            </a:r>
            <a:r>
              <a:rPr b="1" lang="en-US" sz="1600">
                <a:solidFill>
                  <a:srgbClr val="204A87"/>
                </a:solidFill>
                <a:latin typeface="Consolas"/>
                <a:ea typeface="Consolas"/>
                <a:cs typeface="Consolas"/>
                <a:sym typeface="Consolas"/>
              </a:rPr>
              <a:t>label</a:t>
            </a:r>
            <a:r>
              <a:rPr lang="en-US" sz="1600">
                <a:solidFill>
                  <a:srgbClr val="000000"/>
                </a:solidFill>
                <a:latin typeface="Consolas"/>
                <a:ea typeface="Consolas"/>
                <a:cs typeface="Consolas"/>
                <a:sym typeface="Consolas"/>
              </a:rPr>
              <a:t> </a:t>
            </a:r>
            <a:r>
              <a:rPr lang="en-US" sz="1600">
                <a:solidFill>
                  <a:srgbClr val="C4A000"/>
                </a:solidFill>
                <a:latin typeface="Consolas"/>
                <a:ea typeface="Consolas"/>
                <a:cs typeface="Consolas"/>
                <a:sym typeface="Consolas"/>
              </a:rPr>
              <a:t>for</a:t>
            </a:r>
            <a:r>
              <a:rPr b="1" lang="en-US" sz="1600">
                <a:solidFill>
                  <a:srgbClr val="CE5C00"/>
                </a:solidFill>
                <a:latin typeface="Consolas"/>
                <a:ea typeface="Consolas"/>
                <a:cs typeface="Consolas"/>
                <a:sym typeface="Consolas"/>
              </a:rPr>
              <a:t>=</a:t>
            </a:r>
            <a:r>
              <a:rPr lang="en-US" sz="1600">
                <a:solidFill>
                  <a:srgbClr val="4E9A06"/>
                </a:solidFill>
                <a:latin typeface="Consolas"/>
                <a:ea typeface="Consolas"/>
                <a:cs typeface="Consolas"/>
                <a:sym typeface="Consolas"/>
              </a:rPr>
              <a:t>"input1"</a:t>
            </a:r>
            <a:r>
              <a:rPr b="1" lang="en-US" sz="1600">
                <a:solidFill>
                  <a:srgbClr val="000000"/>
                </a:solidFill>
                <a:latin typeface="Consolas"/>
                <a:ea typeface="Consolas"/>
                <a:cs typeface="Consolas"/>
                <a:sym typeface="Consolas"/>
              </a:rPr>
              <a:t>&gt;</a:t>
            </a:r>
            <a:r>
              <a:rPr lang="en-US" sz="1600">
                <a:solidFill>
                  <a:srgbClr val="000000"/>
                </a:solidFill>
                <a:latin typeface="Consolas"/>
                <a:ea typeface="Consolas"/>
                <a:cs typeface="Consolas"/>
                <a:sym typeface="Consolas"/>
              </a:rPr>
              <a:t>Enter something here</a:t>
            </a:r>
            <a:r>
              <a:rPr b="1" lang="en-US" sz="1600">
                <a:solidFill>
                  <a:srgbClr val="000000"/>
                </a:solidFill>
                <a:latin typeface="Consolas"/>
                <a:ea typeface="Consolas"/>
                <a:cs typeface="Consolas"/>
                <a:sym typeface="Consolas"/>
              </a:rPr>
              <a:t>&lt;/</a:t>
            </a:r>
            <a:r>
              <a:rPr b="1" lang="en-US" sz="1600">
                <a:solidFill>
                  <a:srgbClr val="204A87"/>
                </a:solidFill>
                <a:latin typeface="Consolas"/>
                <a:ea typeface="Consolas"/>
                <a:cs typeface="Consolas"/>
                <a:sym typeface="Consolas"/>
              </a:rPr>
              <a:t>label</a:t>
            </a:r>
            <a:r>
              <a:rPr b="1" lang="en-US" sz="1600">
                <a:solidFill>
                  <a:srgbClr val="000000"/>
                </a:solidFill>
                <a:latin typeface="Consolas"/>
                <a:ea typeface="Consolas"/>
                <a:cs typeface="Consolas"/>
                <a:sym typeface="Consolas"/>
              </a:rPr>
              <a:t>&gt;</a:t>
            </a:r>
            <a:endParaRPr sz="1600">
              <a:solidFill>
                <a:srgbClr val="000000"/>
              </a:solidFill>
              <a:latin typeface="Consolas"/>
              <a:ea typeface="Consolas"/>
              <a:cs typeface="Consolas"/>
              <a:sym typeface="Consolas"/>
            </a:endParaRPr>
          </a:p>
          <a:p>
            <a:pPr indent="0" lvl="0" marL="0" rtl="0" algn="l">
              <a:spcBef>
                <a:spcPts val="0"/>
              </a:spcBef>
              <a:spcAft>
                <a:spcPts val="0"/>
              </a:spcAft>
              <a:buNone/>
            </a:pPr>
            <a:r>
              <a:rPr lang="en-US" sz="1600">
                <a:solidFill>
                  <a:srgbClr val="000000"/>
                </a:solidFill>
                <a:latin typeface="Consolas"/>
                <a:ea typeface="Consolas"/>
                <a:cs typeface="Consolas"/>
                <a:sym typeface="Consolas"/>
              </a:rPr>
              <a:t>    </a:t>
            </a:r>
            <a:r>
              <a:rPr b="1" lang="en-US" sz="1600">
                <a:solidFill>
                  <a:srgbClr val="000000"/>
                </a:solidFill>
                <a:latin typeface="Consolas"/>
                <a:ea typeface="Consolas"/>
                <a:cs typeface="Consolas"/>
                <a:sym typeface="Consolas"/>
              </a:rPr>
              <a:t>&lt;</a:t>
            </a:r>
            <a:r>
              <a:rPr b="1" lang="en-US" sz="1600">
                <a:solidFill>
                  <a:srgbClr val="204A87"/>
                </a:solidFill>
                <a:latin typeface="Consolas"/>
                <a:ea typeface="Consolas"/>
                <a:cs typeface="Consolas"/>
                <a:sym typeface="Consolas"/>
              </a:rPr>
              <a:t>input</a:t>
            </a:r>
            <a:r>
              <a:rPr lang="en-US" sz="1600">
                <a:solidFill>
                  <a:srgbClr val="000000"/>
                </a:solidFill>
                <a:latin typeface="Consolas"/>
                <a:ea typeface="Consolas"/>
                <a:cs typeface="Consolas"/>
                <a:sym typeface="Consolas"/>
              </a:rPr>
              <a:t> </a:t>
            </a:r>
            <a:r>
              <a:rPr lang="en-US" sz="1600">
                <a:solidFill>
                  <a:srgbClr val="C4A000"/>
                </a:solidFill>
                <a:latin typeface="Consolas"/>
                <a:ea typeface="Consolas"/>
                <a:cs typeface="Consolas"/>
                <a:sym typeface="Consolas"/>
              </a:rPr>
              <a:t>type</a:t>
            </a:r>
            <a:r>
              <a:rPr b="1" lang="en-US" sz="1600">
                <a:solidFill>
                  <a:srgbClr val="CE5C00"/>
                </a:solidFill>
                <a:latin typeface="Consolas"/>
                <a:ea typeface="Consolas"/>
                <a:cs typeface="Consolas"/>
                <a:sym typeface="Consolas"/>
              </a:rPr>
              <a:t>=</a:t>
            </a:r>
            <a:r>
              <a:rPr lang="en-US" sz="1600">
                <a:solidFill>
                  <a:srgbClr val="4E9A06"/>
                </a:solidFill>
                <a:latin typeface="Consolas"/>
                <a:ea typeface="Consolas"/>
                <a:cs typeface="Consolas"/>
                <a:sym typeface="Consolas"/>
              </a:rPr>
              <a:t>"text"</a:t>
            </a:r>
            <a:r>
              <a:rPr lang="en-US" sz="1600">
                <a:solidFill>
                  <a:srgbClr val="000000"/>
                </a:solidFill>
                <a:latin typeface="Consolas"/>
                <a:ea typeface="Consolas"/>
                <a:cs typeface="Consolas"/>
                <a:sym typeface="Consolas"/>
              </a:rPr>
              <a:t> </a:t>
            </a:r>
            <a:r>
              <a:rPr lang="en-US" sz="1600">
                <a:solidFill>
                  <a:srgbClr val="C4A000"/>
                </a:solidFill>
                <a:latin typeface="Consolas"/>
                <a:ea typeface="Consolas"/>
                <a:cs typeface="Consolas"/>
                <a:sym typeface="Consolas"/>
              </a:rPr>
              <a:t>id</a:t>
            </a:r>
            <a:r>
              <a:rPr b="1" lang="en-US" sz="1600">
                <a:solidFill>
                  <a:srgbClr val="CE5C00"/>
                </a:solidFill>
                <a:latin typeface="Consolas"/>
                <a:ea typeface="Consolas"/>
                <a:cs typeface="Consolas"/>
                <a:sym typeface="Consolas"/>
              </a:rPr>
              <a:t>=</a:t>
            </a:r>
            <a:r>
              <a:rPr lang="en-US" sz="1600">
                <a:solidFill>
                  <a:srgbClr val="4E9A06"/>
                </a:solidFill>
                <a:latin typeface="Consolas"/>
                <a:ea typeface="Consolas"/>
                <a:cs typeface="Consolas"/>
                <a:sym typeface="Consolas"/>
              </a:rPr>
              <a:t>"input1"</a:t>
            </a:r>
            <a:r>
              <a:rPr lang="en-US" sz="1600">
                <a:solidFill>
                  <a:srgbClr val="000000"/>
                </a:solidFill>
                <a:latin typeface="Consolas"/>
                <a:ea typeface="Consolas"/>
                <a:cs typeface="Consolas"/>
                <a:sym typeface="Consolas"/>
              </a:rPr>
              <a:t> </a:t>
            </a:r>
            <a:r>
              <a:rPr lang="en-US" sz="1600">
                <a:solidFill>
                  <a:srgbClr val="C4A000"/>
                </a:solidFill>
                <a:latin typeface="Consolas"/>
                <a:ea typeface="Consolas"/>
                <a:cs typeface="Consolas"/>
                <a:sym typeface="Consolas"/>
              </a:rPr>
              <a:t>onfocus</a:t>
            </a:r>
            <a:r>
              <a:rPr b="1" lang="en-US" sz="1600">
                <a:solidFill>
                  <a:srgbClr val="CE5C00"/>
                </a:solidFill>
                <a:latin typeface="Consolas"/>
                <a:ea typeface="Consolas"/>
                <a:cs typeface="Consolas"/>
                <a:sym typeface="Consolas"/>
              </a:rPr>
              <a:t>=</a:t>
            </a:r>
            <a:r>
              <a:rPr lang="en-US" sz="1600">
                <a:solidFill>
                  <a:srgbClr val="4E9A06"/>
                </a:solidFill>
                <a:latin typeface="Consolas"/>
                <a:ea typeface="Consolas"/>
                <a:cs typeface="Consolas"/>
                <a:sym typeface="Consolas"/>
              </a:rPr>
              <a:t>"focusEvent()"</a:t>
            </a:r>
            <a:r>
              <a:rPr lang="en-US" sz="1600">
                <a:solidFill>
                  <a:srgbClr val="000000"/>
                </a:solidFill>
                <a:latin typeface="Consolas"/>
                <a:ea typeface="Consolas"/>
                <a:cs typeface="Consolas"/>
                <a:sym typeface="Consolas"/>
              </a:rPr>
              <a:t> </a:t>
            </a:r>
            <a:r>
              <a:rPr b="1" lang="en-US" sz="1600">
                <a:solidFill>
                  <a:srgbClr val="000000"/>
                </a:solidFill>
                <a:latin typeface="Consolas"/>
                <a:ea typeface="Consolas"/>
                <a:cs typeface="Consolas"/>
                <a:sym typeface="Consolas"/>
              </a:rPr>
              <a:t>/&gt;</a:t>
            </a:r>
            <a:endParaRPr sz="1600">
              <a:solidFill>
                <a:srgbClr val="000000"/>
              </a:solidFill>
              <a:latin typeface="Consolas"/>
              <a:ea typeface="Consolas"/>
              <a:cs typeface="Consolas"/>
              <a:sym typeface="Consolas"/>
            </a:endParaRPr>
          </a:p>
          <a:p>
            <a:pPr indent="0" lvl="0" marL="0" rtl="0" algn="l">
              <a:spcBef>
                <a:spcPts val="0"/>
              </a:spcBef>
              <a:spcAft>
                <a:spcPts val="0"/>
              </a:spcAft>
              <a:buNone/>
            </a:pPr>
            <a:r>
              <a:rPr lang="en-US" sz="1600">
                <a:solidFill>
                  <a:srgbClr val="000000"/>
                </a:solidFill>
                <a:latin typeface="Consolas"/>
                <a:ea typeface="Consolas"/>
                <a:cs typeface="Consolas"/>
                <a:sym typeface="Consolas"/>
              </a:rPr>
              <a:t>    </a:t>
            </a:r>
            <a:r>
              <a:rPr b="1" lang="en-US" sz="1600">
                <a:solidFill>
                  <a:srgbClr val="000000"/>
                </a:solidFill>
                <a:latin typeface="Consolas"/>
                <a:ea typeface="Consolas"/>
                <a:cs typeface="Consolas"/>
                <a:sym typeface="Consolas"/>
              </a:rPr>
              <a:t>&lt;</a:t>
            </a:r>
            <a:r>
              <a:rPr b="1" lang="en-US" sz="1600">
                <a:solidFill>
                  <a:srgbClr val="204A87"/>
                </a:solidFill>
                <a:latin typeface="Consolas"/>
                <a:ea typeface="Consolas"/>
                <a:cs typeface="Consolas"/>
                <a:sym typeface="Consolas"/>
              </a:rPr>
              <a:t>script</a:t>
            </a:r>
            <a:r>
              <a:rPr b="1" lang="en-US" sz="1600">
                <a:solidFill>
                  <a:srgbClr val="000000"/>
                </a:solidFill>
                <a:latin typeface="Consolas"/>
                <a:ea typeface="Consolas"/>
                <a:cs typeface="Consolas"/>
                <a:sym typeface="Consolas"/>
              </a:rPr>
              <a:t>&gt;</a:t>
            </a:r>
            <a:endParaRPr sz="1600">
              <a:solidFill>
                <a:srgbClr val="000000"/>
              </a:solidFill>
              <a:latin typeface="Consolas"/>
              <a:ea typeface="Consolas"/>
              <a:cs typeface="Consolas"/>
              <a:sym typeface="Consolas"/>
            </a:endParaRPr>
          </a:p>
          <a:p>
            <a:pPr indent="0" lvl="0" marL="0" rtl="0" algn="l">
              <a:spcBef>
                <a:spcPts val="0"/>
              </a:spcBef>
              <a:spcAft>
                <a:spcPts val="0"/>
              </a:spcAft>
              <a:buNone/>
            </a:pPr>
            <a:r>
              <a:rPr lang="en-US" sz="1600">
                <a:solidFill>
                  <a:srgbClr val="F8F8F8"/>
                </a:solidFill>
                <a:latin typeface="Consolas"/>
                <a:ea typeface="Consolas"/>
                <a:cs typeface="Consolas"/>
                <a:sym typeface="Consolas"/>
              </a:rPr>
              <a:t>      </a:t>
            </a:r>
            <a:r>
              <a:rPr b="1" lang="en-US" sz="1600">
                <a:solidFill>
                  <a:srgbClr val="204A87"/>
                </a:solidFill>
                <a:latin typeface="Consolas"/>
                <a:ea typeface="Consolas"/>
                <a:cs typeface="Consolas"/>
                <a:sym typeface="Consolas"/>
              </a:rPr>
              <a:t>function</a:t>
            </a:r>
            <a:r>
              <a:rPr lang="en-US" sz="1600">
                <a:solidFill>
                  <a:srgbClr val="F8F8F8"/>
                </a:solidFill>
                <a:latin typeface="Consolas"/>
                <a:ea typeface="Consolas"/>
                <a:cs typeface="Consolas"/>
                <a:sym typeface="Consolas"/>
              </a:rPr>
              <a:t> </a:t>
            </a:r>
            <a:r>
              <a:rPr lang="en-US" sz="1600">
                <a:solidFill>
                  <a:srgbClr val="000000"/>
                </a:solidFill>
                <a:latin typeface="Consolas"/>
                <a:ea typeface="Consolas"/>
                <a:cs typeface="Consolas"/>
                <a:sym typeface="Consolas"/>
              </a:rPr>
              <a:t>focusEvent</a:t>
            </a:r>
            <a:r>
              <a:rPr b="1" lang="en-US" sz="1600">
                <a:solidFill>
                  <a:srgbClr val="000000"/>
                </a:solidFill>
                <a:latin typeface="Consolas"/>
                <a:ea typeface="Consolas"/>
                <a:cs typeface="Consolas"/>
                <a:sym typeface="Consolas"/>
              </a:rPr>
              <a:t>()</a:t>
            </a:r>
            <a:r>
              <a:rPr lang="en-US" sz="1600">
                <a:solidFill>
                  <a:srgbClr val="F8F8F8"/>
                </a:solidFill>
                <a:latin typeface="Consolas"/>
                <a:ea typeface="Consolas"/>
                <a:cs typeface="Consolas"/>
                <a:sym typeface="Consolas"/>
              </a:rPr>
              <a:t> </a:t>
            </a:r>
            <a:r>
              <a:rPr b="1" lang="en-US" sz="1600">
                <a:solidFill>
                  <a:srgbClr val="000000"/>
                </a:solidFill>
                <a:latin typeface="Consolas"/>
                <a:ea typeface="Consolas"/>
                <a:cs typeface="Consolas"/>
                <a:sym typeface="Consolas"/>
              </a:rPr>
              <a:t>{</a:t>
            </a:r>
            <a:endParaRPr sz="1600">
              <a:solidFill>
                <a:srgbClr val="000000"/>
              </a:solidFill>
              <a:latin typeface="Consolas"/>
              <a:ea typeface="Consolas"/>
              <a:cs typeface="Consolas"/>
              <a:sym typeface="Consolas"/>
            </a:endParaRPr>
          </a:p>
          <a:p>
            <a:pPr indent="0" lvl="0" marL="0" rtl="0" algn="l">
              <a:spcBef>
                <a:spcPts val="0"/>
              </a:spcBef>
              <a:spcAft>
                <a:spcPts val="0"/>
              </a:spcAft>
              <a:buNone/>
            </a:pPr>
            <a:r>
              <a:rPr lang="en-US" sz="1600">
                <a:solidFill>
                  <a:srgbClr val="F8F8F8"/>
                </a:solidFill>
                <a:latin typeface="Consolas"/>
                <a:ea typeface="Consolas"/>
                <a:cs typeface="Consolas"/>
                <a:sym typeface="Consolas"/>
              </a:rPr>
              <a:t>        </a:t>
            </a:r>
            <a:r>
              <a:rPr lang="en-US" sz="1600">
                <a:solidFill>
                  <a:srgbClr val="204A87"/>
                </a:solidFill>
                <a:latin typeface="Consolas"/>
                <a:ea typeface="Consolas"/>
                <a:cs typeface="Consolas"/>
                <a:sym typeface="Consolas"/>
              </a:rPr>
              <a:t>document</a:t>
            </a:r>
            <a:r>
              <a:rPr b="1" lang="en-US" sz="1600">
                <a:solidFill>
                  <a:srgbClr val="000000"/>
                </a:solidFill>
                <a:latin typeface="Consolas"/>
                <a:ea typeface="Consolas"/>
                <a:cs typeface="Consolas"/>
                <a:sym typeface="Consolas"/>
              </a:rPr>
              <a:t>.</a:t>
            </a:r>
            <a:r>
              <a:rPr lang="en-US" sz="1600">
                <a:solidFill>
                  <a:srgbClr val="000000"/>
                </a:solidFill>
                <a:latin typeface="Consolas"/>
                <a:ea typeface="Consolas"/>
                <a:cs typeface="Consolas"/>
                <a:sym typeface="Consolas"/>
              </a:rPr>
              <a:t>getElementById</a:t>
            </a:r>
            <a:r>
              <a:rPr b="1" lang="en-US" sz="1600">
                <a:solidFill>
                  <a:srgbClr val="000000"/>
                </a:solidFill>
                <a:latin typeface="Consolas"/>
                <a:ea typeface="Consolas"/>
                <a:cs typeface="Consolas"/>
                <a:sym typeface="Consolas"/>
              </a:rPr>
              <a:t>(</a:t>
            </a:r>
            <a:r>
              <a:rPr lang="en-US" sz="1600">
                <a:solidFill>
                  <a:srgbClr val="4E9A06"/>
                </a:solidFill>
                <a:latin typeface="Consolas"/>
                <a:ea typeface="Consolas"/>
                <a:cs typeface="Consolas"/>
                <a:sym typeface="Consolas"/>
              </a:rPr>
              <a:t>"input1"</a:t>
            </a:r>
            <a:r>
              <a:rPr b="1" lang="en-US" sz="1600">
                <a:solidFill>
                  <a:srgbClr val="000000"/>
                </a:solidFill>
                <a:latin typeface="Consolas"/>
                <a:ea typeface="Consolas"/>
                <a:cs typeface="Consolas"/>
                <a:sym typeface="Consolas"/>
              </a:rPr>
              <a:t>).</a:t>
            </a:r>
            <a:r>
              <a:rPr lang="en-US" sz="1600">
                <a:solidFill>
                  <a:srgbClr val="000000"/>
                </a:solidFill>
                <a:latin typeface="Consolas"/>
                <a:ea typeface="Consolas"/>
                <a:cs typeface="Consolas"/>
                <a:sym typeface="Consolas"/>
              </a:rPr>
              <a:t>style</a:t>
            </a:r>
            <a:r>
              <a:rPr b="1" lang="en-US" sz="1600">
                <a:solidFill>
                  <a:srgbClr val="000000"/>
                </a:solidFill>
                <a:latin typeface="Consolas"/>
                <a:ea typeface="Consolas"/>
                <a:cs typeface="Consolas"/>
                <a:sym typeface="Consolas"/>
              </a:rPr>
              <a:t>.</a:t>
            </a:r>
            <a:r>
              <a:rPr lang="en-US" sz="1600">
                <a:solidFill>
                  <a:srgbClr val="000000"/>
                </a:solidFill>
                <a:latin typeface="Consolas"/>
                <a:ea typeface="Consolas"/>
                <a:cs typeface="Consolas"/>
                <a:sym typeface="Consolas"/>
              </a:rPr>
              <a:t>background </a:t>
            </a:r>
            <a:r>
              <a:rPr b="1" lang="en-US" sz="1600">
                <a:solidFill>
                  <a:srgbClr val="CE5C00"/>
                </a:solidFill>
                <a:latin typeface="Consolas"/>
                <a:ea typeface="Consolas"/>
                <a:cs typeface="Consolas"/>
                <a:sym typeface="Consolas"/>
              </a:rPr>
              <a:t>= </a:t>
            </a:r>
            <a:r>
              <a:rPr lang="en-US" sz="1600">
                <a:solidFill>
                  <a:srgbClr val="4E9A06"/>
                </a:solidFill>
                <a:latin typeface="Consolas"/>
                <a:ea typeface="Consolas"/>
                <a:cs typeface="Consolas"/>
                <a:sym typeface="Consolas"/>
              </a:rPr>
              <a:t>"aqua"</a:t>
            </a:r>
            <a:r>
              <a:rPr b="1" lang="en-US" sz="1600">
                <a:solidFill>
                  <a:srgbClr val="000000"/>
                </a:solidFill>
                <a:latin typeface="Consolas"/>
                <a:ea typeface="Consolas"/>
                <a:cs typeface="Consolas"/>
                <a:sym typeface="Consolas"/>
              </a:rPr>
              <a:t>;</a:t>
            </a:r>
            <a:endParaRPr sz="1600">
              <a:solidFill>
                <a:srgbClr val="000000"/>
              </a:solidFill>
              <a:latin typeface="Consolas"/>
              <a:ea typeface="Consolas"/>
              <a:cs typeface="Consolas"/>
              <a:sym typeface="Consolas"/>
            </a:endParaRPr>
          </a:p>
          <a:p>
            <a:pPr indent="0" lvl="0" marL="0" rtl="0" algn="l">
              <a:spcBef>
                <a:spcPts val="0"/>
              </a:spcBef>
              <a:spcAft>
                <a:spcPts val="0"/>
              </a:spcAft>
              <a:buNone/>
            </a:pPr>
            <a:r>
              <a:rPr lang="en-US" sz="1600">
                <a:solidFill>
                  <a:srgbClr val="F8F8F8"/>
                </a:solidFill>
                <a:latin typeface="Consolas"/>
                <a:ea typeface="Consolas"/>
                <a:cs typeface="Consolas"/>
                <a:sym typeface="Consolas"/>
              </a:rPr>
              <a:t>      </a:t>
            </a:r>
            <a:r>
              <a:rPr b="1" lang="en-US" sz="1600">
                <a:solidFill>
                  <a:srgbClr val="000000"/>
                </a:solidFill>
                <a:latin typeface="Consolas"/>
                <a:ea typeface="Consolas"/>
                <a:cs typeface="Consolas"/>
                <a:sym typeface="Consolas"/>
              </a:rPr>
              <a:t>}</a:t>
            </a:r>
            <a:endParaRPr sz="1600">
              <a:solidFill>
                <a:srgbClr val="000000"/>
              </a:solidFill>
              <a:latin typeface="Consolas"/>
              <a:ea typeface="Consolas"/>
              <a:cs typeface="Consolas"/>
              <a:sym typeface="Consolas"/>
            </a:endParaRPr>
          </a:p>
          <a:p>
            <a:pPr indent="0" lvl="0" marL="0" rtl="0" algn="l">
              <a:spcBef>
                <a:spcPts val="0"/>
              </a:spcBef>
              <a:spcAft>
                <a:spcPts val="0"/>
              </a:spcAft>
              <a:buNone/>
            </a:pPr>
            <a:r>
              <a:rPr lang="en-US" sz="1600">
                <a:solidFill>
                  <a:srgbClr val="F8F8F8"/>
                </a:solidFill>
                <a:latin typeface="Consolas"/>
                <a:ea typeface="Consolas"/>
                <a:cs typeface="Consolas"/>
                <a:sym typeface="Consolas"/>
              </a:rPr>
              <a:t>    </a:t>
            </a:r>
            <a:r>
              <a:rPr b="1" lang="en-US" sz="1600">
                <a:solidFill>
                  <a:srgbClr val="000000"/>
                </a:solidFill>
                <a:latin typeface="Consolas"/>
                <a:ea typeface="Consolas"/>
                <a:cs typeface="Consolas"/>
                <a:sym typeface="Consolas"/>
              </a:rPr>
              <a:t>&lt;/</a:t>
            </a:r>
            <a:r>
              <a:rPr b="1" lang="en-US" sz="1600">
                <a:solidFill>
                  <a:srgbClr val="204A87"/>
                </a:solidFill>
                <a:latin typeface="Consolas"/>
                <a:ea typeface="Consolas"/>
                <a:cs typeface="Consolas"/>
                <a:sym typeface="Consolas"/>
              </a:rPr>
              <a:t>script</a:t>
            </a:r>
            <a:r>
              <a:rPr b="1" lang="en-US" sz="1600">
                <a:solidFill>
                  <a:srgbClr val="000000"/>
                </a:solidFill>
                <a:latin typeface="Consolas"/>
                <a:ea typeface="Consolas"/>
                <a:cs typeface="Consolas"/>
                <a:sym typeface="Consolas"/>
              </a:rPr>
              <a:t>&gt;</a:t>
            </a:r>
            <a:endParaRPr sz="1600">
              <a:solidFill>
                <a:srgbClr val="000000"/>
              </a:solidFill>
              <a:latin typeface="Consolas"/>
              <a:ea typeface="Consolas"/>
              <a:cs typeface="Consolas"/>
              <a:sym typeface="Consolas"/>
            </a:endParaRPr>
          </a:p>
          <a:p>
            <a:pPr indent="0" lvl="0" marL="0" rtl="0" algn="l">
              <a:spcBef>
                <a:spcPts val="0"/>
              </a:spcBef>
              <a:spcAft>
                <a:spcPts val="0"/>
              </a:spcAft>
              <a:buNone/>
            </a:pPr>
            <a:r>
              <a:rPr lang="en-US" sz="1600">
                <a:solidFill>
                  <a:srgbClr val="000000"/>
                </a:solidFill>
                <a:latin typeface="Consolas"/>
                <a:ea typeface="Consolas"/>
                <a:cs typeface="Consolas"/>
                <a:sym typeface="Consolas"/>
              </a:rPr>
              <a:t>   </a:t>
            </a:r>
            <a:r>
              <a:rPr b="1" lang="en-US" sz="1600">
                <a:solidFill>
                  <a:srgbClr val="000000"/>
                </a:solidFill>
                <a:latin typeface="Consolas"/>
                <a:ea typeface="Consolas"/>
                <a:cs typeface="Consolas"/>
                <a:sym typeface="Consolas"/>
              </a:rPr>
              <a:t>&lt;/</a:t>
            </a:r>
            <a:r>
              <a:rPr b="1" lang="en-US" sz="1600">
                <a:solidFill>
                  <a:srgbClr val="204A87"/>
                </a:solidFill>
                <a:latin typeface="Consolas"/>
                <a:ea typeface="Consolas"/>
                <a:cs typeface="Consolas"/>
                <a:sym typeface="Consolas"/>
              </a:rPr>
              <a:t>body</a:t>
            </a:r>
            <a:r>
              <a:rPr b="1" lang="en-US" sz="1600">
                <a:solidFill>
                  <a:srgbClr val="000000"/>
                </a:solidFill>
                <a:latin typeface="Consolas"/>
                <a:ea typeface="Consolas"/>
                <a:cs typeface="Consolas"/>
                <a:sym typeface="Consolas"/>
              </a:rPr>
              <a:t>&gt;</a:t>
            </a:r>
            <a:endParaRPr sz="1600">
              <a:solidFill>
                <a:srgbClr val="000000"/>
              </a:solidFill>
              <a:latin typeface="Consolas"/>
              <a:ea typeface="Consolas"/>
              <a:cs typeface="Consolas"/>
              <a:sym typeface="Consolas"/>
            </a:endParaRPr>
          </a:p>
          <a:p>
            <a:pPr indent="0" lvl="0" marL="0" marR="63500" rtl="0" algn="l">
              <a:lnSpc>
                <a:spcPct val="110795"/>
              </a:lnSpc>
              <a:spcBef>
                <a:spcPts val="0"/>
              </a:spcBef>
              <a:spcAft>
                <a:spcPts val="0"/>
              </a:spcAft>
              <a:buNone/>
            </a:pPr>
            <a:r>
              <a:rPr b="1" lang="en-US" sz="1600">
                <a:solidFill>
                  <a:srgbClr val="000000"/>
                </a:solidFill>
                <a:latin typeface="Consolas"/>
                <a:ea typeface="Consolas"/>
                <a:cs typeface="Consolas"/>
                <a:sym typeface="Consolas"/>
              </a:rPr>
              <a:t>&lt;/</a:t>
            </a:r>
            <a:r>
              <a:rPr b="1" lang="en-US" sz="1600">
                <a:solidFill>
                  <a:srgbClr val="204A87"/>
                </a:solidFill>
                <a:latin typeface="Consolas"/>
                <a:ea typeface="Consolas"/>
                <a:cs typeface="Consolas"/>
                <a:sym typeface="Consolas"/>
              </a:rPr>
              <a:t>html</a:t>
            </a:r>
            <a:r>
              <a:rPr b="1" lang="en-US" sz="1600">
                <a:solidFill>
                  <a:srgbClr val="000000"/>
                </a:solidFill>
                <a:latin typeface="Consolas"/>
                <a:ea typeface="Consolas"/>
                <a:cs typeface="Consolas"/>
                <a:sym typeface="Consolas"/>
              </a:rPr>
              <a:t>&gt;</a:t>
            </a:r>
            <a:endParaRPr sz="1600">
              <a:solidFill>
                <a:srgbClr val="080808"/>
              </a:solidFill>
              <a:highlight>
                <a:schemeClr val="lt1"/>
              </a:highlight>
              <a:latin typeface="Consolas"/>
              <a:ea typeface="Consolas"/>
              <a:cs typeface="Consolas"/>
              <a:sym typeface="Consola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95"/>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Clr>
                <a:schemeClr val="dk1"/>
              </a:buClr>
              <a:buSzPts val="800"/>
              <a:buFont typeface="Arial"/>
              <a:buNone/>
            </a:pPr>
            <a:r>
              <a:rPr lang="en-US" sz="2500"/>
              <a:t>Form Events: onsubmit </a:t>
            </a:r>
            <a:endParaRPr sz="2500"/>
          </a:p>
        </p:txBody>
      </p:sp>
      <p:sp>
        <p:nvSpPr>
          <p:cNvPr id="876" name="Google Shape;876;p95"/>
          <p:cNvSpPr txBox="1"/>
          <p:nvPr>
            <p:ph idx="1" type="body"/>
          </p:nvPr>
        </p:nvSpPr>
        <p:spPr>
          <a:xfrm>
            <a:off x="523875" y="1290600"/>
            <a:ext cx="3425100" cy="3395400"/>
          </a:xfrm>
          <a:prstGeom prst="rect">
            <a:avLst/>
          </a:prstGeom>
        </p:spPr>
        <p:txBody>
          <a:bodyPr anchorCtr="0" anchor="t" bIns="68575" lIns="68575" spcFirstLastPara="1" rIns="68575" wrap="square" tIns="68575">
            <a:normAutofit/>
          </a:bodyPr>
          <a:lstStyle/>
          <a:p>
            <a:pPr indent="0" lvl="0" marL="0" rtl="0" algn="l">
              <a:spcBef>
                <a:spcPts val="800"/>
              </a:spcBef>
              <a:spcAft>
                <a:spcPts val="0"/>
              </a:spcAft>
              <a:buNone/>
            </a:pPr>
            <a:r>
              <a:rPr lang="en-US" sz="1500"/>
              <a:t>The </a:t>
            </a:r>
            <a:r>
              <a:rPr b="1" lang="en-US" sz="1500">
                <a:latin typeface="Consolas"/>
                <a:ea typeface="Consolas"/>
                <a:cs typeface="Consolas"/>
                <a:sym typeface="Consolas"/>
              </a:rPr>
              <a:t>onsubmit</a:t>
            </a:r>
            <a:r>
              <a:rPr b="1" lang="en-US" sz="1500"/>
              <a:t> </a:t>
            </a:r>
            <a:r>
              <a:rPr lang="en-US" sz="1500"/>
              <a:t>event is an event that occurs when you try to submit a form. You can put your form validation against this event type. The example shows how to use </a:t>
            </a:r>
            <a:r>
              <a:rPr b="1" lang="en-US" sz="1500">
                <a:latin typeface="Consolas"/>
                <a:ea typeface="Consolas"/>
                <a:cs typeface="Consolas"/>
                <a:sym typeface="Consolas"/>
              </a:rPr>
              <a:t>onsubmit</a:t>
            </a:r>
            <a:r>
              <a:rPr lang="en-US" sz="1500"/>
              <a:t>. </a:t>
            </a:r>
            <a:endParaRPr sz="1500"/>
          </a:p>
          <a:p>
            <a:pPr indent="0" lvl="0" marL="0" rtl="0" algn="l">
              <a:spcBef>
                <a:spcPts val="800"/>
              </a:spcBef>
              <a:spcAft>
                <a:spcPts val="800"/>
              </a:spcAft>
              <a:buNone/>
            </a:pPr>
            <a:r>
              <a:rPr lang="en-US" sz="1500"/>
              <a:t>Here we are calling a </a:t>
            </a:r>
            <a:r>
              <a:rPr b="1" lang="en-US" sz="1500">
                <a:latin typeface="Consolas"/>
                <a:ea typeface="Consolas"/>
                <a:cs typeface="Consolas"/>
                <a:sym typeface="Consolas"/>
              </a:rPr>
              <a:t>validate()</a:t>
            </a:r>
            <a:r>
              <a:rPr lang="en-US" sz="1500"/>
              <a:t> function before submitting a form data to the web server. If the </a:t>
            </a:r>
            <a:r>
              <a:rPr b="1" lang="en-US" sz="1500">
                <a:latin typeface="Consolas"/>
                <a:ea typeface="Consolas"/>
                <a:cs typeface="Consolas"/>
                <a:sym typeface="Consolas"/>
              </a:rPr>
              <a:t>validate()</a:t>
            </a:r>
            <a:r>
              <a:rPr lang="en-US" sz="1500"/>
              <a:t> function returns </a:t>
            </a:r>
            <a:r>
              <a:rPr b="1" lang="en-US" sz="1500">
                <a:latin typeface="Consolas"/>
                <a:ea typeface="Consolas"/>
                <a:cs typeface="Consolas"/>
                <a:sym typeface="Consolas"/>
              </a:rPr>
              <a:t>true</a:t>
            </a:r>
            <a:r>
              <a:rPr lang="en-US" sz="1500"/>
              <a:t>, the form will be submitted; otherwise, it will not submit the data.</a:t>
            </a:r>
            <a:endParaRPr sz="1500">
              <a:solidFill>
                <a:schemeClr val="dk1"/>
              </a:solidFill>
              <a:highlight>
                <a:srgbClr val="FFFFFF"/>
              </a:highlight>
              <a:latin typeface="Arial"/>
              <a:ea typeface="Arial"/>
              <a:cs typeface="Arial"/>
              <a:sym typeface="Arial"/>
            </a:endParaRPr>
          </a:p>
        </p:txBody>
      </p:sp>
      <p:sp>
        <p:nvSpPr>
          <p:cNvPr id="877" name="Google Shape;877;p95"/>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sz="1200">
                <a:solidFill>
                  <a:srgbClr val="222222"/>
                </a:solidFill>
              </a:rPr>
              <a:t>‹#›</a:t>
            </a:fld>
            <a:endParaRPr sz="1200">
              <a:solidFill>
                <a:srgbClr val="222222"/>
              </a:solidFill>
            </a:endParaRPr>
          </a:p>
        </p:txBody>
      </p:sp>
      <p:sp>
        <p:nvSpPr>
          <p:cNvPr id="878" name="Google Shape;878;p95"/>
          <p:cNvSpPr txBox="1"/>
          <p:nvPr/>
        </p:nvSpPr>
        <p:spPr>
          <a:xfrm>
            <a:off x="4027550" y="1290600"/>
            <a:ext cx="4683300" cy="3216900"/>
          </a:xfrm>
          <a:prstGeom prst="rect">
            <a:avLst/>
          </a:prstGeom>
          <a:noFill/>
          <a:ln cap="flat" cmpd="sng" w="9525">
            <a:solidFill>
              <a:srgbClr val="080808"/>
            </a:solidFill>
            <a:prstDash val="dash"/>
            <a:round/>
            <a:headEnd len="sm" w="sm" type="none"/>
            <a:tailEnd len="sm" w="sm" type="none"/>
          </a:ln>
        </p:spPr>
        <p:txBody>
          <a:bodyPr anchorCtr="0" anchor="t" bIns="68575" lIns="68575" spcFirstLastPara="1" rIns="68575" wrap="square" tIns="68575">
            <a:spAutoFit/>
          </a:bodyPr>
          <a:lstStyle/>
          <a:p>
            <a:pPr indent="0" lvl="0" marL="0" rtl="0" algn="l">
              <a:spcBef>
                <a:spcPts val="0"/>
              </a:spcBef>
              <a:spcAft>
                <a:spcPts val="0"/>
              </a:spcAft>
              <a:buNone/>
            </a:pP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html</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head</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title</a:t>
            </a:r>
            <a:r>
              <a:rPr b="1" lang="en-US" sz="1000">
                <a:latin typeface="Consolas"/>
                <a:ea typeface="Consolas"/>
                <a:cs typeface="Consolas"/>
                <a:sym typeface="Consolas"/>
              </a:rPr>
              <a:t>&gt;</a:t>
            </a:r>
            <a:r>
              <a:rPr lang="en-US" sz="1000">
                <a:latin typeface="Consolas"/>
                <a:ea typeface="Consolas"/>
                <a:cs typeface="Consolas"/>
                <a:sym typeface="Consolas"/>
              </a:rPr>
              <a:t>Form Events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title</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script</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rtl="0" algn="l">
              <a:spcBef>
                <a:spcPts val="0"/>
              </a:spcBef>
              <a:spcAft>
                <a:spcPts val="0"/>
              </a:spcAft>
              <a:buNone/>
            </a:pPr>
            <a:r>
              <a:rPr lang="en-US" sz="1000">
                <a:solidFill>
                  <a:srgbClr val="F8F8F8"/>
                </a:solidFill>
                <a:latin typeface="Consolas"/>
                <a:ea typeface="Consolas"/>
                <a:cs typeface="Consolas"/>
                <a:sym typeface="Consolas"/>
              </a:rPr>
              <a:t>      </a:t>
            </a:r>
            <a:r>
              <a:rPr b="1" lang="en-US" sz="1000">
                <a:solidFill>
                  <a:srgbClr val="204A87"/>
                </a:solidFill>
                <a:latin typeface="Consolas"/>
                <a:ea typeface="Consolas"/>
                <a:cs typeface="Consolas"/>
                <a:sym typeface="Consolas"/>
              </a:rPr>
              <a:t>function</a:t>
            </a: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validate</a:t>
            </a:r>
            <a:r>
              <a:rPr b="1" lang="en-US" sz="1000">
                <a:latin typeface="Consolas"/>
                <a:ea typeface="Consolas"/>
                <a:cs typeface="Consolas"/>
                <a:sym typeface="Consolas"/>
              </a:rPr>
              <a:t>()</a:t>
            </a:r>
            <a:r>
              <a:rPr lang="en-US" sz="1000">
                <a:solidFill>
                  <a:srgbClr val="F8F8F8"/>
                </a:solidFill>
                <a:latin typeface="Consolas"/>
                <a:ea typeface="Consolas"/>
                <a:cs typeface="Consolas"/>
                <a:sym typeface="Consolas"/>
              </a:rPr>
              <a:t> </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rtl="0" algn="l">
              <a:spcBef>
                <a:spcPts val="0"/>
              </a:spcBef>
              <a:spcAft>
                <a:spcPts val="0"/>
              </a:spcAft>
              <a:buNone/>
            </a:pPr>
            <a:r>
              <a:rPr lang="en-US" sz="1000">
                <a:solidFill>
                  <a:srgbClr val="F8F8F8"/>
                </a:solidFill>
                <a:latin typeface="Consolas"/>
                <a:ea typeface="Consolas"/>
                <a:cs typeface="Consolas"/>
                <a:sym typeface="Consolas"/>
              </a:rPr>
              <a:t>        </a:t>
            </a:r>
            <a:r>
              <a:rPr b="1" lang="en-US" sz="1000">
                <a:solidFill>
                  <a:srgbClr val="204A87"/>
                </a:solidFill>
                <a:latin typeface="Consolas"/>
                <a:ea typeface="Consolas"/>
                <a:cs typeface="Consolas"/>
                <a:sym typeface="Consolas"/>
              </a:rPr>
              <a:t>const</a:t>
            </a: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inputValue</a:t>
            </a:r>
            <a:r>
              <a:rPr lang="en-US" sz="1000">
                <a:solidFill>
                  <a:srgbClr val="F8F8F8"/>
                </a:solidFill>
                <a:latin typeface="Consolas"/>
                <a:ea typeface="Consolas"/>
                <a:cs typeface="Consolas"/>
                <a:sym typeface="Consolas"/>
              </a:rPr>
              <a:t> </a:t>
            </a:r>
            <a:r>
              <a:rPr b="1" lang="en-US" sz="1000">
                <a:solidFill>
                  <a:srgbClr val="CE5C00"/>
                </a:solidFill>
                <a:latin typeface="Consolas"/>
                <a:ea typeface="Consolas"/>
                <a:cs typeface="Consolas"/>
                <a:sym typeface="Consolas"/>
              </a:rPr>
              <a:t>=</a:t>
            </a:r>
            <a:r>
              <a:rPr lang="en-US" sz="1000">
                <a:solidFill>
                  <a:srgbClr val="F8F8F8"/>
                </a:solidFill>
                <a:latin typeface="Consolas"/>
                <a:ea typeface="Consolas"/>
                <a:cs typeface="Consolas"/>
                <a:sym typeface="Consolas"/>
              </a:rPr>
              <a:t> </a:t>
            </a:r>
            <a:r>
              <a:rPr lang="en-US" sz="1000">
                <a:solidFill>
                  <a:srgbClr val="204A87"/>
                </a:solidFill>
                <a:latin typeface="Consolas"/>
                <a:ea typeface="Consolas"/>
                <a:cs typeface="Consolas"/>
                <a:sym typeface="Consolas"/>
              </a:rPr>
              <a:t>document</a:t>
            </a:r>
            <a:r>
              <a:rPr b="1" lang="en-US" sz="1000">
                <a:latin typeface="Consolas"/>
                <a:ea typeface="Consolas"/>
                <a:cs typeface="Consolas"/>
                <a:sym typeface="Consolas"/>
              </a:rPr>
              <a:t>.</a:t>
            </a:r>
            <a:r>
              <a:rPr lang="en-US" sz="1000">
                <a:latin typeface="Consolas"/>
                <a:ea typeface="Consolas"/>
                <a:cs typeface="Consolas"/>
                <a:sym typeface="Consolas"/>
              </a:rPr>
              <a:t>getElementById</a:t>
            </a:r>
            <a:r>
              <a:rPr b="1" lang="en-US" sz="1000">
                <a:latin typeface="Consolas"/>
                <a:ea typeface="Consolas"/>
                <a:cs typeface="Consolas"/>
                <a:sym typeface="Consolas"/>
              </a:rPr>
              <a:t>(</a:t>
            </a:r>
            <a:r>
              <a:rPr lang="en-US" sz="1000">
                <a:solidFill>
                  <a:srgbClr val="4E9A06"/>
                </a:solidFill>
                <a:latin typeface="Consolas"/>
                <a:ea typeface="Consolas"/>
                <a:cs typeface="Consolas"/>
                <a:sym typeface="Consolas"/>
              </a:rPr>
              <a:t>"name"</a:t>
            </a:r>
            <a:r>
              <a:rPr b="1" lang="en-US" sz="1000">
                <a:latin typeface="Consolas"/>
                <a:ea typeface="Consolas"/>
                <a:cs typeface="Consolas"/>
                <a:sym typeface="Consolas"/>
              </a:rPr>
              <a:t>).</a:t>
            </a:r>
            <a:r>
              <a:rPr lang="en-US" sz="1000">
                <a:latin typeface="Consolas"/>
                <a:ea typeface="Consolas"/>
                <a:cs typeface="Consolas"/>
                <a:sym typeface="Consolas"/>
              </a:rPr>
              <a:t>value</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rtl="0" algn="l">
              <a:spcBef>
                <a:spcPts val="0"/>
              </a:spcBef>
              <a:spcAft>
                <a:spcPts val="0"/>
              </a:spcAft>
              <a:buNone/>
            </a:pP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alert</a:t>
            </a:r>
            <a:r>
              <a:rPr b="1" lang="en-US" sz="1000">
                <a:latin typeface="Consolas"/>
                <a:ea typeface="Consolas"/>
                <a:cs typeface="Consolas"/>
                <a:sym typeface="Consolas"/>
              </a:rPr>
              <a:t>(</a:t>
            </a:r>
            <a:r>
              <a:rPr lang="en-US" sz="1000">
                <a:latin typeface="Consolas"/>
                <a:ea typeface="Consolas"/>
                <a:cs typeface="Consolas"/>
                <a:sym typeface="Consolas"/>
              </a:rPr>
              <a:t>inputValue</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rtl="0" algn="l">
              <a:spcBef>
                <a:spcPts val="0"/>
              </a:spcBef>
              <a:spcAft>
                <a:spcPts val="0"/>
              </a:spcAft>
              <a:buNone/>
            </a:pPr>
            <a:r>
              <a:rPr lang="en-US" sz="1000">
                <a:solidFill>
                  <a:srgbClr val="F8F8F8"/>
                </a:solidFill>
                <a:latin typeface="Consolas"/>
                <a:ea typeface="Consolas"/>
                <a:cs typeface="Consolas"/>
                <a:sym typeface="Consolas"/>
              </a:rPr>
              <a:t>        </a:t>
            </a:r>
            <a:r>
              <a:rPr b="1" lang="en-US" sz="1000">
                <a:solidFill>
                  <a:srgbClr val="204A87"/>
                </a:solidFill>
                <a:latin typeface="Consolas"/>
                <a:ea typeface="Consolas"/>
                <a:cs typeface="Consolas"/>
                <a:sym typeface="Consolas"/>
              </a:rPr>
              <a:t>return</a:t>
            </a:r>
            <a:r>
              <a:rPr lang="en-US" sz="1000">
                <a:solidFill>
                  <a:srgbClr val="F8F8F8"/>
                </a:solidFill>
                <a:latin typeface="Consolas"/>
                <a:ea typeface="Consolas"/>
                <a:cs typeface="Consolas"/>
                <a:sym typeface="Consolas"/>
              </a:rPr>
              <a:t> </a:t>
            </a:r>
            <a:r>
              <a:rPr b="1" lang="en-US" sz="1000">
                <a:solidFill>
                  <a:srgbClr val="204A87"/>
                </a:solidFill>
                <a:latin typeface="Consolas"/>
                <a:ea typeface="Consolas"/>
                <a:cs typeface="Consolas"/>
                <a:sym typeface="Consolas"/>
              </a:rPr>
              <a:t>true</a:t>
            </a:r>
            <a:endParaRPr sz="1000">
              <a:latin typeface="Consolas"/>
              <a:ea typeface="Consolas"/>
              <a:cs typeface="Consolas"/>
              <a:sym typeface="Consolas"/>
            </a:endParaRPr>
          </a:p>
          <a:p>
            <a:pPr indent="0" lvl="0" marL="0" rtl="0" algn="l">
              <a:spcBef>
                <a:spcPts val="0"/>
              </a:spcBef>
              <a:spcAft>
                <a:spcPts val="0"/>
              </a:spcAft>
              <a:buNone/>
            </a:pPr>
            <a:r>
              <a:rPr lang="en-US" sz="1000">
                <a:solidFill>
                  <a:srgbClr val="F8F8F8"/>
                </a:solidFill>
                <a:latin typeface="Consolas"/>
                <a:ea typeface="Consolas"/>
                <a:cs typeface="Consolas"/>
                <a:sym typeface="Consolas"/>
              </a:rPr>
              <a:t>      </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rtl="0" algn="l">
              <a:spcBef>
                <a:spcPts val="0"/>
              </a:spcBef>
              <a:spcAft>
                <a:spcPts val="0"/>
              </a:spcAft>
              <a:buNone/>
            </a:pPr>
            <a:r>
              <a:rPr lang="en-US" sz="1000">
                <a:solidFill>
                  <a:srgbClr val="F8F8F8"/>
                </a:solidFill>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script</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head</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body</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form</a:t>
            </a:r>
            <a:r>
              <a:rPr lang="en-US" sz="1000">
                <a:latin typeface="Consolas"/>
                <a:ea typeface="Consolas"/>
                <a:cs typeface="Consolas"/>
                <a:sym typeface="Consolas"/>
              </a:rPr>
              <a:t> </a:t>
            </a:r>
            <a:r>
              <a:rPr lang="en-US" sz="1000">
                <a:solidFill>
                  <a:srgbClr val="C4A000"/>
                </a:solidFill>
                <a:latin typeface="Consolas"/>
                <a:ea typeface="Consolas"/>
                <a:cs typeface="Consolas"/>
                <a:sym typeface="Consolas"/>
              </a:rPr>
              <a:t>name</a:t>
            </a:r>
            <a:r>
              <a:rPr b="1" lang="en-US" sz="1000">
                <a:solidFill>
                  <a:srgbClr val="CE5C00"/>
                </a:solidFill>
                <a:latin typeface="Consolas"/>
                <a:ea typeface="Consolas"/>
                <a:cs typeface="Consolas"/>
                <a:sym typeface="Consolas"/>
              </a:rPr>
              <a:t>=</a:t>
            </a:r>
            <a:r>
              <a:rPr lang="en-US" sz="1000">
                <a:solidFill>
                  <a:srgbClr val="4E9A06"/>
                </a:solidFill>
                <a:latin typeface="Consolas"/>
                <a:ea typeface="Consolas"/>
                <a:cs typeface="Consolas"/>
                <a:sym typeface="Consolas"/>
              </a:rPr>
              <a:t>"Name"</a:t>
            </a:r>
            <a:r>
              <a:rPr lang="en-US" sz="1000">
                <a:latin typeface="Consolas"/>
                <a:ea typeface="Consolas"/>
                <a:cs typeface="Consolas"/>
                <a:sym typeface="Consolas"/>
              </a:rPr>
              <a:t> </a:t>
            </a:r>
            <a:r>
              <a:rPr lang="en-US" sz="1000">
                <a:solidFill>
                  <a:srgbClr val="C4A000"/>
                </a:solidFill>
                <a:latin typeface="Consolas"/>
                <a:ea typeface="Consolas"/>
                <a:cs typeface="Consolas"/>
                <a:sym typeface="Consolas"/>
              </a:rPr>
              <a:t>onsubmit</a:t>
            </a:r>
            <a:r>
              <a:rPr b="1" lang="en-US" sz="1000">
                <a:solidFill>
                  <a:srgbClr val="CE5C00"/>
                </a:solidFill>
                <a:latin typeface="Consolas"/>
                <a:ea typeface="Consolas"/>
                <a:cs typeface="Consolas"/>
                <a:sym typeface="Consolas"/>
              </a:rPr>
              <a:t>=</a:t>
            </a:r>
            <a:r>
              <a:rPr lang="en-US" sz="1000">
                <a:solidFill>
                  <a:srgbClr val="4E9A06"/>
                </a:solidFill>
                <a:latin typeface="Consolas"/>
                <a:ea typeface="Consolas"/>
                <a:cs typeface="Consolas"/>
                <a:sym typeface="Consolas"/>
              </a:rPr>
              <a:t>"return validate()"</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label</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Name: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input</a:t>
            </a:r>
            <a:r>
              <a:rPr lang="en-US" sz="1000">
                <a:latin typeface="Consolas"/>
                <a:ea typeface="Consolas"/>
                <a:cs typeface="Consolas"/>
                <a:sym typeface="Consolas"/>
              </a:rPr>
              <a:t> </a:t>
            </a:r>
            <a:r>
              <a:rPr lang="en-US" sz="1000">
                <a:solidFill>
                  <a:srgbClr val="C4A000"/>
                </a:solidFill>
                <a:latin typeface="Consolas"/>
                <a:ea typeface="Consolas"/>
                <a:cs typeface="Consolas"/>
                <a:sym typeface="Consolas"/>
              </a:rPr>
              <a:t>name</a:t>
            </a:r>
            <a:r>
              <a:rPr b="1" lang="en-US" sz="1000">
                <a:solidFill>
                  <a:srgbClr val="CE5C00"/>
                </a:solidFill>
                <a:latin typeface="Consolas"/>
                <a:ea typeface="Consolas"/>
                <a:cs typeface="Consolas"/>
                <a:sym typeface="Consolas"/>
              </a:rPr>
              <a:t>=</a:t>
            </a:r>
            <a:r>
              <a:rPr lang="en-US" sz="1000">
                <a:solidFill>
                  <a:srgbClr val="4E9A06"/>
                </a:solidFill>
                <a:latin typeface="Consolas"/>
                <a:ea typeface="Consolas"/>
                <a:cs typeface="Consolas"/>
                <a:sym typeface="Consolas"/>
              </a:rPr>
              <a:t>"userInput"</a:t>
            </a:r>
            <a:r>
              <a:rPr lang="en-US" sz="1000">
                <a:latin typeface="Consolas"/>
                <a:ea typeface="Consolas"/>
                <a:cs typeface="Consolas"/>
                <a:sym typeface="Consolas"/>
              </a:rPr>
              <a:t> </a:t>
            </a:r>
            <a:r>
              <a:rPr lang="en-US" sz="1000">
                <a:solidFill>
                  <a:srgbClr val="C4A000"/>
                </a:solidFill>
                <a:latin typeface="Consolas"/>
                <a:ea typeface="Consolas"/>
                <a:cs typeface="Consolas"/>
                <a:sym typeface="Consolas"/>
              </a:rPr>
              <a:t>id</a:t>
            </a:r>
            <a:r>
              <a:rPr b="1" lang="en-US" sz="1000">
                <a:solidFill>
                  <a:srgbClr val="CE5C00"/>
                </a:solidFill>
                <a:latin typeface="Consolas"/>
                <a:ea typeface="Consolas"/>
                <a:cs typeface="Consolas"/>
                <a:sym typeface="Consolas"/>
              </a:rPr>
              <a:t>=</a:t>
            </a:r>
            <a:r>
              <a:rPr lang="en-US" sz="1000">
                <a:solidFill>
                  <a:srgbClr val="4E9A06"/>
                </a:solidFill>
                <a:latin typeface="Consolas"/>
                <a:ea typeface="Consolas"/>
                <a:cs typeface="Consolas"/>
                <a:sym typeface="Consolas"/>
              </a:rPr>
              <a:t>"name"</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label</a:t>
            </a:r>
            <a:r>
              <a:rPr b="1" lang="en-US" sz="1000">
                <a:latin typeface="Consolas"/>
                <a:ea typeface="Consolas"/>
                <a:cs typeface="Consolas"/>
                <a:sym typeface="Consolas"/>
              </a:rPr>
              <a:t>&gt;&lt;</a:t>
            </a:r>
            <a:r>
              <a:rPr b="1" lang="en-US" sz="1000">
                <a:solidFill>
                  <a:srgbClr val="204A87"/>
                </a:solidFill>
                <a:latin typeface="Consolas"/>
                <a:ea typeface="Consolas"/>
                <a:cs typeface="Consolas"/>
                <a:sym typeface="Consolas"/>
              </a:rPr>
              <a:t>br</a:t>
            </a:r>
            <a:r>
              <a:rPr b="1" lang="en-US" sz="1000">
                <a:latin typeface="Consolas"/>
                <a:ea typeface="Consolas"/>
                <a:cs typeface="Consolas"/>
                <a:sym typeface="Consolas"/>
              </a:rPr>
              <a:t>&gt;&lt;</a:t>
            </a:r>
            <a:r>
              <a:rPr b="1" lang="en-US" sz="1000">
                <a:solidFill>
                  <a:srgbClr val="204A87"/>
                </a:solidFill>
                <a:latin typeface="Consolas"/>
                <a:ea typeface="Consolas"/>
                <a:cs typeface="Consolas"/>
                <a:sym typeface="Consolas"/>
              </a:rPr>
              <a:t>br</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input</a:t>
            </a:r>
            <a:r>
              <a:rPr lang="en-US" sz="1000">
                <a:latin typeface="Consolas"/>
                <a:ea typeface="Consolas"/>
                <a:cs typeface="Consolas"/>
                <a:sym typeface="Consolas"/>
              </a:rPr>
              <a:t> </a:t>
            </a:r>
            <a:r>
              <a:rPr lang="en-US" sz="1000">
                <a:solidFill>
                  <a:srgbClr val="C4A000"/>
                </a:solidFill>
                <a:latin typeface="Consolas"/>
                <a:ea typeface="Consolas"/>
                <a:cs typeface="Consolas"/>
                <a:sym typeface="Consolas"/>
              </a:rPr>
              <a:t>type</a:t>
            </a:r>
            <a:r>
              <a:rPr b="1" lang="en-US" sz="1000">
                <a:solidFill>
                  <a:srgbClr val="CE5C00"/>
                </a:solidFill>
                <a:latin typeface="Consolas"/>
                <a:ea typeface="Consolas"/>
                <a:cs typeface="Consolas"/>
                <a:sym typeface="Consolas"/>
              </a:rPr>
              <a:t>=</a:t>
            </a:r>
            <a:r>
              <a:rPr lang="en-US" sz="1000">
                <a:solidFill>
                  <a:srgbClr val="4E9A06"/>
                </a:solidFill>
                <a:latin typeface="Consolas"/>
                <a:ea typeface="Consolas"/>
                <a:cs typeface="Consolas"/>
                <a:sym typeface="Consolas"/>
              </a:rPr>
              <a:t>"submit"</a:t>
            </a:r>
            <a:r>
              <a:rPr lang="en-US" sz="1000">
                <a:latin typeface="Consolas"/>
                <a:ea typeface="Consolas"/>
                <a:cs typeface="Consolas"/>
                <a:sym typeface="Consolas"/>
              </a:rPr>
              <a:t> </a:t>
            </a:r>
            <a:r>
              <a:rPr lang="en-US" sz="1000">
                <a:solidFill>
                  <a:srgbClr val="C4A000"/>
                </a:solidFill>
                <a:latin typeface="Consolas"/>
                <a:ea typeface="Consolas"/>
                <a:cs typeface="Consolas"/>
                <a:sym typeface="Consolas"/>
              </a:rPr>
              <a:t>value</a:t>
            </a:r>
            <a:r>
              <a:rPr b="1" lang="en-US" sz="1000">
                <a:solidFill>
                  <a:srgbClr val="CE5C00"/>
                </a:solidFill>
                <a:latin typeface="Consolas"/>
                <a:ea typeface="Consolas"/>
                <a:cs typeface="Consolas"/>
                <a:sym typeface="Consolas"/>
              </a:rPr>
              <a:t>=</a:t>
            </a:r>
            <a:r>
              <a:rPr lang="en-US" sz="1000">
                <a:solidFill>
                  <a:srgbClr val="4E9A06"/>
                </a:solidFill>
                <a:latin typeface="Consolas"/>
                <a:ea typeface="Consolas"/>
                <a:cs typeface="Consolas"/>
                <a:sym typeface="Consolas"/>
              </a:rPr>
              <a:t>"submit"</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form</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rtl="0" algn="l">
              <a:spcBef>
                <a:spcPts val="0"/>
              </a:spcBef>
              <a:spcAft>
                <a:spcPts val="0"/>
              </a:spcAft>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body</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63500" rtl="0" algn="l">
              <a:lnSpc>
                <a:spcPct val="110795"/>
              </a:lnSpc>
              <a:spcBef>
                <a:spcPts val="0"/>
              </a:spcBef>
              <a:spcAft>
                <a:spcPts val="0"/>
              </a:spcAft>
              <a:buNone/>
            </a:pP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html</a:t>
            </a:r>
            <a:r>
              <a:rPr b="1" lang="en-US" sz="1000">
                <a:latin typeface="Consolas"/>
                <a:ea typeface="Consolas"/>
                <a:cs typeface="Consolas"/>
                <a:sym typeface="Consolas"/>
              </a:rPr>
              <a:t>&gt;</a:t>
            </a:r>
            <a:endParaRPr sz="800">
              <a:solidFill>
                <a:srgbClr val="080808"/>
              </a:solidFill>
              <a:highlight>
                <a:srgbClr val="FFFFFF"/>
              </a:highlight>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96"/>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sz="2500"/>
              <a:t>Keyboard Events </a:t>
            </a:r>
            <a:endParaRPr sz="2500"/>
          </a:p>
        </p:txBody>
      </p:sp>
      <p:sp>
        <p:nvSpPr>
          <p:cNvPr id="885" name="Google Shape;885;p96"/>
          <p:cNvSpPr txBox="1"/>
          <p:nvPr>
            <p:ph idx="1" type="body"/>
          </p:nvPr>
        </p:nvSpPr>
        <p:spPr>
          <a:xfrm>
            <a:off x="523875" y="1290600"/>
            <a:ext cx="8186700" cy="3395400"/>
          </a:xfrm>
          <a:prstGeom prst="rect">
            <a:avLst/>
          </a:prstGeom>
          <a:noFill/>
          <a:ln>
            <a:noFill/>
          </a:ln>
        </p:spPr>
        <p:txBody>
          <a:bodyPr anchorCtr="0" anchor="t" bIns="68575" lIns="68575" spcFirstLastPara="1" rIns="68575" wrap="square" tIns="68575">
            <a:normAutofit/>
          </a:bodyPr>
          <a:lstStyle/>
          <a:p>
            <a:pPr indent="0" lvl="0" marL="0" rtl="0" algn="l">
              <a:lnSpc>
                <a:spcPct val="100000"/>
              </a:lnSpc>
              <a:spcBef>
                <a:spcPts val="0"/>
              </a:spcBef>
              <a:spcAft>
                <a:spcPts val="0"/>
              </a:spcAft>
              <a:buNone/>
            </a:pPr>
            <a:r>
              <a:rPr b="1" lang="en-US" sz="1500">
                <a:solidFill>
                  <a:schemeClr val="accent2"/>
                </a:solidFill>
              </a:rPr>
              <a:t>Keyboard events</a:t>
            </a:r>
            <a:r>
              <a:rPr lang="en-US" sz="1500">
                <a:solidFill>
                  <a:schemeClr val="accent2"/>
                </a:solidFill>
              </a:rPr>
              <a:t> are used for handling keyboard actions such as pressing a key, lifting a key, and holding down a key. </a:t>
            </a:r>
            <a:endParaRPr sz="1500">
              <a:solidFill>
                <a:schemeClr val="accent2"/>
              </a:solidFill>
            </a:endParaRPr>
          </a:p>
          <a:p>
            <a:pPr indent="0" lvl="0" marL="0" rtl="0" algn="l">
              <a:lnSpc>
                <a:spcPct val="100000"/>
              </a:lnSpc>
              <a:spcBef>
                <a:spcPts val="1000"/>
              </a:spcBef>
              <a:spcAft>
                <a:spcPts val="0"/>
              </a:spcAft>
              <a:buNone/>
            </a:pPr>
            <a:r>
              <a:rPr lang="en-US" sz="1500">
                <a:solidFill>
                  <a:schemeClr val="accent2"/>
                </a:solidFill>
              </a:rPr>
              <a:t>Although they look similar, </a:t>
            </a:r>
            <a:r>
              <a:rPr b="1" lang="en-US" sz="1500">
                <a:solidFill>
                  <a:schemeClr val="accent2"/>
                </a:solidFill>
                <a:latin typeface="Consolas"/>
                <a:ea typeface="Consolas"/>
                <a:cs typeface="Consolas"/>
                <a:sym typeface="Consolas"/>
              </a:rPr>
              <a:t>keydown</a:t>
            </a:r>
            <a:r>
              <a:rPr lang="en-US" sz="1500">
                <a:solidFill>
                  <a:schemeClr val="accent2"/>
                </a:solidFill>
              </a:rPr>
              <a:t> and </a:t>
            </a:r>
            <a:r>
              <a:rPr b="1" lang="en-US" sz="1500">
                <a:solidFill>
                  <a:schemeClr val="accent2"/>
                </a:solidFill>
                <a:latin typeface="Consolas"/>
                <a:ea typeface="Consolas"/>
                <a:cs typeface="Consolas"/>
                <a:sym typeface="Consolas"/>
              </a:rPr>
              <a:t>keypress</a:t>
            </a:r>
            <a:r>
              <a:rPr lang="en-US" sz="1500">
                <a:solidFill>
                  <a:schemeClr val="accent2"/>
                </a:solidFill>
              </a:rPr>
              <a:t> events do not access all of the exact same keys. While </a:t>
            </a:r>
            <a:r>
              <a:rPr b="1" lang="en-US" sz="1500">
                <a:solidFill>
                  <a:schemeClr val="accent2"/>
                </a:solidFill>
                <a:latin typeface="Consolas"/>
                <a:ea typeface="Consolas"/>
                <a:cs typeface="Consolas"/>
                <a:sym typeface="Consolas"/>
              </a:rPr>
              <a:t>keydown</a:t>
            </a:r>
            <a:r>
              <a:rPr lang="en-US" sz="1500">
                <a:solidFill>
                  <a:schemeClr val="accent2"/>
                </a:solidFill>
              </a:rPr>
              <a:t> will acknowledge every key that is pressed, </a:t>
            </a:r>
            <a:r>
              <a:rPr b="1" lang="en-US" sz="1500">
                <a:solidFill>
                  <a:schemeClr val="accent2"/>
                </a:solidFill>
                <a:latin typeface="Consolas"/>
                <a:ea typeface="Consolas"/>
                <a:cs typeface="Consolas"/>
                <a:sym typeface="Consolas"/>
              </a:rPr>
              <a:t>keypress</a:t>
            </a:r>
            <a:r>
              <a:rPr lang="en-US" sz="1500">
                <a:solidFill>
                  <a:schemeClr val="accent2"/>
                </a:solidFill>
              </a:rPr>
              <a:t> will omit keys that do not produce a character, such as </a:t>
            </a:r>
            <a:r>
              <a:rPr b="1" lang="en-US" sz="1500">
                <a:solidFill>
                  <a:schemeClr val="accent2"/>
                </a:solidFill>
              </a:rPr>
              <a:t>SHIFT</a:t>
            </a:r>
            <a:r>
              <a:rPr lang="en-US" sz="1500">
                <a:solidFill>
                  <a:schemeClr val="accent2"/>
                </a:solidFill>
              </a:rPr>
              <a:t>, </a:t>
            </a:r>
            <a:r>
              <a:rPr b="1" lang="en-US" sz="1500">
                <a:solidFill>
                  <a:schemeClr val="accent2"/>
                </a:solidFill>
              </a:rPr>
              <a:t>ALT</a:t>
            </a:r>
            <a:r>
              <a:rPr lang="en-US" sz="1500">
                <a:solidFill>
                  <a:schemeClr val="accent2"/>
                </a:solidFill>
              </a:rPr>
              <a:t>, or </a:t>
            </a:r>
            <a:r>
              <a:rPr b="1" lang="en-US" sz="1500">
                <a:solidFill>
                  <a:schemeClr val="accent2"/>
                </a:solidFill>
              </a:rPr>
              <a:t>DELETE</a:t>
            </a:r>
            <a:r>
              <a:rPr lang="en-US" sz="1500">
                <a:solidFill>
                  <a:schemeClr val="accent2"/>
                </a:solidFill>
              </a:rPr>
              <a:t>.</a:t>
            </a:r>
            <a:endParaRPr sz="1500">
              <a:solidFill>
                <a:schemeClr val="accent2"/>
              </a:solidFill>
            </a:endParaRPr>
          </a:p>
          <a:p>
            <a:pPr indent="0" lvl="0" marL="0" rtl="0" algn="l">
              <a:spcBef>
                <a:spcPts val="1000"/>
              </a:spcBef>
              <a:spcAft>
                <a:spcPts val="0"/>
              </a:spcAft>
              <a:buNone/>
            </a:pPr>
            <a:r>
              <a:rPr b="1" lang="en-US" sz="1500">
                <a:solidFill>
                  <a:schemeClr val="accent2"/>
                </a:solidFill>
                <a:latin typeface="Consolas"/>
                <a:ea typeface="Consolas"/>
                <a:cs typeface="Consolas"/>
                <a:sym typeface="Consolas"/>
              </a:rPr>
              <a:t>k</a:t>
            </a:r>
            <a:r>
              <a:rPr b="1" lang="en-US" sz="1500">
                <a:solidFill>
                  <a:schemeClr val="accent2"/>
                </a:solidFill>
                <a:latin typeface="Consolas"/>
                <a:ea typeface="Consolas"/>
                <a:cs typeface="Consolas"/>
                <a:sym typeface="Consolas"/>
              </a:rPr>
              <a:t>eydown</a:t>
            </a:r>
            <a:br>
              <a:rPr lang="en-US" sz="1500">
                <a:solidFill>
                  <a:schemeClr val="accent2"/>
                </a:solidFill>
              </a:rPr>
            </a:br>
            <a:r>
              <a:rPr lang="en-US" sz="1500">
                <a:solidFill>
                  <a:schemeClr val="accent2"/>
                </a:solidFill>
              </a:rPr>
              <a:t>Fires once when a key is pressed.</a:t>
            </a:r>
            <a:endParaRPr sz="1500">
              <a:solidFill>
                <a:schemeClr val="accent2"/>
              </a:solidFill>
            </a:endParaRPr>
          </a:p>
          <a:p>
            <a:pPr indent="0" lvl="0" marL="0" rtl="0" algn="l">
              <a:spcBef>
                <a:spcPts val="800"/>
              </a:spcBef>
              <a:spcAft>
                <a:spcPts val="0"/>
              </a:spcAft>
              <a:buNone/>
            </a:pPr>
            <a:r>
              <a:rPr b="1" lang="en-US" sz="1500">
                <a:solidFill>
                  <a:schemeClr val="accent2"/>
                </a:solidFill>
                <a:latin typeface="Consolas"/>
                <a:ea typeface="Consolas"/>
                <a:cs typeface="Consolas"/>
                <a:sym typeface="Consolas"/>
              </a:rPr>
              <a:t>keyup</a:t>
            </a:r>
            <a:br>
              <a:rPr lang="en-US" sz="1500">
                <a:solidFill>
                  <a:schemeClr val="accent2"/>
                </a:solidFill>
              </a:rPr>
            </a:br>
            <a:r>
              <a:rPr lang="en-US" sz="1500">
                <a:solidFill>
                  <a:schemeClr val="accent2"/>
                </a:solidFill>
              </a:rPr>
              <a:t>Fires once when a key is released.</a:t>
            </a:r>
            <a:endParaRPr sz="1500">
              <a:solidFill>
                <a:schemeClr val="accent2"/>
              </a:solidFill>
            </a:endParaRPr>
          </a:p>
          <a:p>
            <a:pPr indent="0" lvl="0" marL="0" rtl="0" algn="l">
              <a:spcBef>
                <a:spcPts val="800"/>
              </a:spcBef>
              <a:spcAft>
                <a:spcPts val="800"/>
              </a:spcAft>
              <a:buNone/>
            </a:pPr>
            <a:r>
              <a:rPr b="1" lang="en-US" sz="1500">
                <a:solidFill>
                  <a:schemeClr val="accent2"/>
                </a:solidFill>
                <a:latin typeface="Consolas"/>
                <a:ea typeface="Consolas"/>
                <a:cs typeface="Consolas"/>
                <a:sym typeface="Consolas"/>
              </a:rPr>
              <a:t>keypress</a:t>
            </a:r>
            <a:br>
              <a:rPr lang="en-US" sz="1500">
                <a:solidFill>
                  <a:schemeClr val="accent2"/>
                </a:solidFill>
              </a:rPr>
            </a:br>
            <a:r>
              <a:rPr lang="en-US" sz="1500">
                <a:solidFill>
                  <a:schemeClr val="accent2"/>
                </a:solidFill>
              </a:rPr>
              <a:t>Fires continuously while a key is pressed.</a:t>
            </a:r>
            <a:endParaRPr sz="1500">
              <a:solidFill>
                <a:schemeClr val="accent2"/>
              </a:solidFill>
            </a:endParaRPr>
          </a:p>
        </p:txBody>
      </p:sp>
      <p:sp>
        <p:nvSpPr>
          <p:cNvPr id="886" name="Google Shape;886;p96"/>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887" name="Google Shape;887;p96"/>
          <p:cNvSpPr/>
          <p:nvPr/>
        </p:nvSpPr>
        <p:spPr>
          <a:xfrm>
            <a:off x="4523650" y="2909525"/>
            <a:ext cx="4187100" cy="1990200"/>
          </a:xfrm>
          <a:prstGeom prst="rect">
            <a:avLst/>
          </a:prstGeom>
          <a:noFill/>
          <a:ln cap="flat" cmpd="sng" w="9525">
            <a:solidFill>
              <a:srgbClr val="000000"/>
            </a:solidFill>
            <a:prstDash val="dash"/>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800"/>
              <a:buFont typeface="Arial"/>
              <a:buNone/>
            </a:pP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html</a:t>
            </a:r>
            <a:r>
              <a:rPr lang="en-US" sz="1000">
                <a:latin typeface="Consolas"/>
                <a:ea typeface="Consolas"/>
                <a:cs typeface="Consolas"/>
                <a:sym typeface="Consolas"/>
              </a:rPr>
              <a:t> </a:t>
            </a:r>
            <a:r>
              <a:rPr lang="en-US" sz="1000">
                <a:solidFill>
                  <a:srgbClr val="C4A000"/>
                </a:solidFill>
                <a:latin typeface="Consolas"/>
                <a:ea typeface="Consolas"/>
                <a:cs typeface="Consolas"/>
                <a:sym typeface="Consolas"/>
              </a:rPr>
              <a:t>lang</a:t>
            </a:r>
            <a:r>
              <a:rPr b="1" lang="en-US" sz="1000">
                <a:solidFill>
                  <a:srgbClr val="CE5C00"/>
                </a:solidFill>
                <a:latin typeface="Consolas"/>
                <a:ea typeface="Consolas"/>
                <a:cs typeface="Consolas"/>
                <a:sym typeface="Consolas"/>
              </a:rPr>
              <a:t>=</a:t>
            </a:r>
            <a:r>
              <a:rPr lang="en-US" sz="1000">
                <a:solidFill>
                  <a:srgbClr val="4E9A06"/>
                </a:solidFill>
                <a:latin typeface="Consolas"/>
                <a:ea typeface="Consolas"/>
                <a:cs typeface="Consolas"/>
                <a:sym typeface="Consolas"/>
              </a:rPr>
              <a:t>"en-US"</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head</a:t>
            </a:r>
            <a:r>
              <a:rPr b="1" lang="en-US" sz="1000">
                <a:latin typeface="Consolas"/>
                <a:ea typeface="Consolas"/>
                <a:cs typeface="Consolas"/>
                <a:sym typeface="Consolas"/>
              </a:rPr>
              <a:t>&gt;&lt;</a:t>
            </a:r>
            <a:r>
              <a:rPr b="1" lang="en-US" sz="1000">
                <a:solidFill>
                  <a:srgbClr val="204A87"/>
                </a:solidFill>
                <a:latin typeface="Consolas"/>
                <a:ea typeface="Consolas"/>
                <a:cs typeface="Consolas"/>
                <a:sym typeface="Consolas"/>
              </a:rPr>
              <a:t>title</a:t>
            </a:r>
            <a:r>
              <a:rPr b="1" lang="en-US" sz="1000">
                <a:latin typeface="Consolas"/>
                <a:ea typeface="Consolas"/>
                <a:cs typeface="Consolas"/>
                <a:sym typeface="Consolas"/>
              </a:rPr>
              <a:t>&gt;</a:t>
            </a:r>
            <a:r>
              <a:rPr lang="en-US" sz="1000">
                <a:latin typeface="Consolas"/>
                <a:ea typeface="Consolas"/>
                <a:cs typeface="Consolas"/>
                <a:sym typeface="Consolas"/>
              </a:rPr>
              <a:t>Keyboard Events</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title</a:t>
            </a:r>
            <a:r>
              <a:rPr b="1" lang="en-US" sz="1000">
                <a:latin typeface="Consolas"/>
                <a:ea typeface="Consolas"/>
                <a:cs typeface="Consolas"/>
                <a:sym typeface="Consolas"/>
              </a:rPr>
              <a:t>&gt;&lt;/</a:t>
            </a:r>
            <a:r>
              <a:rPr b="1" lang="en-US" sz="1000">
                <a:solidFill>
                  <a:srgbClr val="204A87"/>
                </a:solidFill>
                <a:latin typeface="Consolas"/>
                <a:ea typeface="Consolas"/>
                <a:cs typeface="Consolas"/>
                <a:sym typeface="Consolas"/>
              </a:rPr>
              <a:t>head</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body</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p</a:t>
            </a:r>
            <a:r>
              <a:rPr b="1" lang="en-US" sz="1000">
                <a:latin typeface="Consolas"/>
                <a:ea typeface="Consolas"/>
                <a:cs typeface="Consolas"/>
                <a:sym typeface="Consolas"/>
              </a:rPr>
              <a:t>&gt;</a:t>
            </a:r>
            <a:r>
              <a:rPr lang="en-US" sz="1000">
                <a:latin typeface="Consolas"/>
                <a:ea typeface="Consolas"/>
                <a:cs typeface="Consolas"/>
                <a:sym typeface="Consolas"/>
              </a:rPr>
              <a:t>Please press any Key</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p</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script</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lang="en-US" sz="1000">
                <a:solidFill>
                  <a:srgbClr val="204A87"/>
                </a:solidFill>
                <a:latin typeface="Consolas"/>
                <a:ea typeface="Consolas"/>
                <a:cs typeface="Consolas"/>
                <a:sym typeface="Consolas"/>
              </a:rPr>
              <a:t>document</a:t>
            </a:r>
            <a:r>
              <a:rPr b="1" lang="en-US" sz="1000">
                <a:latin typeface="Consolas"/>
                <a:ea typeface="Consolas"/>
                <a:cs typeface="Consolas"/>
                <a:sym typeface="Consolas"/>
              </a:rPr>
              <a:t>.</a:t>
            </a:r>
            <a:r>
              <a:rPr lang="en-US" sz="1000">
                <a:latin typeface="Consolas"/>
                <a:ea typeface="Consolas"/>
                <a:cs typeface="Consolas"/>
                <a:sym typeface="Consolas"/>
              </a:rPr>
              <a:t>addEventListener</a:t>
            </a:r>
            <a:r>
              <a:rPr b="1" lang="en-US" sz="1000">
                <a:latin typeface="Consolas"/>
                <a:ea typeface="Consolas"/>
                <a:cs typeface="Consolas"/>
                <a:sym typeface="Consolas"/>
              </a:rPr>
              <a:t>(</a:t>
            </a:r>
            <a:r>
              <a:rPr lang="en-US" sz="1000">
                <a:solidFill>
                  <a:srgbClr val="4E9A06"/>
                </a:solidFill>
                <a:latin typeface="Consolas"/>
                <a:ea typeface="Consolas"/>
                <a:cs typeface="Consolas"/>
                <a:sym typeface="Consolas"/>
              </a:rPr>
              <a:t>'keypress'</a:t>
            </a:r>
            <a:r>
              <a:rPr b="1" lang="en-US" sz="1000">
                <a:latin typeface="Consolas"/>
                <a:ea typeface="Consolas"/>
                <a:cs typeface="Consolas"/>
                <a:sym typeface="Consolas"/>
              </a:rPr>
              <a:t>,</a:t>
            </a:r>
            <a:r>
              <a:rPr b="1" lang="en-US" sz="1000">
                <a:solidFill>
                  <a:srgbClr val="204A87"/>
                </a:solidFill>
                <a:latin typeface="Consolas"/>
                <a:ea typeface="Consolas"/>
                <a:cs typeface="Consolas"/>
                <a:sym typeface="Consolas"/>
              </a:rPr>
              <a:t>function</a:t>
            </a:r>
            <a:r>
              <a:rPr b="1" lang="en-US" sz="1000">
                <a:latin typeface="Consolas"/>
                <a:ea typeface="Consolas"/>
                <a:cs typeface="Consolas"/>
                <a:sym typeface="Consolas"/>
              </a:rPr>
              <a:t>()</a:t>
            </a:r>
            <a:r>
              <a:rPr lang="en-US" sz="1000">
                <a:solidFill>
                  <a:srgbClr val="F8F8F8"/>
                </a:solidFill>
                <a:latin typeface="Consolas"/>
                <a:ea typeface="Consolas"/>
                <a:cs typeface="Consolas"/>
                <a:sym typeface="Consolas"/>
              </a:rPr>
              <a:t> </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console</a:t>
            </a:r>
            <a:r>
              <a:rPr b="1" lang="en-US" sz="1000">
                <a:latin typeface="Consolas"/>
                <a:ea typeface="Consolas"/>
                <a:cs typeface="Consolas"/>
                <a:sym typeface="Consolas"/>
              </a:rPr>
              <a:t>.</a:t>
            </a:r>
            <a:r>
              <a:rPr lang="en-US" sz="1000">
                <a:latin typeface="Consolas"/>
                <a:ea typeface="Consolas"/>
                <a:cs typeface="Consolas"/>
                <a:sym typeface="Consolas"/>
              </a:rPr>
              <a:t>log</a:t>
            </a:r>
            <a:r>
              <a:rPr b="1" lang="en-US" sz="1000">
                <a:latin typeface="Consolas"/>
                <a:ea typeface="Consolas"/>
                <a:cs typeface="Consolas"/>
                <a:sym typeface="Consolas"/>
              </a:rPr>
              <a:t>(</a:t>
            </a:r>
            <a:r>
              <a:rPr lang="en-US" sz="1000">
                <a:solidFill>
                  <a:srgbClr val="4E9A06"/>
                </a:solidFill>
                <a:latin typeface="Consolas"/>
                <a:ea typeface="Consolas"/>
                <a:cs typeface="Consolas"/>
                <a:sym typeface="Consolas"/>
              </a:rPr>
              <a:t>"You pressed a key, Thanks!"</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script</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body</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63500" rtl="0" algn="l">
              <a:lnSpc>
                <a:spcPct val="110795"/>
              </a:lnSpc>
              <a:spcBef>
                <a:spcPts val="0"/>
              </a:spcBef>
              <a:spcAft>
                <a:spcPts val="0"/>
              </a:spcAft>
              <a:buNone/>
            </a:pP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html</a:t>
            </a:r>
            <a:r>
              <a:rPr b="1" lang="en-US" sz="1000">
                <a:latin typeface="Consolas"/>
                <a:ea typeface="Consolas"/>
                <a:cs typeface="Consolas"/>
                <a:sym typeface="Consolas"/>
              </a:rPr>
              <a:t>&gt;</a:t>
            </a:r>
            <a:endParaRPr sz="1100">
              <a:solidFill>
                <a:srgbClr val="080808"/>
              </a:solidFill>
              <a:highlight>
                <a:srgbClr val="FFFFFF"/>
              </a:highlight>
              <a:latin typeface="Consolas"/>
              <a:ea typeface="Consolas"/>
              <a:cs typeface="Consolas"/>
              <a:sym typeface="Consolas"/>
            </a:endParaRPr>
          </a:p>
          <a:p>
            <a:pPr indent="0" lvl="0" marL="0" marR="0" rtl="0" algn="l">
              <a:lnSpc>
                <a:spcPct val="100000"/>
              </a:lnSpc>
              <a:spcBef>
                <a:spcPts val="0"/>
              </a:spcBef>
              <a:spcAft>
                <a:spcPts val="0"/>
              </a:spcAft>
              <a:buNone/>
            </a:pPr>
            <a:r>
              <a:t/>
            </a:r>
            <a:endParaRPr sz="1400">
              <a:solidFill>
                <a:srgbClr val="008080"/>
              </a:solidFill>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97"/>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sz="2500"/>
              <a:t>Keyboard Events Properties</a:t>
            </a:r>
            <a:endParaRPr sz="2500"/>
          </a:p>
        </p:txBody>
      </p:sp>
      <p:sp>
        <p:nvSpPr>
          <p:cNvPr id="894" name="Google Shape;894;p97"/>
          <p:cNvSpPr txBox="1"/>
          <p:nvPr>
            <p:ph idx="1" type="body"/>
          </p:nvPr>
        </p:nvSpPr>
        <p:spPr>
          <a:xfrm>
            <a:off x="523875" y="1290600"/>
            <a:ext cx="8186700" cy="3395400"/>
          </a:xfrm>
          <a:prstGeom prst="rect">
            <a:avLst/>
          </a:prstGeom>
          <a:noFill/>
          <a:ln>
            <a:noFill/>
          </a:ln>
        </p:spPr>
        <p:txBody>
          <a:bodyPr anchorCtr="0" anchor="t" bIns="68575" lIns="68575" spcFirstLastPara="1" rIns="68575" wrap="square" tIns="68575">
            <a:normAutofit/>
          </a:bodyPr>
          <a:lstStyle/>
          <a:p>
            <a:pPr indent="0" lvl="0" marL="0" rtl="0" algn="l">
              <a:lnSpc>
                <a:spcPct val="100000"/>
              </a:lnSpc>
              <a:spcBef>
                <a:spcPts val="0"/>
              </a:spcBef>
              <a:spcAft>
                <a:spcPts val="0"/>
              </a:spcAft>
              <a:buNone/>
            </a:pPr>
            <a:r>
              <a:rPr lang="en-US" sz="1500">
                <a:solidFill>
                  <a:schemeClr val="accent2"/>
                </a:solidFill>
              </a:rPr>
              <a:t>Keyboard events have specific properties for accessing individual keys.</a:t>
            </a:r>
            <a:endParaRPr sz="1500">
              <a:solidFill>
                <a:schemeClr val="accent2"/>
              </a:solidFill>
            </a:endParaRPr>
          </a:p>
          <a:p>
            <a:pPr indent="0" lvl="0" marL="0" rtl="0" algn="l">
              <a:lnSpc>
                <a:spcPct val="100000"/>
              </a:lnSpc>
              <a:spcBef>
                <a:spcPts val="800"/>
              </a:spcBef>
              <a:spcAft>
                <a:spcPts val="0"/>
              </a:spcAft>
              <a:buNone/>
            </a:pPr>
            <a:r>
              <a:rPr lang="en-US" sz="1500">
                <a:solidFill>
                  <a:schemeClr val="accent2"/>
                </a:solidFill>
              </a:rPr>
              <a:t>If a parameter, known as an </a:t>
            </a:r>
            <a:r>
              <a:rPr b="1" lang="en-US" sz="1500">
                <a:solidFill>
                  <a:schemeClr val="accent2"/>
                </a:solidFill>
                <a:latin typeface="Consolas"/>
                <a:ea typeface="Consolas"/>
                <a:cs typeface="Consolas"/>
                <a:sym typeface="Consolas"/>
              </a:rPr>
              <a:t>event</a:t>
            </a:r>
            <a:r>
              <a:rPr lang="en-US" sz="1500">
                <a:solidFill>
                  <a:schemeClr val="accent2"/>
                </a:solidFill>
              </a:rPr>
              <a:t> object, is passed through to the event listener, we can access more information about the action that took place. Three properties that pertain to keyboard objects include </a:t>
            </a:r>
            <a:r>
              <a:rPr b="1" lang="en-US" sz="1500">
                <a:solidFill>
                  <a:schemeClr val="accent2"/>
                </a:solidFill>
                <a:latin typeface="Consolas"/>
                <a:ea typeface="Consolas"/>
                <a:cs typeface="Consolas"/>
                <a:sym typeface="Consolas"/>
              </a:rPr>
              <a:t>key</a:t>
            </a:r>
            <a:r>
              <a:rPr lang="en-US" sz="1500">
                <a:solidFill>
                  <a:schemeClr val="accent2"/>
                </a:solidFill>
              </a:rPr>
              <a:t>, and </a:t>
            </a:r>
            <a:r>
              <a:rPr b="1" lang="en-US" sz="1500">
                <a:solidFill>
                  <a:schemeClr val="accent2"/>
                </a:solidFill>
                <a:latin typeface="Consolas"/>
                <a:ea typeface="Consolas"/>
                <a:cs typeface="Consolas"/>
                <a:sym typeface="Consolas"/>
              </a:rPr>
              <a:t>code</a:t>
            </a:r>
            <a:r>
              <a:rPr lang="en-US" sz="1500">
                <a:solidFill>
                  <a:schemeClr val="accent2"/>
                </a:solidFill>
              </a:rPr>
              <a:t>, </a:t>
            </a:r>
            <a:r>
              <a:rPr b="1" lang="en-US" sz="1500">
                <a:solidFill>
                  <a:schemeClr val="accent2"/>
                </a:solidFill>
                <a:latin typeface="Consolas"/>
                <a:ea typeface="Consolas"/>
                <a:cs typeface="Consolas"/>
                <a:sym typeface="Consolas"/>
              </a:rPr>
              <a:t>keyCode</a:t>
            </a:r>
            <a:r>
              <a:rPr lang="en-US" sz="1500">
                <a:solidFill>
                  <a:schemeClr val="accent2"/>
                </a:solidFill>
              </a:rPr>
              <a:t>.</a:t>
            </a:r>
            <a:endParaRPr sz="1500">
              <a:solidFill>
                <a:schemeClr val="accent2"/>
              </a:solidFill>
            </a:endParaRPr>
          </a:p>
          <a:p>
            <a:pPr indent="0" lvl="0" marL="0" rtl="0" algn="l">
              <a:spcBef>
                <a:spcPts val="800"/>
              </a:spcBef>
              <a:spcAft>
                <a:spcPts val="0"/>
              </a:spcAft>
              <a:buNone/>
            </a:pPr>
            <a:r>
              <a:rPr b="1" lang="en-US" sz="1500">
                <a:solidFill>
                  <a:schemeClr val="accent2"/>
                </a:solidFill>
                <a:latin typeface="Consolas"/>
                <a:ea typeface="Consolas"/>
                <a:cs typeface="Consolas"/>
                <a:sym typeface="Consolas"/>
              </a:rPr>
              <a:t>key</a:t>
            </a:r>
            <a:br>
              <a:rPr lang="en-US" sz="1500">
                <a:solidFill>
                  <a:schemeClr val="accent2"/>
                </a:solidFill>
              </a:rPr>
            </a:br>
            <a:r>
              <a:rPr lang="en-US" sz="1500">
                <a:solidFill>
                  <a:schemeClr val="accent2"/>
                </a:solidFill>
              </a:rPr>
              <a:t>Represents the character name.</a:t>
            </a:r>
            <a:endParaRPr sz="1500">
              <a:solidFill>
                <a:schemeClr val="accent2"/>
              </a:solidFill>
            </a:endParaRPr>
          </a:p>
          <a:p>
            <a:pPr indent="0" lvl="0" marL="0" rtl="0" algn="l">
              <a:spcBef>
                <a:spcPts val="800"/>
              </a:spcBef>
              <a:spcAft>
                <a:spcPts val="0"/>
              </a:spcAft>
              <a:buNone/>
            </a:pPr>
            <a:r>
              <a:rPr b="1" lang="en-US" sz="1500">
                <a:solidFill>
                  <a:schemeClr val="accent2"/>
                </a:solidFill>
                <a:latin typeface="Consolas"/>
                <a:ea typeface="Consolas"/>
                <a:cs typeface="Consolas"/>
                <a:sym typeface="Consolas"/>
              </a:rPr>
              <a:t>code</a:t>
            </a:r>
            <a:br>
              <a:rPr lang="en-US" sz="1500">
                <a:solidFill>
                  <a:schemeClr val="accent2"/>
                </a:solidFill>
              </a:rPr>
            </a:br>
            <a:r>
              <a:rPr lang="en-US" sz="1500">
                <a:solidFill>
                  <a:schemeClr val="accent2"/>
                </a:solidFill>
              </a:rPr>
              <a:t>Represents the physical key.</a:t>
            </a:r>
            <a:endParaRPr sz="1500">
              <a:solidFill>
                <a:schemeClr val="accent2"/>
              </a:solidFill>
            </a:endParaRPr>
          </a:p>
          <a:p>
            <a:pPr indent="0" lvl="0" marL="0" rtl="0" algn="l">
              <a:spcBef>
                <a:spcPts val="800"/>
              </a:spcBef>
              <a:spcAft>
                <a:spcPts val="800"/>
              </a:spcAft>
              <a:buNone/>
            </a:pPr>
            <a:r>
              <a:rPr b="1" lang="en-US" sz="1500">
                <a:solidFill>
                  <a:schemeClr val="accent2"/>
                </a:solidFill>
                <a:latin typeface="Consolas"/>
                <a:ea typeface="Consolas"/>
                <a:cs typeface="Consolas"/>
                <a:sym typeface="Consolas"/>
              </a:rPr>
              <a:t>keyCode</a:t>
            </a:r>
            <a:br>
              <a:rPr b="1" lang="en-US" sz="1500">
                <a:solidFill>
                  <a:schemeClr val="accent2"/>
                </a:solidFill>
              </a:rPr>
            </a:br>
            <a:r>
              <a:rPr lang="en-US" sz="1500">
                <a:solidFill>
                  <a:schemeClr val="accent2"/>
                </a:solidFill>
              </a:rPr>
              <a:t>A number pertaining to the key.</a:t>
            </a:r>
            <a:endParaRPr sz="1500">
              <a:solidFill>
                <a:schemeClr val="accent2"/>
              </a:solidFill>
            </a:endParaRPr>
          </a:p>
        </p:txBody>
      </p:sp>
      <p:sp>
        <p:nvSpPr>
          <p:cNvPr id="895" name="Google Shape;895;p97"/>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896" name="Google Shape;896;p97"/>
          <p:cNvSpPr/>
          <p:nvPr/>
        </p:nvSpPr>
        <p:spPr>
          <a:xfrm>
            <a:off x="3963675" y="2440150"/>
            <a:ext cx="4746900" cy="2245800"/>
          </a:xfrm>
          <a:prstGeom prst="rect">
            <a:avLst/>
          </a:prstGeom>
          <a:noFill/>
          <a:ln cap="flat" cmpd="sng" w="9525">
            <a:solidFill>
              <a:srgbClr val="000000"/>
            </a:solidFill>
            <a:prstDash val="dash"/>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800"/>
              <a:buFont typeface="Arial"/>
              <a:buNone/>
            </a:pP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html</a:t>
            </a:r>
            <a:r>
              <a:rPr lang="en-US" sz="1000">
                <a:latin typeface="Consolas"/>
                <a:ea typeface="Consolas"/>
                <a:cs typeface="Consolas"/>
                <a:sym typeface="Consolas"/>
              </a:rPr>
              <a:t> </a:t>
            </a:r>
            <a:r>
              <a:rPr lang="en-US" sz="1000">
                <a:solidFill>
                  <a:srgbClr val="C4A000"/>
                </a:solidFill>
                <a:latin typeface="Consolas"/>
                <a:ea typeface="Consolas"/>
                <a:cs typeface="Consolas"/>
                <a:sym typeface="Consolas"/>
              </a:rPr>
              <a:t>lang</a:t>
            </a:r>
            <a:r>
              <a:rPr b="1" lang="en-US" sz="1000">
                <a:solidFill>
                  <a:srgbClr val="CE5C00"/>
                </a:solidFill>
                <a:latin typeface="Consolas"/>
                <a:ea typeface="Consolas"/>
                <a:cs typeface="Consolas"/>
                <a:sym typeface="Consolas"/>
              </a:rPr>
              <a:t>=</a:t>
            </a:r>
            <a:r>
              <a:rPr lang="en-US" sz="1000">
                <a:solidFill>
                  <a:srgbClr val="4E9A06"/>
                </a:solidFill>
                <a:latin typeface="Consolas"/>
                <a:ea typeface="Consolas"/>
                <a:cs typeface="Consolas"/>
                <a:sym typeface="Consolas"/>
              </a:rPr>
              <a:t>"en-US"</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head</a:t>
            </a:r>
            <a:r>
              <a:rPr b="1" lang="en-US" sz="1000">
                <a:latin typeface="Consolas"/>
                <a:ea typeface="Consolas"/>
                <a:cs typeface="Consolas"/>
                <a:sym typeface="Consolas"/>
              </a:rPr>
              <a:t>&gt;&lt;</a:t>
            </a:r>
            <a:r>
              <a:rPr b="1" lang="en-US" sz="1000">
                <a:solidFill>
                  <a:srgbClr val="204A87"/>
                </a:solidFill>
                <a:latin typeface="Consolas"/>
                <a:ea typeface="Consolas"/>
                <a:cs typeface="Consolas"/>
                <a:sym typeface="Consolas"/>
              </a:rPr>
              <a:t>title</a:t>
            </a:r>
            <a:r>
              <a:rPr b="1" lang="en-US" sz="1000">
                <a:latin typeface="Consolas"/>
                <a:ea typeface="Consolas"/>
                <a:cs typeface="Consolas"/>
                <a:sym typeface="Consolas"/>
              </a:rPr>
              <a:t>&gt;</a:t>
            </a:r>
            <a:r>
              <a:rPr lang="en-US" sz="1000">
                <a:latin typeface="Consolas"/>
                <a:ea typeface="Consolas"/>
                <a:cs typeface="Consolas"/>
                <a:sym typeface="Consolas"/>
              </a:rPr>
              <a:t>Keyboard Events Properties</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title</a:t>
            </a:r>
            <a:r>
              <a:rPr b="1" lang="en-US" sz="1000">
                <a:latin typeface="Consolas"/>
                <a:ea typeface="Consolas"/>
                <a:cs typeface="Consolas"/>
                <a:sym typeface="Consolas"/>
              </a:rPr>
              <a:t>&gt;&lt;/</a:t>
            </a:r>
            <a:r>
              <a:rPr b="1" lang="en-US" sz="1000">
                <a:solidFill>
                  <a:srgbClr val="204A87"/>
                </a:solidFill>
                <a:latin typeface="Consolas"/>
                <a:ea typeface="Consolas"/>
                <a:cs typeface="Consolas"/>
                <a:sym typeface="Consolas"/>
              </a:rPr>
              <a:t>head</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body</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p</a:t>
            </a:r>
            <a:r>
              <a:rPr b="1" lang="en-US" sz="1000">
                <a:latin typeface="Consolas"/>
                <a:ea typeface="Consolas"/>
                <a:cs typeface="Consolas"/>
                <a:sym typeface="Consolas"/>
              </a:rPr>
              <a:t>&gt;</a:t>
            </a:r>
            <a:r>
              <a:rPr lang="en-US" sz="1000">
                <a:latin typeface="Consolas"/>
                <a:ea typeface="Consolas"/>
                <a:cs typeface="Consolas"/>
                <a:sym typeface="Consolas"/>
              </a:rPr>
              <a:t>Please press any Key</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p</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script</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i="1" lang="en-US" sz="1000">
                <a:solidFill>
                  <a:srgbClr val="8F5902"/>
                </a:solidFill>
                <a:latin typeface="Consolas"/>
                <a:ea typeface="Consolas"/>
                <a:cs typeface="Consolas"/>
                <a:sym typeface="Consolas"/>
              </a:rPr>
              <a:t>// Test the keyCode, key, and code properties</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lang="en-US" sz="1000">
                <a:solidFill>
                  <a:srgbClr val="204A87"/>
                </a:solidFill>
                <a:latin typeface="Consolas"/>
                <a:ea typeface="Consolas"/>
                <a:cs typeface="Consolas"/>
                <a:sym typeface="Consolas"/>
              </a:rPr>
              <a:t>document</a:t>
            </a:r>
            <a:r>
              <a:rPr b="1" lang="en-US" sz="1000">
                <a:latin typeface="Consolas"/>
                <a:ea typeface="Consolas"/>
                <a:cs typeface="Consolas"/>
                <a:sym typeface="Consolas"/>
              </a:rPr>
              <a:t>.</a:t>
            </a:r>
            <a:r>
              <a:rPr lang="en-US" sz="1000">
                <a:latin typeface="Consolas"/>
                <a:ea typeface="Consolas"/>
                <a:cs typeface="Consolas"/>
                <a:sym typeface="Consolas"/>
              </a:rPr>
              <a:t>addEventListener</a:t>
            </a:r>
            <a:r>
              <a:rPr b="1" lang="en-US" sz="1000">
                <a:latin typeface="Consolas"/>
                <a:ea typeface="Consolas"/>
                <a:cs typeface="Consolas"/>
                <a:sym typeface="Consolas"/>
              </a:rPr>
              <a:t>(</a:t>
            </a:r>
            <a:r>
              <a:rPr lang="en-US" sz="1000">
                <a:solidFill>
                  <a:srgbClr val="4E9A06"/>
                </a:solidFill>
                <a:latin typeface="Consolas"/>
                <a:ea typeface="Consolas"/>
                <a:cs typeface="Consolas"/>
                <a:sym typeface="Consolas"/>
              </a:rPr>
              <a:t>'keydown'</a:t>
            </a:r>
            <a:r>
              <a:rPr b="1" lang="en-US" sz="1000">
                <a:latin typeface="Consolas"/>
                <a:ea typeface="Consolas"/>
                <a:cs typeface="Consolas"/>
                <a:sym typeface="Consolas"/>
              </a:rPr>
              <a:t>,</a:t>
            </a:r>
            <a:r>
              <a:rPr lang="en-US" sz="1000">
                <a:solidFill>
                  <a:srgbClr val="F8F8F8"/>
                </a:solidFill>
                <a:latin typeface="Consolas"/>
                <a:ea typeface="Consolas"/>
                <a:cs typeface="Consolas"/>
                <a:sym typeface="Consolas"/>
              </a:rPr>
              <a:t> </a:t>
            </a:r>
            <a:r>
              <a:rPr b="1" lang="en-US" sz="1000">
                <a:solidFill>
                  <a:srgbClr val="204A87"/>
                </a:solidFill>
                <a:latin typeface="Consolas"/>
                <a:ea typeface="Consolas"/>
                <a:cs typeface="Consolas"/>
                <a:sym typeface="Consolas"/>
              </a:rPr>
              <a:t>function</a:t>
            </a:r>
            <a:r>
              <a:rPr b="1" lang="en-US" sz="1000">
                <a:latin typeface="Consolas"/>
                <a:ea typeface="Consolas"/>
                <a:cs typeface="Consolas"/>
                <a:sym typeface="Consolas"/>
              </a:rPr>
              <a:t>(</a:t>
            </a:r>
            <a:r>
              <a:rPr lang="en-US" sz="1000">
                <a:latin typeface="Consolas"/>
                <a:ea typeface="Consolas"/>
                <a:cs typeface="Consolas"/>
                <a:sym typeface="Consolas"/>
              </a:rPr>
              <a:t>event</a:t>
            </a:r>
            <a:r>
              <a:rPr b="1" lang="en-US" sz="1000">
                <a:latin typeface="Consolas"/>
                <a:ea typeface="Consolas"/>
                <a:cs typeface="Consolas"/>
                <a:sym typeface="Consolas"/>
              </a:rPr>
              <a:t>)</a:t>
            </a:r>
            <a:r>
              <a:rPr lang="en-US" sz="1000">
                <a:solidFill>
                  <a:srgbClr val="F8F8F8"/>
                </a:solidFill>
                <a:latin typeface="Consolas"/>
                <a:ea typeface="Consolas"/>
                <a:cs typeface="Consolas"/>
                <a:sym typeface="Consolas"/>
              </a:rPr>
              <a:t> </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console</a:t>
            </a:r>
            <a:r>
              <a:rPr b="1" lang="en-US" sz="1000">
                <a:latin typeface="Consolas"/>
                <a:ea typeface="Consolas"/>
                <a:cs typeface="Consolas"/>
                <a:sym typeface="Consolas"/>
              </a:rPr>
              <a:t>.</a:t>
            </a:r>
            <a:r>
              <a:rPr lang="en-US" sz="1000">
                <a:latin typeface="Consolas"/>
                <a:ea typeface="Consolas"/>
                <a:cs typeface="Consolas"/>
                <a:sym typeface="Consolas"/>
              </a:rPr>
              <a:t>log</a:t>
            </a:r>
            <a:r>
              <a:rPr b="1" lang="en-US" sz="1000">
                <a:latin typeface="Consolas"/>
                <a:ea typeface="Consolas"/>
                <a:cs typeface="Consolas"/>
                <a:sym typeface="Consolas"/>
              </a:rPr>
              <a:t>(</a:t>
            </a:r>
            <a:r>
              <a:rPr lang="en-US" sz="1000">
                <a:solidFill>
                  <a:srgbClr val="4E9A06"/>
                </a:solidFill>
                <a:latin typeface="Consolas"/>
                <a:ea typeface="Consolas"/>
                <a:cs typeface="Consolas"/>
                <a:sym typeface="Consolas"/>
              </a:rPr>
              <a:t>'key: '</a:t>
            </a:r>
            <a:r>
              <a:rPr lang="en-US" sz="1000">
                <a:solidFill>
                  <a:srgbClr val="F8F8F8"/>
                </a:solidFill>
                <a:latin typeface="Consolas"/>
                <a:ea typeface="Consolas"/>
                <a:cs typeface="Consolas"/>
                <a:sym typeface="Consolas"/>
              </a:rPr>
              <a:t> </a:t>
            </a:r>
            <a:r>
              <a:rPr b="1" lang="en-US" sz="1000">
                <a:solidFill>
                  <a:srgbClr val="CE5C00"/>
                </a:solidFill>
                <a:latin typeface="Consolas"/>
                <a:ea typeface="Consolas"/>
                <a:cs typeface="Consolas"/>
                <a:sym typeface="Consolas"/>
              </a:rPr>
              <a:t>+</a:t>
            </a: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event</a:t>
            </a:r>
            <a:r>
              <a:rPr b="1" lang="en-US" sz="1000">
                <a:latin typeface="Consolas"/>
                <a:ea typeface="Consolas"/>
                <a:cs typeface="Consolas"/>
                <a:sym typeface="Consolas"/>
              </a:rPr>
              <a:t>.</a:t>
            </a:r>
            <a:r>
              <a:rPr lang="en-US" sz="1000">
                <a:latin typeface="Consolas"/>
                <a:ea typeface="Consolas"/>
                <a:cs typeface="Consolas"/>
                <a:sym typeface="Consolas"/>
              </a:rPr>
              <a:t>key</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console</a:t>
            </a:r>
            <a:r>
              <a:rPr b="1" lang="en-US" sz="1000">
                <a:latin typeface="Consolas"/>
                <a:ea typeface="Consolas"/>
                <a:cs typeface="Consolas"/>
                <a:sym typeface="Consolas"/>
              </a:rPr>
              <a:t>.</a:t>
            </a:r>
            <a:r>
              <a:rPr lang="en-US" sz="1000">
                <a:latin typeface="Consolas"/>
                <a:ea typeface="Consolas"/>
                <a:cs typeface="Consolas"/>
                <a:sym typeface="Consolas"/>
              </a:rPr>
              <a:t>log</a:t>
            </a:r>
            <a:r>
              <a:rPr b="1" lang="en-US" sz="1000">
                <a:latin typeface="Consolas"/>
                <a:ea typeface="Consolas"/>
                <a:cs typeface="Consolas"/>
                <a:sym typeface="Consolas"/>
              </a:rPr>
              <a:t>(</a:t>
            </a:r>
            <a:r>
              <a:rPr lang="en-US" sz="1000">
                <a:solidFill>
                  <a:srgbClr val="4E9A06"/>
                </a:solidFill>
                <a:latin typeface="Consolas"/>
                <a:ea typeface="Consolas"/>
                <a:cs typeface="Consolas"/>
                <a:sym typeface="Consolas"/>
              </a:rPr>
              <a:t>'code: '</a:t>
            </a:r>
            <a:r>
              <a:rPr lang="en-US" sz="1000">
                <a:solidFill>
                  <a:srgbClr val="F8F8F8"/>
                </a:solidFill>
                <a:latin typeface="Consolas"/>
                <a:ea typeface="Consolas"/>
                <a:cs typeface="Consolas"/>
                <a:sym typeface="Consolas"/>
              </a:rPr>
              <a:t> </a:t>
            </a:r>
            <a:r>
              <a:rPr b="1" lang="en-US" sz="1000">
                <a:solidFill>
                  <a:srgbClr val="CE5C00"/>
                </a:solidFill>
                <a:latin typeface="Consolas"/>
                <a:ea typeface="Consolas"/>
                <a:cs typeface="Consolas"/>
                <a:sym typeface="Consolas"/>
              </a:rPr>
              <a:t>+</a:t>
            </a: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event</a:t>
            </a:r>
            <a:r>
              <a:rPr b="1" lang="en-US" sz="1000">
                <a:latin typeface="Consolas"/>
                <a:ea typeface="Consolas"/>
                <a:cs typeface="Consolas"/>
                <a:sym typeface="Consolas"/>
              </a:rPr>
              <a:t>.</a:t>
            </a:r>
            <a:r>
              <a:rPr lang="en-US" sz="1000">
                <a:latin typeface="Consolas"/>
                <a:ea typeface="Consolas"/>
                <a:cs typeface="Consolas"/>
                <a:sym typeface="Consolas"/>
              </a:rPr>
              <a:t>code</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console</a:t>
            </a:r>
            <a:r>
              <a:rPr b="1" lang="en-US" sz="1000">
                <a:latin typeface="Consolas"/>
                <a:ea typeface="Consolas"/>
                <a:cs typeface="Consolas"/>
                <a:sym typeface="Consolas"/>
              </a:rPr>
              <a:t>.</a:t>
            </a:r>
            <a:r>
              <a:rPr lang="en-US" sz="1000">
                <a:latin typeface="Consolas"/>
                <a:ea typeface="Consolas"/>
                <a:cs typeface="Consolas"/>
                <a:sym typeface="Consolas"/>
              </a:rPr>
              <a:t>log</a:t>
            </a:r>
            <a:r>
              <a:rPr b="1" lang="en-US" sz="1000">
                <a:latin typeface="Consolas"/>
                <a:ea typeface="Consolas"/>
                <a:cs typeface="Consolas"/>
                <a:sym typeface="Consolas"/>
              </a:rPr>
              <a:t>(</a:t>
            </a:r>
            <a:r>
              <a:rPr lang="en-US" sz="1000">
                <a:solidFill>
                  <a:srgbClr val="4E9A06"/>
                </a:solidFill>
                <a:latin typeface="Consolas"/>
                <a:ea typeface="Consolas"/>
                <a:cs typeface="Consolas"/>
                <a:sym typeface="Consolas"/>
              </a:rPr>
              <a:t>'keyCode: '</a:t>
            </a:r>
            <a:r>
              <a:rPr lang="en-US" sz="1000">
                <a:solidFill>
                  <a:srgbClr val="F8F8F8"/>
                </a:solidFill>
                <a:latin typeface="Consolas"/>
                <a:ea typeface="Consolas"/>
                <a:cs typeface="Consolas"/>
                <a:sym typeface="Consolas"/>
              </a:rPr>
              <a:t> </a:t>
            </a:r>
            <a:r>
              <a:rPr b="1" lang="en-US" sz="1000">
                <a:solidFill>
                  <a:srgbClr val="CE5C00"/>
                </a:solidFill>
                <a:latin typeface="Consolas"/>
                <a:ea typeface="Consolas"/>
                <a:cs typeface="Consolas"/>
                <a:sym typeface="Consolas"/>
              </a:rPr>
              <a:t>+</a:t>
            </a:r>
            <a:r>
              <a:rPr lang="en-US" sz="1000">
                <a:solidFill>
                  <a:srgbClr val="F8F8F8"/>
                </a:solidFill>
                <a:latin typeface="Consolas"/>
                <a:ea typeface="Consolas"/>
                <a:cs typeface="Consolas"/>
                <a:sym typeface="Consolas"/>
              </a:rPr>
              <a:t> </a:t>
            </a:r>
            <a:r>
              <a:rPr lang="en-US" sz="1000">
                <a:latin typeface="Consolas"/>
                <a:ea typeface="Consolas"/>
                <a:cs typeface="Consolas"/>
                <a:sym typeface="Consolas"/>
              </a:rPr>
              <a:t>event</a:t>
            </a:r>
            <a:r>
              <a:rPr b="1" lang="en-US" sz="1000">
                <a:latin typeface="Consolas"/>
                <a:ea typeface="Consolas"/>
                <a:cs typeface="Consolas"/>
                <a:sym typeface="Consolas"/>
              </a:rPr>
              <a:t>.</a:t>
            </a:r>
            <a:r>
              <a:rPr lang="en-US" sz="1000">
                <a:latin typeface="Consolas"/>
                <a:ea typeface="Consolas"/>
                <a:cs typeface="Consolas"/>
                <a:sym typeface="Consolas"/>
              </a:rPr>
              <a:t>keyCode</a:t>
            </a:r>
            <a:r>
              <a:rPr b="1" lang="en-US" sz="1000">
                <a:latin typeface="Consolas"/>
                <a:ea typeface="Consolas"/>
                <a:cs typeface="Consolas"/>
                <a:sym typeface="Consolas"/>
              </a:rPr>
              <a:t>);</a:t>
            </a:r>
            <a:endParaRPr b="1"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b="1" lang="en-US" sz="1000">
                <a:latin typeface="Consolas"/>
                <a:ea typeface="Consolas"/>
                <a:cs typeface="Consolas"/>
                <a:sym typeface="Consolas"/>
              </a:rPr>
              <a: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solidFill>
                  <a:srgbClr val="F8F8F8"/>
                </a:solidFill>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script</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800"/>
              <a:buFont typeface="Arial"/>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body</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63500" rtl="0" algn="l">
              <a:lnSpc>
                <a:spcPct val="110795"/>
              </a:lnSpc>
              <a:spcBef>
                <a:spcPts val="0"/>
              </a:spcBef>
              <a:spcAft>
                <a:spcPts val="0"/>
              </a:spcAft>
              <a:buNone/>
            </a:pP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html</a:t>
            </a:r>
            <a:r>
              <a:rPr b="1" lang="en-US" sz="1000">
                <a:latin typeface="Consolas"/>
                <a:ea typeface="Consolas"/>
                <a:cs typeface="Consolas"/>
                <a:sym typeface="Consolas"/>
              </a:rPr>
              <a:t>&gt;</a:t>
            </a:r>
            <a:endParaRPr sz="900">
              <a:solidFill>
                <a:srgbClr val="080808"/>
              </a:solidFill>
              <a:highlight>
                <a:srgbClr val="FFFFFF"/>
              </a:highlight>
              <a:latin typeface="Consolas"/>
              <a:ea typeface="Consolas"/>
              <a:cs typeface="Consolas"/>
              <a:sym typeface="Consolas"/>
            </a:endParaRPr>
          </a:p>
        </p:txBody>
      </p:sp>
      <p:pic>
        <p:nvPicPr>
          <p:cNvPr id="897" name="Google Shape;897;p97"/>
          <p:cNvPicPr preferRelativeResize="0"/>
          <p:nvPr/>
        </p:nvPicPr>
        <p:blipFill>
          <a:blip r:embed="rId3">
            <a:alphaModFix/>
          </a:blip>
          <a:stretch>
            <a:fillRect/>
          </a:stretch>
        </p:blipFill>
        <p:spPr>
          <a:xfrm>
            <a:off x="523875" y="4155721"/>
            <a:ext cx="3370390" cy="530400"/>
          </a:xfrm>
          <a:prstGeom prst="rect">
            <a:avLst/>
          </a:prstGeom>
          <a:noFill/>
          <a:ln cap="flat" cmpd="sng" w="19050">
            <a:solidFill>
              <a:srgbClr val="080808"/>
            </a:solidFill>
            <a:prstDash val="solid"/>
            <a:round/>
            <a:headEnd len="sm" w="sm" type="none"/>
            <a:tailEnd len="sm" w="sm" type="none"/>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98"/>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sz="2500"/>
              <a:t>Keyboard Events Properties – Example</a:t>
            </a:r>
            <a:endParaRPr sz="2500"/>
          </a:p>
        </p:txBody>
      </p:sp>
      <p:sp>
        <p:nvSpPr>
          <p:cNvPr id="904" name="Google Shape;904;p98"/>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905" name="Google Shape;905;p98"/>
          <p:cNvSpPr txBox="1"/>
          <p:nvPr>
            <p:ph idx="1" type="body"/>
          </p:nvPr>
        </p:nvSpPr>
        <p:spPr>
          <a:xfrm>
            <a:off x="523875" y="1290600"/>
            <a:ext cx="2902200" cy="3395400"/>
          </a:xfrm>
          <a:prstGeom prst="rect">
            <a:avLst/>
          </a:prstGeom>
        </p:spPr>
        <p:txBody>
          <a:bodyPr anchorCtr="0" anchor="t" bIns="68575" lIns="68575" spcFirstLastPara="1" rIns="68575" wrap="square" tIns="68575">
            <a:normAutofit/>
          </a:bodyPr>
          <a:lstStyle/>
          <a:p>
            <a:pPr indent="0" lvl="0" marL="0" rtl="0" algn="l">
              <a:spcBef>
                <a:spcPts val="0"/>
              </a:spcBef>
              <a:spcAft>
                <a:spcPts val="0"/>
              </a:spcAft>
              <a:buNone/>
            </a:pPr>
            <a:r>
              <a:rPr lang="en-US">
                <a:solidFill>
                  <a:schemeClr val="accent2"/>
                </a:solidFill>
              </a:rPr>
              <a:t>We can access the </a:t>
            </a:r>
            <a:r>
              <a:rPr b="1" lang="en-US">
                <a:solidFill>
                  <a:schemeClr val="accent2"/>
                </a:solidFill>
                <a:latin typeface="Consolas"/>
                <a:ea typeface="Consolas"/>
                <a:cs typeface="Consolas"/>
                <a:sym typeface="Consolas"/>
              </a:rPr>
              <a:t>code</a:t>
            </a:r>
            <a:r>
              <a:rPr lang="en-US">
                <a:solidFill>
                  <a:schemeClr val="accent2"/>
                </a:solidFill>
              </a:rPr>
              <a:t> property of the </a:t>
            </a:r>
            <a:r>
              <a:rPr b="1" lang="en-US">
                <a:solidFill>
                  <a:schemeClr val="accent2"/>
                </a:solidFill>
                <a:latin typeface="Consolas"/>
                <a:ea typeface="Consolas"/>
                <a:cs typeface="Consolas"/>
                <a:sym typeface="Consolas"/>
              </a:rPr>
              <a:t>keydown</a:t>
            </a:r>
            <a:r>
              <a:rPr lang="en-US">
                <a:solidFill>
                  <a:schemeClr val="accent2"/>
                </a:solidFill>
              </a:rPr>
              <a:t> event to replicate the keyboard controls of a PC game, as shown.</a:t>
            </a:r>
            <a:endParaRPr/>
          </a:p>
        </p:txBody>
      </p:sp>
      <p:sp>
        <p:nvSpPr>
          <p:cNvPr id="906" name="Google Shape;906;p98"/>
          <p:cNvSpPr txBox="1"/>
          <p:nvPr/>
        </p:nvSpPr>
        <p:spPr>
          <a:xfrm>
            <a:off x="3426075" y="1364700"/>
            <a:ext cx="5284500" cy="3399600"/>
          </a:xfrm>
          <a:prstGeom prst="rect">
            <a:avLst/>
          </a:prstGeom>
          <a:noFill/>
          <a:ln cap="flat" cmpd="sng" w="9525">
            <a:solidFill>
              <a:schemeClr val="accent2"/>
            </a:solidFill>
            <a:prstDash val="dash"/>
            <a:round/>
            <a:headEnd len="sm" w="sm" type="none"/>
            <a:tailEnd len="sm" w="sm" type="none"/>
          </a:ln>
        </p:spPr>
        <p:txBody>
          <a:bodyPr anchorCtr="0" anchor="t" bIns="68575" lIns="68575" spcFirstLastPara="1" rIns="68575" wrap="square" tIns="68575">
            <a:spAutoFit/>
          </a:bodyPr>
          <a:lstStyle/>
          <a:p>
            <a:pPr indent="0" lvl="0" marL="0" marR="63500" rtl="0" algn="l">
              <a:lnSpc>
                <a:spcPct val="110795"/>
              </a:lnSpc>
              <a:spcBef>
                <a:spcPts val="0"/>
              </a:spcBef>
              <a:spcAft>
                <a:spcPts val="0"/>
              </a:spcAft>
              <a:buNone/>
            </a:pPr>
            <a:r>
              <a:rPr b="1" lang="en-US" sz="800">
                <a:latin typeface="Consolas"/>
                <a:ea typeface="Consolas"/>
                <a:cs typeface="Consolas"/>
                <a:sym typeface="Consolas"/>
              </a:rPr>
              <a:t>&lt;</a:t>
            </a:r>
            <a:r>
              <a:rPr b="1" lang="en-US" sz="800">
                <a:solidFill>
                  <a:srgbClr val="204A87"/>
                </a:solidFill>
                <a:latin typeface="Consolas"/>
                <a:ea typeface="Consolas"/>
                <a:cs typeface="Consolas"/>
                <a:sym typeface="Consolas"/>
              </a:rPr>
              <a:t>html</a:t>
            </a:r>
            <a:r>
              <a:rPr lang="en-US" sz="800">
                <a:latin typeface="Consolas"/>
                <a:ea typeface="Consolas"/>
                <a:cs typeface="Consolas"/>
                <a:sym typeface="Consolas"/>
              </a:rPr>
              <a:t> </a:t>
            </a:r>
            <a:r>
              <a:rPr lang="en-US" sz="800">
                <a:solidFill>
                  <a:srgbClr val="C4A000"/>
                </a:solidFill>
                <a:latin typeface="Consolas"/>
                <a:ea typeface="Consolas"/>
                <a:cs typeface="Consolas"/>
                <a:sym typeface="Consolas"/>
              </a:rPr>
              <a:t>lang</a:t>
            </a:r>
            <a:r>
              <a:rPr b="1" lang="en-US" sz="800">
                <a:solidFill>
                  <a:srgbClr val="CE5C00"/>
                </a:solidFill>
                <a:latin typeface="Consolas"/>
                <a:ea typeface="Consolas"/>
                <a:cs typeface="Consolas"/>
                <a:sym typeface="Consolas"/>
              </a:rPr>
              <a:t>=</a:t>
            </a:r>
            <a:r>
              <a:rPr lang="en-US" sz="800">
                <a:solidFill>
                  <a:srgbClr val="4E9A06"/>
                </a:solidFill>
                <a:latin typeface="Consolas"/>
                <a:ea typeface="Consolas"/>
                <a:cs typeface="Consolas"/>
                <a:sym typeface="Consolas"/>
              </a:rPr>
              <a:t>"en-US"</a:t>
            </a:r>
            <a:r>
              <a:rPr b="1" lang="en-US" sz="800">
                <a:latin typeface="Consolas"/>
                <a:ea typeface="Consolas"/>
                <a:cs typeface="Consolas"/>
                <a:sym typeface="Consolas"/>
              </a:rPr>
              <a:t>&gt;</a:t>
            </a:r>
            <a:endParaRPr sz="800">
              <a:latin typeface="Consolas"/>
              <a:ea typeface="Consolas"/>
              <a:cs typeface="Consolas"/>
              <a:sym typeface="Consolas"/>
            </a:endParaRPr>
          </a:p>
          <a:p>
            <a:pPr indent="0" lvl="0" marL="0" marR="63500" rtl="0" algn="l">
              <a:lnSpc>
                <a:spcPct val="110795"/>
              </a:lnSpc>
              <a:spcBef>
                <a:spcPts val="0"/>
              </a:spcBef>
              <a:spcAft>
                <a:spcPts val="0"/>
              </a:spcAft>
              <a:buNone/>
            </a:pPr>
            <a:r>
              <a:rPr lang="en-US" sz="800">
                <a:latin typeface="Consolas"/>
                <a:ea typeface="Consolas"/>
                <a:cs typeface="Consolas"/>
                <a:sym typeface="Consolas"/>
              </a:rPr>
              <a:t>  </a:t>
            </a:r>
            <a:r>
              <a:rPr b="1" lang="en-US" sz="800">
                <a:latin typeface="Consolas"/>
                <a:ea typeface="Consolas"/>
                <a:cs typeface="Consolas"/>
                <a:sym typeface="Consolas"/>
              </a:rPr>
              <a:t>&lt;</a:t>
            </a:r>
            <a:r>
              <a:rPr b="1" lang="en-US" sz="800">
                <a:solidFill>
                  <a:srgbClr val="204A87"/>
                </a:solidFill>
                <a:latin typeface="Consolas"/>
                <a:ea typeface="Consolas"/>
                <a:cs typeface="Consolas"/>
                <a:sym typeface="Consolas"/>
              </a:rPr>
              <a:t>head</a:t>
            </a:r>
            <a:r>
              <a:rPr b="1" lang="en-US" sz="800">
                <a:latin typeface="Consolas"/>
                <a:ea typeface="Consolas"/>
                <a:cs typeface="Consolas"/>
                <a:sym typeface="Consolas"/>
              </a:rPr>
              <a:t>&gt;&lt;</a:t>
            </a:r>
            <a:r>
              <a:rPr b="1" lang="en-US" sz="800">
                <a:solidFill>
                  <a:srgbClr val="204A87"/>
                </a:solidFill>
                <a:latin typeface="Consolas"/>
                <a:ea typeface="Consolas"/>
                <a:cs typeface="Consolas"/>
                <a:sym typeface="Consolas"/>
              </a:rPr>
              <a:t>title</a:t>
            </a:r>
            <a:r>
              <a:rPr b="1" lang="en-US" sz="800">
                <a:latin typeface="Consolas"/>
                <a:ea typeface="Consolas"/>
                <a:cs typeface="Consolas"/>
                <a:sym typeface="Consolas"/>
              </a:rPr>
              <a:t>&gt;</a:t>
            </a:r>
            <a:r>
              <a:rPr lang="en-US" sz="800">
                <a:latin typeface="Consolas"/>
                <a:ea typeface="Consolas"/>
                <a:cs typeface="Consolas"/>
                <a:sym typeface="Consolas"/>
              </a:rPr>
              <a:t>Keyboard Events Properties</a:t>
            </a:r>
            <a:r>
              <a:rPr b="1" lang="en-US" sz="800">
                <a:latin typeface="Consolas"/>
                <a:ea typeface="Consolas"/>
                <a:cs typeface="Consolas"/>
                <a:sym typeface="Consolas"/>
              </a:rPr>
              <a:t>&lt;/</a:t>
            </a:r>
            <a:r>
              <a:rPr b="1" lang="en-US" sz="800">
                <a:solidFill>
                  <a:srgbClr val="204A87"/>
                </a:solidFill>
                <a:latin typeface="Consolas"/>
                <a:ea typeface="Consolas"/>
                <a:cs typeface="Consolas"/>
                <a:sym typeface="Consolas"/>
              </a:rPr>
              <a:t>title</a:t>
            </a:r>
            <a:r>
              <a:rPr b="1" lang="en-US" sz="800">
                <a:latin typeface="Consolas"/>
                <a:ea typeface="Consolas"/>
                <a:cs typeface="Consolas"/>
                <a:sym typeface="Consolas"/>
              </a:rPr>
              <a:t>&gt;&lt;/</a:t>
            </a:r>
            <a:r>
              <a:rPr b="1" lang="en-US" sz="800">
                <a:solidFill>
                  <a:srgbClr val="204A87"/>
                </a:solidFill>
                <a:latin typeface="Consolas"/>
                <a:ea typeface="Consolas"/>
                <a:cs typeface="Consolas"/>
                <a:sym typeface="Consolas"/>
              </a:rPr>
              <a:t>head</a:t>
            </a:r>
            <a:r>
              <a:rPr b="1" lang="en-US" sz="800">
                <a:latin typeface="Consolas"/>
                <a:ea typeface="Consolas"/>
                <a:cs typeface="Consolas"/>
                <a:sym typeface="Consolas"/>
              </a:rPr>
              <a:t>&gt;</a:t>
            </a:r>
            <a:endParaRPr sz="800">
              <a:latin typeface="Consolas"/>
              <a:ea typeface="Consolas"/>
              <a:cs typeface="Consolas"/>
              <a:sym typeface="Consolas"/>
            </a:endParaRPr>
          </a:p>
          <a:p>
            <a:pPr indent="0" lvl="0" marL="0" marR="63500" rtl="0" algn="l">
              <a:lnSpc>
                <a:spcPct val="110795"/>
              </a:lnSpc>
              <a:spcBef>
                <a:spcPts val="0"/>
              </a:spcBef>
              <a:spcAft>
                <a:spcPts val="0"/>
              </a:spcAft>
              <a:buNone/>
            </a:pPr>
            <a:r>
              <a:rPr lang="en-US" sz="800">
                <a:latin typeface="Consolas"/>
                <a:ea typeface="Consolas"/>
                <a:cs typeface="Consolas"/>
                <a:sym typeface="Consolas"/>
              </a:rPr>
              <a:t>  </a:t>
            </a:r>
            <a:r>
              <a:rPr b="1" lang="en-US" sz="800">
                <a:latin typeface="Consolas"/>
                <a:ea typeface="Consolas"/>
                <a:cs typeface="Consolas"/>
                <a:sym typeface="Consolas"/>
              </a:rPr>
              <a:t>&lt;</a:t>
            </a:r>
            <a:r>
              <a:rPr b="1" lang="en-US" sz="800">
                <a:solidFill>
                  <a:srgbClr val="204A87"/>
                </a:solidFill>
                <a:latin typeface="Consolas"/>
                <a:ea typeface="Consolas"/>
                <a:cs typeface="Consolas"/>
                <a:sym typeface="Consolas"/>
              </a:rPr>
              <a:t>body</a:t>
            </a:r>
            <a:r>
              <a:rPr b="1" lang="en-US" sz="800">
                <a:latin typeface="Consolas"/>
                <a:ea typeface="Consolas"/>
                <a:cs typeface="Consolas"/>
                <a:sym typeface="Consolas"/>
              </a:rPr>
              <a:t>&gt;</a:t>
            </a:r>
            <a:endParaRPr sz="800">
              <a:latin typeface="Consolas"/>
              <a:ea typeface="Consolas"/>
              <a:cs typeface="Consolas"/>
              <a:sym typeface="Consolas"/>
            </a:endParaRPr>
          </a:p>
          <a:p>
            <a:pPr indent="0" lvl="0" marL="0" marR="63500" rtl="0" algn="l">
              <a:lnSpc>
                <a:spcPct val="110795"/>
              </a:lnSpc>
              <a:spcBef>
                <a:spcPts val="0"/>
              </a:spcBef>
              <a:spcAft>
                <a:spcPts val="0"/>
              </a:spcAft>
              <a:buNone/>
            </a:pPr>
            <a:r>
              <a:rPr lang="en-US" sz="800">
                <a:latin typeface="Consolas"/>
                <a:ea typeface="Consolas"/>
                <a:cs typeface="Consolas"/>
                <a:sym typeface="Consolas"/>
              </a:rPr>
              <a:t>    </a:t>
            </a:r>
            <a:r>
              <a:rPr b="1" lang="en-US" sz="800">
                <a:latin typeface="Consolas"/>
                <a:ea typeface="Consolas"/>
                <a:cs typeface="Consolas"/>
                <a:sym typeface="Consolas"/>
              </a:rPr>
              <a:t>&lt;</a:t>
            </a:r>
            <a:r>
              <a:rPr b="1" lang="en-US" sz="800">
                <a:solidFill>
                  <a:srgbClr val="204A87"/>
                </a:solidFill>
                <a:latin typeface="Consolas"/>
                <a:ea typeface="Consolas"/>
                <a:cs typeface="Consolas"/>
                <a:sym typeface="Consolas"/>
              </a:rPr>
              <a:t>div</a:t>
            </a:r>
            <a:r>
              <a:rPr lang="en-US" sz="800">
                <a:latin typeface="Consolas"/>
                <a:ea typeface="Consolas"/>
                <a:cs typeface="Consolas"/>
                <a:sym typeface="Consolas"/>
              </a:rPr>
              <a:t> </a:t>
            </a:r>
            <a:r>
              <a:rPr lang="en-US" sz="800">
                <a:solidFill>
                  <a:srgbClr val="C4A000"/>
                </a:solidFill>
                <a:latin typeface="Consolas"/>
                <a:ea typeface="Consolas"/>
                <a:cs typeface="Consolas"/>
                <a:sym typeface="Consolas"/>
              </a:rPr>
              <a:t>style</a:t>
            </a:r>
            <a:r>
              <a:rPr b="1" lang="en-US" sz="800">
                <a:solidFill>
                  <a:srgbClr val="CE5C00"/>
                </a:solidFill>
                <a:latin typeface="Consolas"/>
                <a:ea typeface="Consolas"/>
                <a:cs typeface="Consolas"/>
                <a:sym typeface="Consolas"/>
              </a:rPr>
              <a:t>=</a:t>
            </a:r>
            <a:r>
              <a:rPr lang="en-US" sz="800">
                <a:solidFill>
                  <a:srgbClr val="4E9A06"/>
                </a:solidFill>
                <a:latin typeface="Consolas"/>
                <a:ea typeface="Consolas"/>
                <a:cs typeface="Consolas"/>
                <a:sym typeface="Consolas"/>
              </a:rPr>
              <a:t>"text-align: center; width: 480px"</a:t>
            </a:r>
            <a:r>
              <a:rPr b="1" lang="en-US" sz="800">
                <a:latin typeface="Consolas"/>
                <a:ea typeface="Consolas"/>
                <a:cs typeface="Consolas"/>
                <a:sym typeface="Consolas"/>
              </a:rPr>
              <a:t>&gt;</a:t>
            </a:r>
            <a:endParaRPr sz="800">
              <a:latin typeface="Consolas"/>
              <a:ea typeface="Consolas"/>
              <a:cs typeface="Consolas"/>
              <a:sym typeface="Consolas"/>
            </a:endParaRPr>
          </a:p>
          <a:p>
            <a:pPr indent="0" lvl="0" marL="0" marR="63500" rtl="0" algn="l">
              <a:lnSpc>
                <a:spcPct val="110795"/>
              </a:lnSpc>
              <a:spcBef>
                <a:spcPts val="0"/>
              </a:spcBef>
              <a:spcAft>
                <a:spcPts val="0"/>
              </a:spcAft>
              <a:buNone/>
            </a:pPr>
            <a:r>
              <a:rPr lang="en-US" sz="800">
                <a:latin typeface="Consolas"/>
                <a:ea typeface="Consolas"/>
                <a:cs typeface="Consolas"/>
                <a:sym typeface="Consolas"/>
              </a:rPr>
              <a:t>      </a:t>
            </a:r>
            <a:r>
              <a:rPr b="1" lang="en-US" sz="800">
                <a:latin typeface="Consolas"/>
                <a:ea typeface="Consolas"/>
                <a:cs typeface="Consolas"/>
                <a:sym typeface="Consolas"/>
              </a:rPr>
              <a:t>&lt;</a:t>
            </a:r>
            <a:r>
              <a:rPr b="1" lang="en-US" sz="800">
                <a:solidFill>
                  <a:srgbClr val="204A87"/>
                </a:solidFill>
                <a:latin typeface="Consolas"/>
                <a:ea typeface="Consolas"/>
                <a:cs typeface="Consolas"/>
                <a:sym typeface="Consolas"/>
              </a:rPr>
              <a:t>p</a:t>
            </a:r>
            <a:r>
              <a:rPr b="1" lang="en-US" sz="800">
                <a:latin typeface="Consolas"/>
                <a:ea typeface="Consolas"/>
                <a:cs typeface="Consolas"/>
                <a:sym typeface="Consolas"/>
              </a:rPr>
              <a:t>&gt;</a:t>
            </a:r>
            <a:r>
              <a:rPr lang="en-US" sz="800">
                <a:latin typeface="Consolas"/>
                <a:ea typeface="Consolas"/>
                <a:cs typeface="Consolas"/>
                <a:sym typeface="Consolas"/>
              </a:rPr>
              <a:t>Press A, W, D or S</a:t>
            </a:r>
            <a:r>
              <a:rPr b="1" lang="en-US" sz="800">
                <a:latin typeface="Consolas"/>
                <a:ea typeface="Consolas"/>
                <a:cs typeface="Consolas"/>
                <a:sym typeface="Consolas"/>
              </a:rPr>
              <a:t>&lt;</a:t>
            </a:r>
            <a:r>
              <a:rPr b="1" lang="en-US" sz="800">
                <a:solidFill>
                  <a:srgbClr val="204A87"/>
                </a:solidFill>
                <a:latin typeface="Consolas"/>
                <a:ea typeface="Consolas"/>
                <a:cs typeface="Consolas"/>
                <a:sym typeface="Consolas"/>
              </a:rPr>
              <a:t>br</a:t>
            </a:r>
            <a:r>
              <a:rPr b="1" lang="en-US" sz="800">
                <a:latin typeface="Consolas"/>
                <a:ea typeface="Consolas"/>
                <a:cs typeface="Consolas"/>
                <a:sym typeface="Consolas"/>
              </a:rPr>
              <a:t>&gt;</a:t>
            </a:r>
            <a:r>
              <a:rPr lang="en-US" sz="800">
                <a:latin typeface="Consolas"/>
                <a:ea typeface="Consolas"/>
                <a:cs typeface="Consolas"/>
                <a:sym typeface="Consolas"/>
              </a:rPr>
              <a:t>for Up, Left, Right, or Down</a:t>
            </a:r>
            <a:r>
              <a:rPr b="1" lang="en-US" sz="800">
                <a:latin typeface="Consolas"/>
                <a:ea typeface="Consolas"/>
                <a:cs typeface="Consolas"/>
                <a:sym typeface="Consolas"/>
              </a:rPr>
              <a:t>&lt;/</a:t>
            </a:r>
            <a:r>
              <a:rPr b="1" lang="en-US" sz="800">
                <a:solidFill>
                  <a:srgbClr val="204A87"/>
                </a:solidFill>
                <a:latin typeface="Consolas"/>
                <a:ea typeface="Consolas"/>
                <a:cs typeface="Consolas"/>
                <a:sym typeface="Consolas"/>
              </a:rPr>
              <a:t>p</a:t>
            </a:r>
            <a:r>
              <a:rPr b="1" lang="en-US" sz="800">
                <a:latin typeface="Consolas"/>
                <a:ea typeface="Consolas"/>
                <a:cs typeface="Consolas"/>
                <a:sym typeface="Consolas"/>
              </a:rPr>
              <a:t>&gt;</a:t>
            </a:r>
            <a:endParaRPr sz="800">
              <a:latin typeface="Consolas"/>
              <a:ea typeface="Consolas"/>
              <a:cs typeface="Consolas"/>
              <a:sym typeface="Consolas"/>
            </a:endParaRPr>
          </a:p>
          <a:p>
            <a:pPr indent="0" lvl="0" marL="0" marR="63500" rtl="0" algn="l">
              <a:lnSpc>
                <a:spcPct val="110795"/>
              </a:lnSpc>
              <a:spcBef>
                <a:spcPts val="0"/>
              </a:spcBef>
              <a:spcAft>
                <a:spcPts val="0"/>
              </a:spcAft>
              <a:buNone/>
            </a:pPr>
            <a:r>
              <a:rPr lang="en-US" sz="800">
                <a:latin typeface="Consolas"/>
                <a:ea typeface="Consolas"/>
                <a:cs typeface="Consolas"/>
                <a:sym typeface="Consolas"/>
              </a:rPr>
              <a:t>      </a:t>
            </a:r>
            <a:r>
              <a:rPr b="1" lang="en-US" sz="800">
                <a:latin typeface="Consolas"/>
                <a:ea typeface="Consolas"/>
                <a:cs typeface="Consolas"/>
                <a:sym typeface="Consolas"/>
              </a:rPr>
              <a:t>&lt;</a:t>
            </a:r>
            <a:r>
              <a:rPr b="1" lang="en-US" sz="800">
                <a:solidFill>
                  <a:srgbClr val="204A87"/>
                </a:solidFill>
                <a:latin typeface="Consolas"/>
                <a:ea typeface="Consolas"/>
                <a:cs typeface="Consolas"/>
                <a:sym typeface="Consolas"/>
              </a:rPr>
              <a:t>button</a:t>
            </a:r>
            <a:r>
              <a:rPr lang="en-US" sz="800">
                <a:latin typeface="Consolas"/>
                <a:ea typeface="Consolas"/>
                <a:cs typeface="Consolas"/>
                <a:sym typeface="Consolas"/>
              </a:rPr>
              <a:t> </a:t>
            </a:r>
            <a:r>
              <a:rPr lang="en-US" sz="800">
                <a:solidFill>
                  <a:srgbClr val="C4A000"/>
                </a:solidFill>
                <a:latin typeface="Consolas"/>
                <a:ea typeface="Consolas"/>
                <a:cs typeface="Consolas"/>
                <a:sym typeface="Consolas"/>
              </a:rPr>
              <a:t>id</a:t>
            </a:r>
            <a:r>
              <a:rPr b="1" lang="en-US" sz="800">
                <a:solidFill>
                  <a:srgbClr val="CE5C00"/>
                </a:solidFill>
                <a:latin typeface="Consolas"/>
                <a:ea typeface="Consolas"/>
                <a:cs typeface="Consolas"/>
                <a:sym typeface="Consolas"/>
              </a:rPr>
              <a:t>=</a:t>
            </a:r>
            <a:r>
              <a:rPr lang="en-US" sz="800">
                <a:solidFill>
                  <a:srgbClr val="4E9A06"/>
                </a:solidFill>
                <a:latin typeface="Consolas"/>
                <a:ea typeface="Consolas"/>
                <a:cs typeface="Consolas"/>
                <a:sym typeface="Consolas"/>
              </a:rPr>
              <a:t>'KeyW' </a:t>
            </a:r>
            <a:r>
              <a:rPr lang="en-US" sz="800">
                <a:solidFill>
                  <a:srgbClr val="C4A000"/>
                </a:solidFill>
                <a:latin typeface="Consolas"/>
                <a:ea typeface="Consolas"/>
                <a:cs typeface="Consolas"/>
                <a:sym typeface="Consolas"/>
              </a:rPr>
              <a:t>style</a:t>
            </a:r>
            <a:r>
              <a:rPr b="1" lang="en-US" sz="800">
                <a:solidFill>
                  <a:srgbClr val="CE5C00"/>
                </a:solidFill>
                <a:latin typeface="Consolas"/>
                <a:ea typeface="Consolas"/>
                <a:cs typeface="Consolas"/>
                <a:sym typeface="Consolas"/>
              </a:rPr>
              <a:t>=</a:t>
            </a:r>
            <a:r>
              <a:rPr lang="en-US" sz="800">
                <a:solidFill>
                  <a:srgbClr val="4E9A06"/>
                </a:solidFill>
                <a:latin typeface="Consolas"/>
                <a:ea typeface="Consolas"/>
                <a:cs typeface="Consolas"/>
                <a:sym typeface="Consolas"/>
              </a:rPr>
              <a:t>"margin-bottom: 5px"</a:t>
            </a:r>
            <a:r>
              <a:rPr b="1" lang="en-US" sz="800">
                <a:latin typeface="Consolas"/>
                <a:ea typeface="Consolas"/>
                <a:cs typeface="Consolas"/>
                <a:sym typeface="Consolas"/>
              </a:rPr>
              <a:t>&gt; </a:t>
            </a:r>
            <a:r>
              <a:rPr lang="en-US" sz="800">
                <a:latin typeface="Consolas"/>
                <a:ea typeface="Consolas"/>
                <a:cs typeface="Consolas"/>
                <a:sym typeface="Consolas"/>
              </a:rPr>
              <a:t>UP </a:t>
            </a:r>
            <a:r>
              <a:rPr b="1" lang="en-US" sz="800">
                <a:latin typeface="Consolas"/>
                <a:ea typeface="Consolas"/>
                <a:cs typeface="Consolas"/>
                <a:sym typeface="Consolas"/>
              </a:rPr>
              <a:t>&lt;/</a:t>
            </a:r>
            <a:r>
              <a:rPr b="1" lang="en-US" sz="800">
                <a:solidFill>
                  <a:srgbClr val="204A87"/>
                </a:solidFill>
                <a:latin typeface="Consolas"/>
                <a:ea typeface="Consolas"/>
                <a:cs typeface="Consolas"/>
                <a:sym typeface="Consolas"/>
              </a:rPr>
              <a:t>button</a:t>
            </a:r>
            <a:r>
              <a:rPr b="1" lang="en-US" sz="800">
                <a:latin typeface="Consolas"/>
                <a:ea typeface="Consolas"/>
                <a:cs typeface="Consolas"/>
                <a:sym typeface="Consolas"/>
              </a:rPr>
              <a:t>&gt;&lt;</a:t>
            </a:r>
            <a:r>
              <a:rPr b="1" lang="en-US" sz="800">
                <a:solidFill>
                  <a:srgbClr val="204A87"/>
                </a:solidFill>
                <a:latin typeface="Consolas"/>
                <a:ea typeface="Consolas"/>
                <a:cs typeface="Consolas"/>
                <a:sym typeface="Consolas"/>
              </a:rPr>
              <a:t>br</a:t>
            </a:r>
            <a:r>
              <a:rPr b="1" lang="en-US" sz="800">
                <a:latin typeface="Consolas"/>
                <a:ea typeface="Consolas"/>
                <a:cs typeface="Consolas"/>
                <a:sym typeface="Consolas"/>
              </a:rPr>
              <a:t>&gt;</a:t>
            </a:r>
            <a:endParaRPr sz="800">
              <a:latin typeface="Consolas"/>
              <a:ea typeface="Consolas"/>
              <a:cs typeface="Consolas"/>
              <a:sym typeface="Consolas"/>
            </a:endParaRPr>
          </a:p>
          <a:p>
            <a:pPr indent="0" lvl="0" marL="0" marR="63500" rtl="0" algn="l">
              <a:lnSpc>
                <a:spcPct val="110795"/>
              </a:lnSpc>
              <a:spcBef>
                <a:spcPts val="0"/>
              </a:spcBef>
              <a:spcAft>
                <a:spcPts val="0"/>
              </a:spcAft>
              <a:buNone/>
            </a:pPr>
            <a:r>
              <a:rPr lang="en-US" sz="800">
                <a:latin typeface="Consolas"/>
                <a:ea typeface="Consolas"/>
                <a:cs typeface="Consolas"/>
                <a:sym typeface="Consolas"/>
              </a:rPr>
              <a:t>      </a:t>
            </a:r>
            <a:r>
              <a:rPr b="1" lang="en-US" sz="800">
                <a:latin typeface="Consolas"/>
                <a:ea typeface="Consolas"/>
                <a:cs typeface="Consolas"/>
                <a:sym typeface="Consolas"/>
              </a:rPr>
              <a:t>&lt;</a:t>
            </a:r>
            <a:r>
              <a:rPr b="1" lang="en-US" sz="800">
                <a:solidFill>
                  <a:srgbClr val="204A87"/>
                </a:solidFill>
                <a:latin typeface="Consolas"/>
                <a:ea typeface="Consolas"/>
                <a:cs typeface="Consolas"/>
                <a:sym typeface="Consolas"/>
              </a:rPr>
              <a:t>button</a:t>
            </a:r>
            <a:r>
              <a:rPr lang="en-US" sz="800">
                <a:latin typeface="Consolas"/>
                <a:ea typeface="Consolas"/>
                <a:cs typeface="Consolas"/>
                <a:sym typeface="Consolas"/>
              </a:rPr>
              <a:t> </a:t>
            </a:r>
            <a:r>
              <a:rPr lang="en-US" sz="800">
                <a:solidFill>
                  <a:srgbClr val="C4A000"/>
                </a:solidFill>
                <a:latin typeface="Consolas"/>
                <a:ea typeface="Consolas"/>
                <a:cs typeface="Consolas"/>
                <a:sym typeface="Consolas"/>
              </a:rPr>
              <a:t>id</a:t>
            </a:r>
            <a:r>
              <a:rPr b="1" lang="en-US" sz="800">
                <a:solidFill>
                  <a:srgbClr val="CE5C00"/>
                </a:solidFill>
                <a:latin typeface="Consolas"/>
                <a:ea typeface="Consolas"/>
                <a:cs typeface="Consolas"/>
                <a:sym typeface="Consolas"/>
              </a:rPr>
              <a:t>=</a:t>
            </a:r>
            <a:r>
              <a:rPr lang="en-US" sz="800">
                <a:solidFill>
                  <a:srgbClr val="4E9A06"/>
                </a:solidFill>
                <a:latin typeface="Consolas"/>
                <a:ea typeface="Consolas"/>
                <a:cs typeface="Consolas"/>
                <a:sym typeface="Consolas"/>
              </a:rPr>
              <a:t>'KeyA'</a:t>
            </a:r>
            <a:r>
              <a:rPr b="1" lang="en-US" sz="800">
                <a:latin typeface="Consolas"/>
                <a:ea typeface="Consolas"/>
                <a:cs typeface="Consolas"/>
                <a:sym typeface="Consolas"/>
              </a:rPr>
              <a:t>&gt;</a:t>
            </a:r>
            <a:r>
              <a:rPr lang="en-US" sz="800">
                <a:latin typeface="Consolas"/>
                <a:ea typeface="Consolas"/>
                <a:cs typeface="Consolas"/>
                <a:sym typeface="Consolas"/>
              </a:rPr>
              <a:t>LEFT</a:t>
            </a:r>
            <a:r>
              <a:rPr b="1" lang="en-US" sz="800">
                <a:latin typeface="Consolas"/>
                <a:ea typeface="Consolas"/>
                <a:cs typeface="Consolas"/>
                <a:sym typeface="Consolas"/>
              </a:rPr>
              <a:t>&lt;/</a:t>
            </a:r>
            <a:r>
              <a:rPr b="1" lang="en-US" sz="800">
                <a:solidFill>
                  <a:srgbClr val="204A87"/>
                </a:solidFill>
                <a:latin typeface="Consolas"/>
                <a:ea typeface="Consolas"/>
                <a:cs typeface="Consolas"/>
                <a:sym typeface="Consolas"/>
              </a:rPr>
              <a:t>button</a:t>
            </a:r>
            <a:r>
              <a:rPr b="1" lang="en-US" sz="800">
                <a:latin typeface="Consolas"/>
                <a:ea typeface="Consolas"/>
                <a:cs typeface="Consolas"/>
                <a:sym typeface="Consolas"/>
              </a:rPr>
              <a:t>&gt;</a:t>
            </a:r>
            <a:endParaRPr b="1" sz="800">
              <a:latin typeface="Consolas"/>
              <a:ea typeface="Consolas"/>
              <a:cs typeface="Consolas"/>
              <a:sym typeface="Consolas"/>
            </a:endParaRPr>
          </a:p>
          <a:p>
            <a:pPr indent="0" lvl="0" marL="0" marR="63500" rtl="0" algn="l">
              <a:lnSpc>
                <a:spcPct val="110795"/>
              </a:lnSpc>
              <a:spcBef>
                <a:spcPts val="0"/>
              </a:spcBef>
              <a:spcAft>
                <a:spcPts val="0"/>
              </a:spcAft>
              <a:buNone/>
            </a:pPr>
            <a:r>
              <a:rPr lang="en-US" sz="800">
                <a:latin typeface="Consolas"/>
                <a:ea typeface="Consolas"/>
                <a:cs typeface="Consolas"/>
                <a:sym typeface="Consolas"/>
              </a:rPr>
              <a:t>      </a:t>
            </a:r>
            <a:r>
              <a:rPr b="1" lang="en-US" sz="800">
                <a:latin typeface="Consolas"/>
                <a:ea typeface="Consolas"/>
                <a:cs typeface="Consolas"/>
                <a:sym typeface="Consolas"/>
              </a:rPr>
              <a:t>&lt;</a:t>
            </a:r>
            <a:r>
              <a:rPr b="1" lang="en-US" sz="800">
                <a:solidFill>
                  <a:srgbClr val="204A87"/>
                </a:solidFill>
                <a:latin typeface="Consolas"/>
                <a:ea typeface="Consolas"/>
                <a:cs typeface="Consolas"/>
                <a:sym typeface="Consolas"/>
              </a:rPr>
              <a:t>button</a:t>
            </a:r>
            <a:r>
              <a:rPr lang="en-US" sz="800">
                <a:latin typeface="Consolas"/>
                <a:ea typeface="Consolas"/>
                <a:cs typeface="Consolas"/>
                <a:sym typeface="Consolas"/>
              </a:rPr>
              <a:t> </a:t>
            </a:r>
            <a:r>
              <a:rPr lang="en-US" sz="800">
                <a:solidFill>
                  <a:srgbClr val="C4A000"/>
                </a:solidFill>
                <a:latin typeface="Consolas"/>
                <a:ea typeface="Consolas"/>
                <a:cs typeface="Consolas"/>
                <a:sym typeface="Consolas"/>
              </a:rPr>
              <a:t>id</a:t>
            </a:r>
            <a:r>
              <a:rPr b="1" lang="en-US" sz="800">
                <a:solidFill>
                  <a:srgbClr val="CE5C00"/>
                </a:solidFill>
                <a:latin typeface="Consolas"/>
                <a:ea typeface="Consolas"/>
                <a:cs typeface="Consolas"/>
                <a:sym typeface="Consolas"/>
              </a:rPr>
              <a:t>=</a:t>
            </a:r>
            <a:r>
              <a:rPr lang="en-US" sz="800">
                <a:solidFill>
                  <a:srgbClr val="4E9A06"/>
                </a:solidFill>
                <a:latin typeface="Consolas"/>
                <a:ea typeface="Consolas"/>
                <a:cs typeface="Consolas"/>
                <a:sym typeface="Consolas"/>
              </a:rPr>
              <a:t>'KeyD'</a:t>
            </a:r>
            <a:r>
              <a:rPr b="1" lang="en-US" sz="800">
                <a:latin typeface="Consolas"/>
                <a:ea typeface="Consolas"/>
                <a:cs typeface="Consolas"/>
                <a:sym typeface="Consolas"/>
              </a:rPr>
              <a:t>&gt;</a:t>
            </a:r>
            <a:r>
              <a:rPr lang="en-US" sz="800">
                <a:latin typeface="Consolas"/>
                <a:ea typeface="Consolas"/>
                <a:cs typeface="Consolas"/>
                <a:sym typeface="Consolas"/>
              </a:rPr>
              <a:t>RIGHT</a:t>
            </a:r>
            <a:r>
              <a:rPr b="1" lang="en-US" sz="800">
                <a:latin typeface="Consolas"/>
                <a:ea typeface="Consolas"/>
                <a:cs typeface="Consolas"/>
                <a:sym typeface="Consolas"/>
              </a:rPr>
              <a:t>&lt;/</a:t>
            </a:r>
            <a:r>
              <a:rPr b="1" lang="en-US" sz="800">
                <a:solidFill>
                  <a:srgbClr val="204A87"/>
                </a:solidFill>
                <a:latin typeface="Consolas"/>
                <a:ea typeface="Consolas"/>
                <a:cs typeface="Consolas"/>
                <a:sym typeface="Consolas"/>
              </a:rPr>
              <a:t>button</a:t>
            </a:r>
            <a:r>
              <a:rPr b="1" lang="en-US" sz="800">
                <a:latin typeface="Consolas"/>
                <a:ea typeface="Consolas"/>
                <a:cs typeface="Consolas"/>
                <a:sym typeface="Consolas"/>
              </a:rPr>
              <a:t>&gt;</a:t>
            </a:r>
            <a:r>
              <a:rPr b="1" lang="en-US" sz="800">
                <a:latin typeface="Consolas"/>
                <a:ea typeface="Consolas"/>
                <a:cs typeface="Consolas"/>
                <a:sym typeface="Consolas"/>
              </a:rPr>
              <a:t>&lt;</a:t>
            </a:r>
            <a:r>
              <a:rPr b="1" lang="en-US" sz="800">
                <a:solidFill>
                  <a:srgbClr val="204A87"/>
                </a:solidFill>
                <a:latin typeface="Consolas"/>
                <a:ea typeface="Consolas"/>
                <a:cs typeface="Consolas"/>
                <a:sym typeface="Consolas"/>
              </a:rPr>
              <a:t>br</a:t>
            </a:r>
            <a:r>
              <a:rPr b="1" lang="en-US" sz="800">
                <a:latin typeface="Consolas"/>
                <a:ea typeface="Consolas"/>
                <a:cs typeface="Consolas"/>
                <a:sym typeface="Consolas"/>
              </a:rPr>
              <a:t>&gt;</a:t>
            </a:r>
            <a:endParaRPr sz="800">
              <a:latin typeface="Consolas"/>
              <a:ea typeface="Consolas"/>
              <a:cs typeface="Consolas"/>
              <a:sym typeface="Consolas"/>
            </a:endParaRPr>
          </a:p>
          <a:p>
            <a:pPr indent="0" lvl="0" marL="0" marR="63500" rtl="0" algn="l">
              <a:lnSpc>
                <a:spcPct val="110795"/>
              </a:lnSpc>
              <a:spcBef>
                <a:spcPts val="0"/>
              </a:spcBef>
              <a:spcAft>
                <a:spcPts val="0"/>
              </a:spcAft>
              <a:buNone/>
            </a:pPr>
            <a:r>
              <a:rPr lang="en-US" sz="800">
                <a:latin typeface="Consolas"/>
                <a:ea typeface="Consolas"/>
                <a:cs typeface="Consolas"/>
                <a:sym typeface="Consolas"/>
              </a:rPr>
              <a:t>      </a:t>
            </a:r>
            <a:r>
              <a:rPr b="1" lang="en-US" sz="800">
                <a:latin typeface="Consolas"/>
                <a:ea typeface="Consolas"/>
                <a:cs typeface="Consolas"/>
                <a:sym typeface="Consolas"/>
              </a:rPr>
              <a:t>&lt;</a:t>
            </a:r>
            <a:r>
              <a:rPr b="1" lang="en-US" sz="800">
                <a:solidFill>
                  <a:srgbClr val="204A87"/>
                </a:solidFill>
                <a:latin typeface="Consolas"/>
                <a:ea typeface="Consolas"/>
                <a:cs typeface="Consolas"/>
                <a:sym typeface="Consolas"/>
              </a:rPr>
              <a:t>button</a:t>
            </a:r>
            <a:r>
              <a:rPr lang="en-US" sz="800">
                <a:latin typeface="Consolas"/>
                <a:ea typeface="Consolas"/>
                <a:cs typeface="Consolas"/>
                <a:sym typeface="Consolas"/>
              </a:rPr>
              <a:t> </a:t>
            </a:r>
            <a:r>
              <a:rPr lang="en-US" sz="800">
                <a:solidFill>
                  <a:srgbClr val="C4A000"/>
                </a:solidFill>
                <a:latin typeface="Consolas"/>
                <a:ea typeface="Consolas"/>
                <a:cs typeface="Consolas"/>
                <a:sym typeface="Consolas"/>
              </a:rPr>
              <a:t>id</a:t>
            </a:r>
            <a:r>
              <a:rPr b="1" lang="en-US" sz="800">
                <a:solidFill>
                  <a:srgbClr val="CE5C00"/>
                </a:solidFill>
                <a:latin typeface="Consolas"/>
                <a:ea typeface="Consolas"/>
                <a:cs typeface="Consolas"/>
                <a:sym typeface="Consolas"/>
              </a:rPr>
              <a:t>=</a:t>
            </a:r>
            <a:r>
              <a:rPr lang="en-US" sz="800">
                <a:solidFill>
                  <a:srgbClr val="4E9A06"/>
                </a:solidFill>
                <a:latin typeface="Consolas"/>
                <a:ea typeface="Consolas"/>
                <a:cs typeface="Consolas"/>
                <a:sym typeface="Consolas"/>
              </a:rPr>
              <a:t>'KeyS' </a:t>
            </a:r>
            <a:r>
              <a:rPr lang="en-US" sz="800">
                <a:solidFill>
                  <a:srgbClr val="C4A000"/>
                </a:solidFill>
                <a:latin typeface="Consolas"/>
                <a:ea typeface="Consolas"/>
                <a:cs typeface="Consolas"/>
                <a:sym typeface="Consolas"/>
              </a:rPr>
              <a:t>style</a:t>
            </a:r>
            <a:r>
              <a:rPr b="1" lang="en-US" sz="800">
                <a:solidFill>
                  <a:srgbClr val="CE5C00"/>
                </a:solidFill>
                <a:latin typeface="Consolas"/>
                <a:ea typeface="Consolas"/>
                <a:cs typeface="Consolas"/>
                <a:sym typeface="Consolas"/>
              </a:rPr>
              <a:t>=</a:t>
            </a:r>
            <a:r>
              <a:rPr lang="en-US" sz="800">
                <a:solidFill>
                  <a:srgbClr val="4E9A06"/>
                </a:solidFill>
                <a:latin typeface="Consolas"/>
                <a:ea typeface="Consolas"/>
                <a:cs typeface="Consolas"/>
                <a:sym typeface="Consolas"/>
              </a:rPr>
              <a:t>"margin-top: 5px"</a:t>
            </a:r>
            <a:r>
              <a:rPr b="1" lang="en-US" sz="800">
                <a:latin typeface="Consolas"/>
                <a:ea typeface="Consolas"/>
                <a:cs typeface="Consolas"/>
                <a:sym typeface="Consolas"/>
              </a:rPr>
              <a:t>&gt;</a:t>
            </a:r>
            <a:r>
              <a:rPr lang="en-US" sz="800">
                <a:latin typeface="Consolas"/>
                <a:ea typeface="Consolas"/>
                <a:cs typeface="Consolas"/>
                <a:sym typeface="Consolas"/>
              </a:rPr>
              <a:t>DOWN</a:t>
            </a:r>
            <a:r>
              <a:rPr b="1" lang="en-US" sz="800">
                <a:latin typeface="Consolas"/>
                <a:ea typeface="Consolas"/>
                <a:cs typeface="Consolas"/>
                <a:sym typeface="Consolas"/>
              </a:rPr>
              <a:t>&lt;/</a:t>
            </a:r>
            <a:r>
              <a:rPr b="1" lang="en-US" sz="800">
                <a:solidFill>
                  <a:srgbClr val="204A87"/>
                </a:solidFill>
                <a:latin typeface="Consolas"/>
                <a:ea typeface="Consolas"/>
                <a:cs typeface="Consolas"/>
                <a:sym typeface="Consolas"/>
              </a:rPr>
              <a:t>button</a:t>
            </a:r>
            <a:r>
              <a:rPr b="1" lang="en-US" sz="800">
                <a:latin typeface="Consolas"/>
                <a:ea typeface="Consolas"/>
                <a:cs typeface="Consolas"/>
                <a:sym typeface="Consolas"/>
              </a:rPr>
              <a:t>&gt;</a:t>
            </a:r>
            <a:endParaRPr b="1" sz="800">
              <a:latin typeface="Consolas"/>
              <a:ea typeface="Consolas"/>
              <a:cs typeface="Consolas"/>
              <a:sym typeface="Consolas"/>
            </a:endParaRPr>
          </a:p>
          <a:p>
            <a:pPr indent="0" lvl="0" marL="0" marR="63500" rtl="0" algn="l">
              <a:lnSpc>
                <a:spcPct val="110795"/>
              </a:lnSpc>
              <a:spcBef>
                <a:spcPts val="0"/>
              </a:spcBef>
              <a:spcAft>
                <a:spcPts val="0"/>
              </a:spcAft>
              <a:buNone/>
            </a:pPr>
            <a:r>
              <a:rPr lang="en-US" sz="800">
                <a:latin typeface="Consolas"/>
                <a:ea typeface="Consolas"/>
                <a:cs typeface="Consolas"/>
                <a:sym typeface="Consolas"/>
              </a:rPr>
              <a:t>    </a:t>
            </a:r>
            <a:r>
              <a:rPr b="1" lang="en-US" sz="800">
                <a:latin typeface="Consolas"/>
                <a:ea typeface="Consolas"/>
                <a:cs typeface="Consolas"/>
                <a:sym typeface="Consolas"/>
              </a:rPr>
              <a:t>&lt;/</a:t>
            </a:r>
            <a:r>
              <a:rPr b="1" lang="en-US" sz="800">
                <a:solidFill>
                  <a:srgbClr val="204A87"/>
                </a:solidFill>
                <a:latin typeface="Consolas"/>
                <a:ea typeface="Consolas"/>
                <a:cs typeface="Consolas"/>
                <a:sym typeface="Consolas"/>
              </a:rPr>
              <a:t>div</a:t>
            </a:r>
            <a:r>
              <a:rPr b="1" lang="en-US" sz="800">
                <a:latin typeface="Consolas"/>
                <a:ea typeface="Consolas"/>
                <a:cs typeface="Consolas"/>
                <a:sym typeface="Consolas"/>
              </a:rPr>
              <a:t>&gt;</a:t>
            </a:r>
            <a:endParaRPr sz="800">
              <a:latin typeface="Consolas"/>
              <a:ea typeface="Consolas"/>
              <a:cs typeface="Consolas"/>
              <a:sym typeface="Consolas"/>
            </a:endParaRPr>
          </a:p>
          <a:p>
            <a:pPr indent="0" lvl="0" marL="0" marR="63500" rtl="0" algn="l">
              <a:lnSpc>
                <a:spcPct val="110795"/>
              </a:lnSpc>
              <a:spcBef>
                <a:spcPts val="0"/>
              </a:spcBef>
              <a:spcAft>
                <a:spcPts val="0"/>
              </a:spcAft>
              <a:buNone/>
            </a:pPr>
            <a:r>
              <a:rPr lang="en-US" sz="800">
                <a:latin typeface="Consolas"/>
                <a:ea typeface="Consolas"/>
                <a:cs typeface="Consolas"/>
                <a:sym typeface="Consolas"/>
              </a:rPr>
              <a:t>    </a:t>
            </a:r>
            <a:r>
              <a:rPr b="1" lang="en-US" sz="800">
                <a:latin typeface="Consolas"/>
                <a:ea typeface="Consolas"/>
                <a:cs typeface="Consolas"/>
                <a:sym typeface="Consolas"/>
              </a:rPr>
              <a:t>&lt;</a:t>
            </a:r>
            <a:r>
              <a:rPr b="1" lang="en-US" sz="800">
                <a:solidFill>
                  <a:srgbClr val="204A87"/>
                </a:solidFill>
                <a:latin typeface="Consolas"/>
                <a:ea typeface="Consolas"/>
                <a:cs typeface="Consolas"/>
                <a:sym typeface="Consolas"/>
              </a:rPr>
              <a:t>script</a:t>
            </a:r>
            <a:r>
              <a:rPr b="1" lang="en-US" sz="800">
                <a:latin typeface="Consolas"/>
                <a:ea typeface="Consolas"/>
                <a:cs typeface="Consolas"/>
                <a:sym typeface="Consolas"/>
              </a:rPr>
              <a:t>&gt;</a:t>
            </a:r>
            <a:endParaRPr sz="800">
              <a:latin typeface="Consolas"/>
              <a:ea typeface="Consolas"/>
              <a:cs typeface="Consolas"/>
              <a:sym typeface="Consolas"/>
            </a:endParaRPr>
          </a:p>
          <a:p>
            <a:pPr indent="0" lvl="0" marL="0" marR="63500" rtl="0" algn="l">
              <a:lnSpc>
                <a:spcPct val="110795"/>
              </a:lnSpc>
              <a:spcBef>
                <a:spcPts val="0"/>
              </a:spcBef>
              <a:spcAft>
                <a:spcPts val="0"/>
              </a:spcAft>
              <a:buNone/>
            </a:pPr>
            <a:r>
              <a:rPr lang="en-US" sz="800">
                <a:solidFill>
                  <a:srgbClr val="F8F8F8"/>
                </a:solidFill>
                <a:latin typeface="Consolas"/>
                <a:ea typeface="Consolas"/>
                <a:cs typeface="Consolas"/>
                <a:sym typeface="Consolas"/>
              </a:rPr>
              <a:t>      </a:t>
            </a:r>
            <a:r>
              <a:rPr lang="en-US" sz="800">
                <a:solidFill>
                  <a:srgbClr val="204A87"/>
                </a:solidFill>
                <a:latin typeface="Consolas"/>
                <a:ea typeface="Consolas"/>
                <a:cs typeface="Consolas"/>
                <a:sym typeface="Consolas"/>
              </a:rPr>
              <a:t>document</a:t>
            </a:r>
            <a:r>
              <a:rPr b="1" lang="en-US" sz="800">
                <a:latin typeface="Consolas"/>
                <a:ea typeface="Consolas"/>
                <a:cs typeface="Consolas"/>
                <a:sym typeface="Consolas"/>
              </a:rPr>
              <a:t>.</a:t>
            </a:r>
            <a:r>
              <a:rPr lang="en-US" sz="800">
                <a:latin typeface="Consolas"/>
                <a:ea typeface="Consolas"/>
                <a:cs typeface="Consolas"/>
                <a:sym typeface="Consolas"/>
              </a:rPr>
              <a:t>addEventListener</a:t>
            </a:r>
            <a:r>
              <a:rPr b="1" lang="en-US" sz="800">
                <a:latin typeface="Consolas"/>
                <a:ea typeface="Consolas"/>
                <a:cs typeface="Consolas"/>
                <a:sym typeface="Consolas"/>
              </a:rPr>
              <a:t>(</a:t>
            </a:r>
            <a:r>
              <a:rPr lang="en-US" sz="800">
                <a:solidFill>
                  <a:srgbClr val="4E9A06"/>
                </a:solidFill>
                <a:latin typeface="Consolas"/>
                <a:ea typeface="Consolas"/>
                <a:cs typeface="Consolas"/>
                <a:sym typeface="Consolas"/>
              </a:rPr>
              <a:t>'keydown'</a:t>
            </a:r>
            <a:r>
              <a:rPr b="1" lang="en-US" sz="800">
                <a:latin typeface="Consolas"/>
                <a:ea typeface="Consolas"/>
                <a:cs typeface="Consolas"/>
                <a:sym typeface="Consolas"/>
              </a:rPr>
              <a:t>,</a:t>
            </a:r>
            <a:r>
              <a:rPr lang="en-US" sz="800">
                <a:solidFill>
                  <a:srgbClr val="F8F8F8"/>
                </a:solidFill>
                <a:latin typeface="Consolas"/>
                <a:ea typeface="Consolas"/>
                <a:cs typeface="Consolas"/>
                <a:sym typeface="Consolas"/>
              </a:rPr>
              <a:t>  </a:t>
            </a:r>
            <a:r>
              <a:rPr b="1" lang="en-US" sz="800">
                <a:solidFill>
                  <a:srgbClr val="204A87"/>
                </a:solidFill>
                <a:latin typeface="Consolas"/>
                <a:ea typeface="Consolas"/>
                <a:cs typeface="Consolas"/>
                <a:sym typeface="Consolas"/>
              </a:rPr>
              <a:t>function</a:t>
            </a:r>
            <a:r>
              <a:rPr b="1" lang="en-US" sz="800">
                <a:latin typeface="Consolas"/>
                <a:ea typeface="Consolas"/>
                <a:cs typeface="Consolas"/>
                <a:sym typeface="Consolas"/>
              </a:rPr>
              <a:t>(</a:t>
            </a:r>
            <a:r>
              <a:rPr lang="en-US" sz="800">
                <a:latin typeface="Consolas"/>
                <a:ea typeface="Consolas"/>
                <a:cs typeface="Consolas"/>
                <a:sym typeface="Consolas"/>
              </a:rPr>
              <a:t>event</a:t>
            </a:r>
            <a:r>
              <a:rPr b="1" lang="en-US" sz="800">
                <a:latin typeface="Consolas"/>
                <a:ea typeface="Consolas"/>
                <a:cs typeface="Consolas"/>
                <a:sym typeface="Consolas"/>
              </a:rPr>
              <a:t>)</a:t>
            </a:r>
            <a:r>
              <a:rPr lang="en-US" sz="800">
                <a:solidFill>
                  <a:srgbClr val="F8F8F8"/>
                </a:solidFill>
                <a:latin typeface="Consolas"/>
                <a:ea typeface="Consolas"/>
                <a:cs typeface="Consolas"/>
                <a:sym typeface="Consolas"/>
              </a:rPr>
              <a:t> </a:t>
            </a:r>
            <a:r>
              <a:rPr b="1" lang="en-US" sz="800">
                <a:latin typeface="Consolas"/>
                <a:ea typeface="Consolas"/>
                <a:cs typeface="Consolas"/>
                <a:sym typeface="Consolas"/>
              </a:rPr>
              <a:t>{</a:t>
            </a:r>
            <a:endParaRPr sz="800">
              <a:latin typeface="Consolas"/>
              <a:ea typeface="Consolas"/>
              <a:cs typeface="Consolas"/>
              <a:sym typeface="Consolas"/>
            </a:endParaRPr>
          </a:p>
          <a:p>
            <a:pPr indent="0" lvl="0" marL="0" marR="63500" rtl="0" algn="l">
              <a:lnSpc>
                <a:spcPct val="110795"/>
              </a:lnSpc>
              <a:spcBef>
                <a:spcPts val="0"/>
              </a:spcBef>
              <a:spcAft>
                <a:spcPts val="0"/>
              </a:spcAft>
              <a:buNone/>
            </a:pPr>
            <a:r>
              <a:rPr lang="en-US" sz="800">
                <a:solidFill>
                  <a:srgbClr val="F8F8F8"/>
                </a:solidFill>
                <a:latin typeface="Consolas"/>
                <a:ea typeface="Consolas"/>
                <a:cs typeface="Consolas"/>
                <a:sym typeface="Consolas"/>
              </a:rPr>
              <a:t>        </a:t>
            </a:r>
            <a:r>
              <a:rPr b="1" lang="en-US" sz="800">
                <a:solidFill>
                  <a:srgbClr val="204A87"/>
                </a:solidFill>
                <a:latin typeface="Consolas"/>
                <a:ea typeface="Consolas"/>
                <a:cs typeface="Consolas"/>
                <a:sym typeface="Consolas"/>
              </a:rPr>
              <a:t>if</a:t>
            </a:r>
            <a:r>
              <a:rPr lang="en-US" sz="800">
                <a:solidFill>
                  <a:srgbClr val="F8F8F8"/>
                </a:solidFill>
                <a:latin typeface="Consolas"/>
                <a:ea typeface="Consolas"/>
                <a:cs typeface="Consolas"/>
                <a:sym typeface="Consolas"/>
              </a:rPr>
              <a:t> </a:t>
            </a:r>
            <a:r>
              <a:rPr b="1" lang="en-US" sz="800">
                <a:latin typeface="Consolas"/>
                <a:ea typeface="Consolas"/>
                <a:cs typeface="Consolas"/>
                <a:sym typeface="Consolas"/>
              </a:rPr>
              <a:t>(</a:t>
            </a:r>
            <a:r>
              <a:rPr lang="en-US" sz="800">
                <a:solidFill>
                  <a:srgbClr val="204A87"/>
                </a:solidFill>
                <a:latin typeface="Consolas"/>
                <a:ea typeface="Consolas"/>
                <a:cs typeface="Consolas"/>
                <a:sym typeface="Consolas"/>
              </a:rPr>
              <a:t>document</a:t>
            </a:r>
            <a:r>
              <a:rPr b="1" lang="en-US" sz="800">
                <a:latin typeface="Consolas"/>
                <a:ea typeface="Consolas"/>
                <a:cs typeface="Consolas"/>
                <a:sym typeface="Consolas"/>
              </a:rPr>
              <a:t>.</a:t>
            </a:r>
            <a:r>
              <a:rPr lang="en-US" sz="800">
                <a:latin typeface="Consolas"/>
                <a:ea typeface="Consolas"/>
                <a:cs typeface="Consolas"/>
                <a:sym typeface="Consolas"/>
              </a:rPr>
              <a:t>getElementById</a:t>
            </a:r>
            <a:r>
              <a:rPr b="1" lang="en-US" sz="800">
                <a:latin typeface="Consolas"/>
                <a:ea typeface="Consolas"/>
                <a:cs typeface="Consolas"/>
                <a:sym typeface="Consolas"/>
              </a:rPr>
              <a:t>(</a:t>
            </a:r>
            <a:r>
              <a:rPr lang="en-US" sz="800">
                <a:latin typeface="Consolas"/>
                <a:ea typeface="Consolas"/>
                <a:cs typeface="Consolas"/>
                <a:sym typeface="Consolas"/>
              </a:rPr>
              <a:t>event</a:t>
            </a:r>
            <a:r>
              <a:rPr b="1" lang="en-US" sz="800">
                <a:latin typeface="Consolas"/>
                <a:ea typeface="Consolas"/>
                <a:cs typeface="Consolas"/>
                <a:sym typeface="Consolas"/>
              </a:rPr>
              <a:t>.</a:t>
            </a:r>
            <a:r>
              <a:rPr lang="en-US" sz="800">
                <a:latin typeface="Consolas"/>
                <a:ea typeface="Consolas"/>
                <a:cs typeface="Consolas"/>
                <a:sym typeface="Consolas"/>
              </a:rPr>
              <a:t>code</a:t>
            </a:r>
            <a:r>
              <a:rPr b="1" lang="en-US" sz="800">
                <a:latin typeface="Consolas"/>
                <a:ea typeface="Consolas"/>
                <a:cs typeface="Consolas"/>
                <a:sym typeface="Consolas"/>
              </a:rPr>
              <a:t>))</a:t>
            </a:r>
            <a:endParaRPr sz="800">
              <a:latin typeface="Consolas"/>
              <a:ea typeface="Consolas"/>
              <a:cs typeface="Consolas"/>
              <a:sym typeface="Consolas"/>
            </a:endParaRPr>
          </a:p>
          <a:p>
            <a:pPr indent="0" lvl="0" marL="0" marR="63500" rtl="0" algn="l">
              <a:lnSpc>
                <a:spcPct val="110795"/>
              </a:lnSpc>
              <a:spcBef>
                <a:spcPts val="0"/>
              </a:spcBef>
              <a:spcAft>
                <a:spcPts val="0"/>
              </a:spcAft>
              <a:buNone/>
            </a:pPr>
            <a:r>
              <a:rPr lang="en-US" sz="800">
                <a:solidFill>
                  <a:srgbClr val="F8F8F8"/>
                </a:solidFill>
                <a:latin typeface="Consolas"/>
                <a:ea typeface="Consolas"/>
                <a:cs typeface="Consolas"/>
                <a:sym typeface="Consolas"/>
              </a:rPr>
              <a:t>          </a:t>
            </a:r>
            <a:r>
              <a:rPr lang="en-US" sz="800">
                <a:latin typeface="Consolas"/>
                <a:ea typeface="Consolas"/>
                <a:cs typeface="Consolas"/>
                <a:sym typeface="Consolas"/>
              </a:rPr>
              <a:t>changeToCoral</a:t>
            </a:r>
            <a:r>
              <a:rPr b="1" lang="en-US" sz="800">
                <a:latin typeface="Consolas"/>
                <a:ea typeface="Consolas"/>
                <a:cs typeface="Consolas"/>
                <a:sym typeface="Consolas"/>
              </a:rPr>
              <a:t>(</a:t>
            </a:r>
            <a:r>
              <a:rPr lang="en-US" sz="800">
                <a:solidFill>
                  <a:srgbClr val="204A87"/>
                </a:solidFill>
                <a:latin typeface="Consolas"/>
                <a:ea typeface="Consolas"/>
                <a:cs typeface="Consolas"/>
                <a:sym typeface="Consolas"/>
              </a:rPr>
              <a:t>document</a:t>
            </a:r>
            <a:r>
              <a:rPr b="1" lang="en-US" sz="800">
                <a:latin typeface="Consolas"/>
                <a:ea typeface="Consolas"/>
                <a:cs typeface="Consolas"/>
                <a:sym typeface="Consolas"/>
              </a:rPr>
              <a:t>.</a:t>
            </a:r>
            <a:r>
              <a:rPr lang="en-US" sz="800">
                <a:latin typeface="Consolas"/>
                <a:ea typeface="Consolas"/>
                <a:cs typeface="Consolas"/>
                <a:sym typeface="Consolas"/>
              </a:rPr>
              <a:t>getElementById</a:t>
            </a:r>
            <a:r>
              <a:rPr b="1" lang="en-US" sz="800">
                <a:latin typeface="Consolas"/>
                <a:ea typeface="Consolas"/>
                <a:cs typeface="Consolas"/>
                <a:sym typeface="Consolas"/>
              </a:rPr>
              <a:t>(</a:t>
            </a:r>
            <a:r>
              <a:rPr lang="en-US" sz="800">
                <a:latin typeface="Consolas"/>
                <a:ea typeface="Consolas"/>
                <a:cs typeface="Consolas"/>
                <a:sym typeface="Consolas"/>
              </a:rPr>
              <a:t>event</a:t>
            </a:r>
            <a:r>
              <a:rPr b="1" lang="en-US" sz="800">
                <a:latin typeface="Consolas"/>
                <a:ea typeface="Consolas"/>
                <a:cs typeface="Consolas"/>
                <a:sym typeface="Consolas"/>
              </a:rPr>
              <a:t>.</a:t>
            </a:r>
            <a:r>
              <a:rPr lang="en-US" sz="800">
                <a:latin typeface="Consolas"/>
                <a:ea typeface="Consolas"/>
                <a:cs typeface="Consolas"/>
                <a:sym typeface="Consolas"/>
              </a:rPr>
              <a:t>code</a:t>
            </a:r>
            <a:r>
              <a:rPr b="1" lang="en-US" sz="800">
                <a:latin typeface="Consolas"/>
                <a:ea typeface="Consolas"/>
                <a:cs typeface="Consolas"/>
                <a:sym typeface="Consolas"/>
              </a:rPr>
              <a:t>));</a:t>
            </a:r>
            <a:endParaRPr sz="800">
              <a:latin typeface="Consolas"/>
              <a:ea typeface="Consolas"/>
              <a:cs typeface="Consolas"/>
              <a:sym typeface="Consolas"/>
            </a:endParaRPr>
          </a:p>
          <a:p>
            <a:pPr indent="0" lvl="0" marL="0" marR="63500" rtl="0" algn="l">
              <a:lnSpc>
                <a:spcPct val="110795"/>
              </a:lnSpc>
              <a:spcBef>
                <a:spcPts val="0"/>
              </a:spcBef>
              <a:spcAft>
                <a:spcPts val="0"/>
              </a:spcAft>
              <a:buNone/>
            </a:pPr>
            <a:r>
              <a:rPr lang="en-US" sz="800">
                <a:solidFill>
                  <a:srgbClr val="F8F8F8"/>
                </a:solidFill>
                <a:latin typeface="Consolas"/>
                <a:ea typeface="Consolas"/>
                <a:cs typeface="Consolas"/>
                <a:sym typeface="Consolas"/>
              </a:rPr>
              <a:t>      </a:t>
            </a:r>
            <a:r>
              <a:rPr b="1" lang="en-US" sz="800">
                <a:latin typeface="Consolas"/>
                <a:ea typeface="Consolas"/>
                <a:cs typeface="Consolas"/>
                <a:sym typeface="Consolas"/>
              </a:rPr>
              <a:t>});</a:t>
            </a:r>
            <a:endParaRPr sz="800">
              <a:latin typeface="Consolas"/>
              <a:ea typeface="Consolas"/>
              <a:cs typeface="Consolas"/>
              <a:sym typeface="Consolas"/>
            </a:endParaRPr>
          </a:p>
          <a:p>
            <a:pPr indent="0" lvl="0" marL="0" marR="63500" rtl="0" algn="l">
              <a:lnSpc>
                <a:spcPct val="110795"/>
              </a:lnSpc>
              <a:spcBef>
                <a:spcPts val="0"/>
              </a:spcBef>
              <a:spcAft>
                <a:spcPts val="0"/>
              </a:spcAft>
              <a:buNone/>
            </a:pPr>
            <a:r>
              <a:rPr lang="en-US" sz="800">
                <a:solidFill>
                  <a:srgbClr val="F8F8F8"/>
                </a:solidFill>
                <a:latin typeface="Consolas"/>
                <a:ea typeface="Consolas"/>
                <a:cs typeface="Consolas"/>
                <a:sym typeface="Consolas"/>
              </a:rPr>
              <a:t>      </a:t>
            </a:r>
            <a:r>
              <a:rPr lang="en-US" sz="800">
                <a:solidFill>
                  <a:srgbClr val="204A87"/>
                </a:solidFill>
                <a:latin typeface="Consolas"/>
                <a:ea typeface="Consolas"/>
                <a:cs typeface="Consolas"/>
                <a:sym typeface="Consolas"/>
              </a:rPr>
              <a:t>document</a:t>
            </a:r>
            <a:r>
              <a:rPr b="1" lang="en-US" sz="800">
                <a:latin typeface="Consolas"/>
                <a:ea typeface="Consolas"/>
                <a:cs typeface="Consolas"/>
                <a:sym typeface="Consolas"/>
              </a:rPr>
              <a:t>.</a:t>
            </a:r>
            <a:r>
              <a:rPr lang="en-US" sz="800">
                <a:latin typeface="Consolas"/>
                <a:ea typeface="Consolas"/>
                <a:cs typeface="Consolas"/>
                <a:sym typeface="Consolas"/>
              </a:rPr>
              <a:t>addEventListener</a:t>
            </a:r>
            <a:r>
              <a:rPr b="1" lang="en-US" sz="800">
                <a:latin typeface="Consolas"/>
                <a:ea typeface="Consolas"/>
                <a:cs typeface="Consolas"/>
                <a:sym typeface="Consolas"/>
              </a:rPr>
              <a:t>(</a:t>
            </a:r>
            <a:r>
              <a:rPr lang="en-US" sz="800">
                <a:solidFill>
                  <a:srgbClr val="4E9A06"/>
                </a:solidFill>
                <a:latin typeface="Consolas"/>
                <a:ea typeface="Consolas"/>
                <a:cs typeface="Consolas"/>
                <a:sym typeface="Consolas"/>
              </a:rPr>
              <a:t>'keyup'</a:t>
            </a:r>
            <a:r>
              <a:rPr b="1" lang="en-US" sz="800">
                <a:latin typeface="Consolas"/>
                <a:ea typeface="Consolas"/>
                <a:cs typeface="Consolas"/>
                <a:sym typeface="Consolas"/>
              </a:rPr>
              <a:t>,</a:t>
            </a:r>
            <a:r>
              <a:rPr lang="en-US" sz="800">
                <a:solidFill>
                  <a:srgbClr val="F8F8F8"/>
                </a:solidFill>
                <a:latin typeface="Consolas"/>
                <a:ea typeface="Consolas"/>
                <a:cs typeface="Consolas"/>
                <a:sym typeface="Consolas"/>
              </a:rPr>
              <a:t>  </a:t>
            </a:r>
            <a:r>
              <a:rPr b="1" lang="en-US" sz="800">
                <a:solidFill>
                  <a:srgbClr val="204A87"/>
                </a:solidFill>
                <a:latin typeface="Consolas"/>
                <a:ea typeface="Consolas"/>
                <a:cs typeface="Consolas"/>
                <a:sym typeface="Consolas"/>
              </a:rPr>
              <a:t>function</a:t>
            </a:r>
            <a:r>
              <a:rPr b="1" lang="en-US" sz="800">
                <a:latin typeface="Consolas"/>
                <a:ea typeface="Consolas"/>
                <a:cs typeface="Consolas"/>
                <a:sym typeface="Consolas"/>
              </a:rPr>
              <a:t>(</a:t>
            </a:r>
            <a:r>
              <a:rPr lang="en-US" sz="800">
                <a:latin typeface="Consolas"/>
                <a:ea typeface="Consolas"/>
                <a:cs typeface="Consolas"/>
                <a:sym typeface="Consolas"/>
              </a:rPr>
              <a:t>event</a:t>
            </a:r>
            <a:r>
              <a:rPr b="1" lang="en-US" sz="800">
                <a:latin typeface="Consolas"/>
                <a:ea typeface="Consolas"/>
                <a:cs typeface="Consolas"/>
                <a:sym typeface="Consolas"/>
              </a:rPr>
              <a:t>)</a:t>
            </a:r>
            <a:r>
              <a:rPr lang="en-US" sz="800">
                <a:solidFill>
                  <a:srgbClr val="F8F8F8"/>
                </a:solidFill>
                <a:latin typeface="Consolas"/>
                <a:ea typeface="Consolas"/>
                <a:cs typeface="Consolas"/>
                <a:sym typeface="Consolas"/>
              </a:rPr>
              <a:t> </a:t>
            </a:r>
            <a:r>
              <a:rPr b="1" lang="en-US" sz="800">
                <a:latin typeface="Consolas"/>
                <a:ea typeface="Consolas"/>
                <a:cs typeface="Consolas"/>
                <a:sym typeface="Consolas"/>
              </a:rPr>
              <a:t>{</a:t>
            </a:r>
            <a:endParaRPr sz="800">
              <a:latin typeface="Consolas"/>
              <a:ea typeface="Consolas"/>
              <a:cs typeface="Consolas"/>
              <a:sym typeface="Consolas"/>
            </a:endParaRPr>
          </a:p>
          <a:p>
            <a:pPr indent="0" lvl="0" marL="0" marR="63500" rtl="0" algn="l">
              <a:lnSpc>
                <a:spcPct val="110795"/>
              </a:lnSpc>
              <a:spcBef>
                <a:spcPts val="0"/>
              </a:spcBef>
              <a:spcAft>
                <a:spcPts val="0"/>
              </a:spcAft>
              <a:buNone/>
            </a:pPr>
            <a:r>
              <a:rPr lang="en-US" sz="800">
                <a:solidFill>
                  <a:srgbClr val="F8F8F8"/>
                </a:solidFill>
                <a:latin typeface="Consolas"/>
                <a:ea typeface="Consolas"/>
                <a:cs typeface="Consolas"/>
                <a:sym typeface="Consolas"/>
              </a:rPr>
              <a:t>        </a:t>
            </a:r>
            <a:r>
              <a:rPr b="1" lang="en-US" sz="800">
                <a:solidFill>
                  <a:srgbClr val="204A87"/>
                </a:solidFill>
                <a:latin typeface="Consolas"/>
                <a:ea typeface="Consolas"/>
                <a:cs typeface="Consolas"/>
                <a:sym typeface="Consolas"/>
              </a:rPr>
              <a:t>if</a:t>
            </a:r>
            <a:r>
              <a:rPr lang="en-US" sz="800">
                <a:solidFill>
                  <a:srgbClr val="F8F8F8"/>
                </a:solidFill>
                <a:latin typeface="Consolas"/>
                <a:ea typeface="Consolas"/>
                <a:cs typeface="Consolas"/>
                <a:sym typeface="Consolas"/>
              </a:rPr>
              <a:t> </a:t>
            </a:r>
            <a:r>
              <a:rPr b="1" lang="en-US" sz="800">
                <a:latin typeface="Consolas"/>
                <a:ea typeface="Consolas"/>
                <a:cs typeface="Consolas"/>
                <a:sym typeface="Consolas"/>
              </a:rPr>
              <a:t>(</a:t>
            </a:r>
            <a:r>
              <a:rPr lang="en-US" sz="800">
                <a:solidFill>
                  <a:srgbClr val="204A87"/>
                </a:solidFill>
                <a:latin typeface="Consolas"/>
                <a:ea typeface="Consolas"/>
                <a:cs typeface="Consolas"/>
                <a:sym typeface="Consolas"/>
              </a:rPr>
              <a:t>document</a:t>
            </a:r>
            <a:r>
              <a:rPr b="1" lang="en-US" sz="800">
                <a:latin typeface="Consolas"/>
                <a:ea typeface="Consolas"/>
                <a:cs typeface="Consolas"/>
                <a:sym typeface="Consolas"/>
              </a:rPr>
              <a:t>.</a:t>
            </a:r>
            <a:r>
              <a:rPr lang="en-US" sz="800">
                <a:latin typeface="Consolas"/>
                <a:ea typeface="Consolas"/>
                <a:cs typeface="Consolas"/>
                <a:sym typeface="Consolas"/>
              </a:rPr>
              <a:t>getElementById</a:t>
            </a:r>
            <a:r>
              <a:rPr b="1" lang="en-US" sz="800">
                <a:latin typeface="Consolas"/>
                <a:ea typeface="Consolas"/>
                <a:cs typeface="Consolas"/>
                <a:sym typeface="Consolas"/>
              </a:rPr>
              <a:t>(</a:t>
            </a:r>
            <a:r>
              <a:rPr lang="en-US" sz="800">
                <a:latin typeface="Consolas"/>
                <a:ea typeface="Consolas"/>
                <a:cs typeface="Consolas"/>
                <a:sym typeface="Consolas"/>
              </a:rPr>
              <a:t>event</a:t>
            </a:r>
            <a:r>
              <a:rPr b="1" lang="en-US" sz="800">
                <a:latin typeface="Consolas"/>
                <a:ea typeface="Consolas"/>
                <a:cs typeface="Consolas"/>
                <a:sym typeface="Consolas"/>
              </a:rPr>
              <a:t>.</a:t>
            </a:r>
            <a:r>
              <a:rPr lang="en-US" sz="800">
                <a:latin typeface="Consolas"/>
                <a:ea typeface="Consolas"/>
                <a:cs typeface="Consolas"/>
                <a:sym typeface="Consolas"/>
              </a:rPr>
              <a:t>code</a:t>
            </a:r>
            <a:r>
              <a:rPr b="1" lang="en-US" sz="800">
                <a:latin typeface="Consolas"/>
                <a:ea typeface="Consolas"/>
                <a:cs typeface="Consolas"/>
                <a:sym typeface="Consolas"/>
              </a:rPr>
              <a:t>))</a:t>
            </a:r>
            <a:endParaRPr sz="800">
              <a:latin typeface="Consolas"/>
              <a:ea typeface="Consolas"/>
              <a:cs typeface="Consolas"/>
              <a:sym typeface="Consolas"/>
            </a:endParaRPr>
          </a:p>
          <a:p>
            <a:pPr indent="0" lvl="0" marL="0" marR="63500" rtl="0" algn="l">
              <a:lnSpc>
                <a:spcPct val="110795"/>
              </a:lnSpc>
              <a:spcBef>
                <a:spcPts val="0"/>
              </a:spcBef>
              <a:spcAft>
                <a:spcPts val="0"/>
              </a:spcAft>
              <a:buNone/>
            </a:pPr>
            <a:r>
              <a:rPr lang="en-US" sz="800">
                <a:solidFill>
                  <a:srgbClr val="F8F8F8"/>
                </a:solidFill>
                <a:latin typeface="Consolas"/>
                <a:ea typeface="Consolas"/>
                <a:cs typeface="Consolas"/>
                <a:sym typeface="Consolas"/>
              </a:rPr>
              <a:t>          </a:t>
            </a:r>
            <a:r>
              <a:rPr lang="en-US" sz="800">
                <a:latin typeface="Consolas"/>
                <a:ea typeface="Consolas"/>
                <a:cs typeface="Consolas"/>
                <a:sym typeface="Consolas"/>
              </a:rPr>
              <a:t>inherit</a:t>
            </a:r>
            <a:r>
              <a:rPr b="1" lang="en-US" sz="800">
                <a:latin typeface="Consolas"/>
                <a:ea typeface="Consolas"/>
                <a:cs typeface="Consolas"/>
                <a:sym typeface="Consolas"/>
              </a:rPr>
              <a:t>(</a:t>
            </a:r>
            <a:r>
              <a:rPr lang="en-US" sz="800">
                <a:solidFill>
                  <a:srgbClr val="204A87"/>
                </a:solidFill>
                <a:latin typeface="Consolas"/>
                <a:ea typeface="Consolas"/>
                <a:cs typeface="Consolas"/>
                <a:sym typeface="Consolas"/>
              </a:rPr>
              <a:t>document</a:t>
            </a:r>
            <a:r>
              <a:rPr b="1" lang="en-US" sz="800">
                <a:latin typeface="Consolas"/>
                <a:ea typeface="Consolas"/>
                <a:cs typeface="Consolas"/>
                <a:sym typeface="Consolas"/>
              </a:rPr>
              <a:t>.</a:t>
            </a:r>
            <a:r>
              <a:rPr lang="en-US" sz="800">
                <a:latin typeface="Consolas"/>
                <a:ea typeface="Consolas"/>
                <a:cs typeface="Consolas"/>
                <a:sym typeface="Consolas"/>
              </a:rPr>
              <a:t>getElementById</a:t>
            </a:r>
            <a:r>
              <a:rPr b="1" lang="en-US" sz="800">
                <a:latin typeface="Consolas"/>
                <a:ea typeface="Consolas"/>
                <a:cs typeface="Consolas"/>
                <a:sym typeface="Consolas"/>
              </a:rPr>
              <a:t>(</a:t>
            </a:r>
            <a:r>
              <a:rPr lang="en-US" sz="800">
                <a:latin typeface="Consolas"/>
                <a:ea typeface="Consolas"/>
                <a:cs typeface="Consolas"/>
                <a:sym typeface="Consolas"/>
              </a:rPr>
              <a:t>event</a:t>
            </a:r>
            <a:r>
              <a:rPr b="1" lang="en-US" sz="800">
                <a:latin typeface="Consolas"/>
                <a:ea typeface="Consolas"/>
                <a:cs typeface="Consolas"/>
                <a:sym typeface="Consolas"/>
              </a:rPr>
              <a:t>.</a:t>
            </a:r>
            <a:r>
              <a:rPr lang="en-US" sz="800">
                <a:latin typeface="Consolas"/>
                <a:ea typeface="Consolas"/>
                <a:cs typeface="Consolas"/>
                <a:sym typeface="Consolas"/>
              </a:rPr>
              <a:t>code</a:t>
            </a:r>
            <a:r>
              <a:rPr b="1" lang="en-US" sz="800">
                <a:latin typeface="Consolas"/>
                <a:ea typeface="Consolas"/>
                <a:cs typeface="Consolas"/>
                <a:sym typeface="Consolas"/>
              </a:rPr>
              <a:t>));</a:t>
            </a:r>
            <a:endParaRPr sz="800">
              <a:latin typeface="Consolas"/>
              <a:ea typeface="Consolas"/>
              <a:cs typeface="Consolas"/>
              <a:sym typeface="Consolas"/>
            </a:endParaRPr>
          </a:p>
          <a:p>
            <a:pPr indent="0" lvl="0" marL="0" marR="63500" rtl="0" algn="l">
              <a:lnSpc>
                <a:spcPct val="110795"/>
              </a:lnSpc>
              <a:spcBef>
                <a:spcPts val="0"/>
              </a:spcBef>
              <a:spcAft>
                <a:spcPts val="0"/>
              </a:spcAft>
              <a:buNone/>
            </a:pPr>
            <a:r>
              <a:rPr lang="en-US" sz="800">
                <a:solidFill>
                  <a:srgbClr val="F8F8F8"/>
                </a:solidFill>
                <a:latin typeface="Consolas"/>
                <a:ea typeface="Consolas"/>
                <a:cs typeface="Consolas"/>
                <a:sym typeface="Consolas"/>
              </a:rPr>
              <a:t>      </a:t>
            </a:r>
            <a:r>
              <a:rPr b="1" lang="en-US" sz="800">
                <a:latin typeface="Consolas"/>
                <a:ea typeface="Consolas"/>
                <a:cs typeface="Consolas"/>
                <a:sym typeface="Consolas"/>
              </a:rPr>
              <a:t>});</a:t>
            </a:r>
            <a:endParaRPr sz="800">
              <a:latin typeface="Consolas"/>
              <a:ea typeface="Consolas"/>
              <a:cs typeface="Consolas"/>
              <a:sym typeface="Consolas"/>
            </a:endParaRPr>
          </a:p>
          <a:p>
            <a:pPr indent="0" lvl="0" marL="0" marR="63500" rtl="0" algn="l">
              <a:lnSpc>
                <a:spcPct val="110795"/>
              </a:lnSpc>
              <a:spcBef>
                <a:spcPts val="0"/>
              </a:spcBef>
              <a:spcAft>
                <a:spcPts val="0"/>
              </a:spcAft>
              <a:buNone/>
            </a:pPr>
            <a:r>
              <a:rPr lang="en-US" sz="800">
                <a:solidFill>
                  <a:srgbClr val="F8F8F8"/>
                </a:solidFill>
                <a:latin typeface="Consolas"/>
                <a:ea typeface="Consolas"/>
                <a:cs typeface="Consolas"/>
                <a:sym typeface="Consolas"/>
              </a:rPr>
              <a:t>      </a:t>
            </a:r>
            <a:r>
              <a:rPr b="1" lang="en-US" sz="800">
                <a:solidFill>
                  <a:srgbClr val="204A87"/>
                </a:solidFill>
                <a:latin typeface="Consolas"/>
                <a:ea typeface="Consolas"/>
                <a:cs typeface="Consolas"/>
                <a:sym typeface="Consolas"/>
              </a:rPr>
              <a:t>function</a:t>
            </a:r>
            <a:r>
              <a:rPr lang="en-US" sz="800">
                <a:solidFill>
                  <a:srgbClr val="F8F8F8"/>
                </a:solidFill>
                <a:latin typeface="Consolas"/>
                <a:ea typeface="Consolas"/>
                <a:cs typeface="Consolas"/>
                <a:sym typeface="Consolas"/>
              </a:rPr>
              <a:t> </a:t>
            </a:r>
            <a:r>
              <a:rPr lang="en-US" sz="800">
                <a:latin typeface="Consolas"/>
                <a:ea typeface="Consolas"/>
                <a:cs typeface="Consolas"/>
                <a:sym typeface="Consolas"/>
              </a:rPr>
              <a:t>changeToCoral</a:t>
            </a:r>
            <a:r>
              <a:rPr b="1" lang="en-US" sz="800">
                <a:latin typeface="Consolas"/>
                <a:ea typeface="Consolas"/>
                <a:cs typeface="Consolas"/>
                <a:sym typeface="Consolas"/>
              </a:rPr>
              <a:t>(</a:t>
            </a:r>
            <a:r>
              <a:rPr lang="en-US" sz="800">
                <a:latin typeface="Consolas"/>
                <a:ea typeface="Consolas"/>
                <a:cs typeface="Consolas"/>
                <a:sym typeface="Consolas"/>
              </a:rPr>
              <a:t>eventTarget</a:t>
            </a:r>
            <a:r>
              <a:rPr b="1" lang="en-US" sz="800">
                <a:latin typeface="Consolas"/>
                <a:ea typeface="Consolas"/>
                <a:cs typeface="Consolas"/>
                <a:sym typeface="Consolas"/>
              </a:rPr>
              <a:t>)</a:t>
            </a:r>
            <a:r>
              <a:rPr lang="en-US" sz="800">
                <a:solidFill>
                  <a:srgbClr val="F8F8F8"/>
                </a:solidFill>
                <a:latin typeface="Consolas"/>
                <a:ea typeface="Consolas"/>
                <a:cs typeface="Consolas"/>
                <a:sym typeface="Consolas"/>
              </a:rPr>
              <a:t> </a:t>
            </a:r>
            <a:r>
              <a:rPr b="1" lang="en-US" sz="800">
                <a:latin typeface="Consolas"/>
                <a:ea typeface="Consolas"/>
                <a:cs typeface="Consolas"/>
                <a:sym typeface="Consolas"/>
              </a:rPr>
              <a:t>{</a:t>
            </a:r>
            <a:r>
              <a:rPr lang="en-US" sz="800">
                <a:solidFill>
                  <a:srgbClr val="F8F8F8"/>
                </a:solidFill>
                <a:latin typeface="Consolas"/>
                <a:ea typeface="Consolas"/>
                <a:cs typeface="Consolas"/>
                <a:sym typeface="Consolas"/>
              </a:rPr>
              <a:t> </a:t>
            </a:r>
            <a:r>
              <a:rPr lang="en-US" sz="800">
                <a:latin typeface="Consolas"/>
                <a:ea typeface="Consolas"/>
                <a:cs typeface="Consolas"/>
                <a:sym typeface="Consolas"/>
              </a:rPr>
              <a:t>eventTarget</a:t>
            </a:r>
            <a:r>
              <a:rPr b="1" lang="en-US" sz="800">
                <a:latin typeface="Consolas"/>
                <a:ea typeface="Consolas"/>
                <a:cs typeface="Consolas"/>
                <a:sym typeface="Consolas"/>
              </a:rPr>
              <a:t>.</a:t>
            </a:r>
            <a:r>
              <a:rPr lang="en-US" sz="800">
                <a:latin typeface="Consolas"/>
                <a:ea typeface="Consolas"/>
                <a:cs typeface="Consolas"/>
                <a:sym typeface="Consolas"/>
              </a:rPr>
              <a:t>style</a:t>
            </a:r>
            <a:r>
              <a:rPr b="1" lang="en-US" sz="800">
                <a:latin typeface="Consolas"/>
                <a:ea typeface="Consolas"/>
                <a:cs typeface="Consolas"/>
                <a:sym typeface="Consolas"/>
              </a:rPr>
              <a:t>.</a:t>
            </a:r>
            <a:r>
              <a:rPr lang="en-US" sz="800">
                <a:latin typeface="Consolas"/>
                <a:ea typeface="Consolas"/>
                <a:cs typeface="Consolas"/>
                <a:sym typeface="Consolas"/>
              </a:rPr>
              <a:t>backgroundColor</a:t>
            </a:r>
            <a:r>
              <a:rPr lang="en-US" sz="800">
                <a:solidFill>
                  <a:srgbClr val="F8F8F8"/>
                </a:solidFill>
                <a:latin typeface="Consolas"/>
                <a:ea typeface="Consolas"/>
                <a:cs typeface="Consolas"/>
                <a:sym typeface="Consolas"/>
              </a:rPr>
              <a:t> </a:t>
            </a:r>
            <a:r>
              <a:rPr b="1" lang="en-US" sz="800">
                <a:solidFill>
                  <a:srgbClr val="CE5C00"/>
                </a:solidFill>
                <a:latin typeface="Consolas"/>
                <a:ea typeface="Consolas"/>
                <a:cs typeface="Consolas"/>
                <a:sym typeface="Consolas"/>
              </a:rPr>
              <a:t>=</a:t>
            </a:r>
            <a:r>
              <a:rPr lang="en-US" sz="800">
                <a:solidFill>
                  <a:srgbClr val="F8F8F8"/>
                </a:solidFill>
                <a:latin typeface="Consolas"/>
                <a:ea typeface="Consolas"/>
                <a:cs typeface="Consolas"/>
                <a:sym typeface="Consolas"/>
              </a:rPr>
              <a:t> </a:t>
            </a:r>
            <a:r>
              <a:rPr lang="en-US" sz="800">
                <a:solidFill>
                  <a:srgbClr val="4E9A06"/>
                </a:solidFill>
                <a:latin typeface="Consolas"/>
                <a:ea typeface="Consolas"/>
                <a:cs typeface="Consolas"/>
                <a:sym typeface="Consolas"/>
              </a:rPr>
              <a:t>'coral'</a:t>
            </a:r>
            <a:r>
              <a:rPr b="1" lang="en-US" sz="800">
                <a:latin typeface="Consolas"/>
                <a:ea typeface="Consolas"/>
                <a:cs typeface="Consolas"/>
                <a:sym typeface="Consolas"/>
              </a:rPr>
              <a:t>;</a:t>
            </a:r>
            <a:r>
              <a:rPr lang="en-US" sz="800">
                <a:solidFill>
                  <a:srgbClr val="F8F8F8"/>
                </a:solidFill>
                <a:latin typeface="Consolas"/>
                <a:ea typeface="Consolas"/>
                <a:cs typeface="Consolas"/>
                <a:sym typeface="Consolas"/>
              </a:rPr>
              <a:t> </a:t>
            </a:r>
            <a:r>
              <a:rPr b="1" lang="en-US" sz="800">
                <a:latin typeface="Consolas"/>
                <a:ea typeface="Consolas"/>
                <a:cs typeface="Consolas"/>
                <a:sym typeface="Consolas"/>
              </a:rPr>
              <a:t>}</a:t>
            </a:r>
            <a:endParaRPr sz="800">
              <a:latin typeface="Consolas"/>
              <a:ea typeface="Consolas"/>
              <a:cs typeface="Consolas"/>
              <a:sym typeface="Consolas"/>
            </a:endParaRPr>
          </a:p>
          <a:p>
            <a:pPr indent="0" lvl="0" marL="0" marR="63500" rtl="0" algn="l">
              <a:lnSpc>
                <a:spcPct val="110795"/>
              </a:lnSpc>
              <a:spcBef>
                <a:spcPts val="0"/>
              </a:spcBef>
              <a:spcAft>
                <a:spcPts val="0"/>
              </a:spcAft>
              <a:buNone/>
            </a:pPr>
            <a:r>
              <a:rPr lang="en-US" sz="800">
                <a:solidFill>
                  <a:srgbClr val="F8F8F8"/>
                </a:solidFill>
                <a:latin typeface="Consolas"/>
                <a:ea typeface="Consolas"/>
                <a:cs typeface="Consolas"/>
                <a:sym typeface="Consolas"/>
              </a:rPr>
              <a:t>      </a:t>
            </a:r>
            <a:r>
              <a:rPr b="1" lang="en-US" sz="800">
                <a:solidFill>
                  <a:srgbClr val="204A87"/>
                </a:solidFill>
                <a:latin typeface="Consolas"/>
                <a:ea typeface="Consolas"/>
                <a:cs typeface="Consolas"/>
                <a:sym typeface="Consolas"/>
              </a:rPr>
              <a:t>function</a:t>
            </a:r>
            <a:r>
              <a:rPr lang="en-US" sz="800">
                <a:solidFill>
                  <a:srgbClr val="F8F8F8"/>
                </a:solidFill>
                <a:latin typeface="Consolas"/>
                <a:ea typeface="Consolas"/>
                <a:cs typeface="Consolas"/>
                <a:sym typeface="Consolas"/>
              </a:rPr>
              <a:t> </a:t>
            </a:r>
            <a:r>
              <a:rPr lang="en-US" sz="800">
                <a:latin typeface="Consolas"/>
                <a:ea typeface="Consolas"/>
                <a:cs typeface="Consolas"/>
                <a:sym typeface="Consolas"/>
              </a:rPr>
              <a:t>inherit</a:t>
            </a:r>
            <a:r>
              <a:rPr b="1" lang="en-US" sz="800">
                <a:latin typeface="Consolas"/>
                <a:ea typeface="Consolas"/>
                <a:cs typeface="Consolas"/>
                <a:sym typeface="Consolas"/>
              </a:rPr>
              <a:t>(</a:t>
            </a:r>
            <a:r>
              <a:rPr lang="en-US" sz="800">
                <a:latin typeface="Consolas"/>
                <a:ea typeface="Consolas"/>
                <a:cs typeface="Consolas"/>
                <a:sym typeface="Consolas"/>
              </a:rPr>
              <a:t>eventTarget</a:t>
            </a:r>
            <a:r>
              <a:rPr b="1" lang="en-US" sz="800">
                <a:latin typeface="Consolas"/>
                <a:ea typeface="Consolas"/>
                <a:cs typeface="Consolas"/>
                <a:sym typeface="Consolas"/>
              </a:rPr>
              <a:t>)</a:t>
            </a:r>
            <a:r>
              <a:rPr lang="en-US" sz="800">
                <a:solidFill>
                  <a:srgbClr val="F8F8F8"/>
                </a:solidFill>
                <a:latin typeface="Consolas"/>
                <a:ea typeface="Consolas"/>
                <a:cs typeface="Consolas"/>
                <a:sym typeface="Consolas"/>
              </a:rPr>
              <a:t> </a:t>
            </a:r>
            <a:r>
              <a:rPr b="1" lang="en-US" sz="800">
                <a:latin typeface="Consolas"/>
                <a:ea typeface="Consolas"/>
                <a:cs typeface="Consolas"/>
                <a:sym typeface="Consolas"/>
              </a:rPr>
              <a:t>{</a:t>
            </a:r>
            <a:r>
              <a:rPr lang="en-US" sz="800">
                <a:solidFill>
                  <a:srgbClr val="F8F8F8"/>
                </a:solidFill>
                <a:latin typeface="Consolas"/>
                <a:ea typeface="Consolas"/>
                <a:cs typeface="Consolas"/>
                <a:sym typeface="Consolas"/>
              </a:rPr>
              <a:t> </a:t>
            </a:r>
            <a:r>
              <a:rPr lang="en-US" sz="800">
                <a:latin typeface="Consolas"/>
                <a:ea typeface="Consolas"/>
                <a:cs typeface="Consolas"/>
                <a:sym typeface="Consolas"/>
              </a:rPr>
              <a:t>eventTarget</a:t>
            </a:r>
            <a:r>
              <a:rPr b="1" lang="en-US" sz="800">
                <a:latin typeface="Consolas"/>
                <a:ea typeface="Consolas"/>
                <a:cs typeface="Consolas"/>
                <a:sym typeface="Consolas"/>
              </a:rPr>
              <a:t>.</a:t>
            </a:r>
            <a:r>
              <a:rPr lang="en-US" sz="800">
                <a:latin typeface="Consolas"/>
                <a:ea typeface="Consolas"/>
                <a:cs typeface="Consolas"/>
                <a:sym typeface="Consolas"/>
              </a:rPr>
              <a:t>style</a:t>
            </a:r>
            <a:r>
              <a:rPr b="1" lang="en-US" sz="800">
                <a:latin typeface="Consolas"/>
                <a:ea typeface="Consolas"/>
                <a:cs typeface="Consolas"/>
                <a:sym typeface="Consolas"/>
              </a:rPr>
              <a:t>.</a:t>
            </a:r>
            <a:r>
              <a:rPr lang="en-US" sz="800">
                <a:latin typeface="Consolas"/>
                <a:ea typeface="Consolas"/>
                <a:cs typeface="Consolas"/>
                <a:sym typeface="Consolas"/>
              </a:rPr>
              <a:t>backgroundColor</a:t>
            </a:r>
            <a:r>
              <a:rPr lang="en-US" sz="800">
                <a:solidFill>
                  <a:srgbClr val="F8F8F8"/>
                </a:solidFill>
                <a:latin typeface="Consolas"/>
                <a:ea typeface="Consolas"/>
                <a:cs typeface="Consolas"/>
                <a:sym typeface="Consolas"/>
              </a:rPr>
              <a:t> </a:t>
            </a:r>
            <a:r>
              <a:rPr b="1" lang="en-US" sz="800">
                <a:solidFill>
                  <a:srgbClr val="CE5C00"/>
                </a:solidFill>
                <a:latin typeface="Consolas"/>
                <a:ea typeface="Consolas"/>
                <a:cs typeface="Consolas"/>
                <a:sym typeface="Consolas"/>
              </a:rPr>
              <a:t>=</a:t>
            </a:r>
            <a:r>
              <a:rPr lang="en-US" sz="800">
                <a:solidFill>
                  <a:srgbClr val="F8F8F8"/>
                </a:solidFill>
                <a:latin typeface="Consolas"/>
                <a:ea typeface="Consolas"/>
                <a:cs typeface="Consolas"/>
                <a:sym typeface="Consolas"/>
              </a:rPr>
              <a:t> </a:t>
            </a:r>
            <a:r>
              <a:rPr lang="en-US" sz="800">
                <a:solidFill>
                  <a:srgbClr val="4E9A06"/>
                </a:solidFill>
                <a:latin typeface="Consolas"/>
                <a:ea typeface="Consolas"/>
                <a:cs typeface="Consolas"/>
                <a:sym typeface="Consolas"/>
              </a:rPr>
              <a:t>'inherit'</a:t>
            </a:r>
            <a:r>
              <a:rPr b="1" lang="en-US" sz="800">
                <a:latin typeface="Consolas"/>
                <a:ea typeface="Consolas"/>
                <a:cs typeface="Consolas"/>
                <a:sym typeface="Consolas"/>
              </a:rPr>
              <a:t>;</a:t>
            </a:r>
            <a:r>
              <a:rPr lang="en-US" sz="800">
                <a:solidFill>
                  <a:srgbClr val="F8F8F8"/>
                </a:solidFill>
                <a:latin typeface="Consolas"/>
                <a:ea typeface="Consolas"/>
                <a:cs typeface="Consolas"/>
                <a:sym typeface="Consolas"/>
              </a:rPr>
              <a:t> </a:t>
            </a:r>
            <a:r>
              <a:rPr b="1" lang="en-US" sz="800">
                <a:latin typeface="Consolas"/>
                <a:ea typeface="Consolas"/>
                <a:cs typeface="Consolas"/>
                <a:sym typeface="Consolas"/>
              </a:rPr>
              <a:t>}</a:t>
            </a:r>
            <a:endParaRPr sz="800">
              <a:latin typeface="Consolas"/>
              <a:ea typeface="Consolas"/>
              <a:cs typeface="Consolas"/>
              <a:sym typeface="Consolas"/>
            </a:endParaRPr>
          </a:p>
          <a:p>
            <a:pPr indent="0" lvl="0" marL="0" marR="63500" rtl="0" algn="l">
              <a:lnSpc>
                <a:spcPct val="110795"/>
              </a:lnSpc>
              <a:spcBef>
                <a:spcPts val="0"/>
              </a:spcBef>
              <a:spcAft>
                <a:spcPts val="0"/>
              </a:spcAft>
              <a:buNone/>
            </a:pPr>
            <a:r>
              <a:rPr lang="en-US" sz="800">
                <a:solidFill>
                  <a:srgbClr val="F8F8F8"/>
                </a:solidFill>
                <a:latin typeface="Consolas"/>
                <a:ea typeface="Consolas"/>
                <a:cs typeface="Consolas"/>
                <a:sym typeface="Consolas"/>
              </a:rPr>
              <a:t>    </a:t>
            </a:r>
            <a:r>
              <a:rPr b="1" lang="en-US" sz="800">
                <a:latin typeface="Consolas"/>
                <a:ea typeface="Consolas"/>
                <a:cs typeface="Consolas"/>
                <a:sym typeface="Consolas"/>
              </a:rPr>
              <a:t>&lt;/</a:t>
            </a:r>
            <a:r>
              <a:rPr b="1" lang="en-US" sz="800">
                <a:solidFill>
                  <a:srgbClr val="204A87"/>
                </a:solidFill>
                <a:latin typeface="Consolas"/>
                <a:ea typeface="Consolas"/>
                <a:cs typeface="Consolas"/>
                <a:sym typeface="Consolas"/>
              </a:rPr>
              <a:t>script</a:t>
            </a:r>
            <a:r>
              <a:rPr b="1" lang="en-US" sz="800">
                <a:latin typeface="Consolas"/>
                <a:ea typeface="Consolas"/>
                <a:cs typeface="Consolas"/>
                <a:sym typeface="Consolas"/>
              </a:rPr>
              <a:t>&gt;</a:t>
            </a:r>
            <a:endParaRPr sz="800">
              <a:latin typeface="Consolas"/>
              <a:ea typeface="Consolas"/>
              <a:cs typeface="Consolas"/>
              <a:sym typeface="Consolas"/>
            </a:endParaRPr>
          </a:p>
          <a:p>
            <a:pPr indent="0" lvl="0" marL="0" marR="63500" rtl="0" algn="l">
              <a:lnSpc>
                <a:spcPct val="110795"/>
              </a:lnSpc>
              <a:spcBef>
                <a:spcPts val="0"/>
              </a:spcBef>
              <a:spcAft>
                <a:spcPts val="0"/>
              </a:spcAft>
              <a:buNone/>
            </a:pPr>
            <a:r>
              <a:rPr lang="en-US" sz="800">
                <a:latin typeface="Consolas"/>
                <a:ea typeface="Consolas"/>
                <a:cs typeface="Consolas"/>
                <a:sym typeface="Consolas"/>
              </a:rPr>
              <a:t>  </a:t>
            </a:r>
            <a:r>
              <a:rPr b="1" lang="en-US" sz="800">
                <a:latin typeface="Consolas"/>
                <a:ea typeface="Consolas"/>
                <a:cs typeface="Consolas"/>
                <a:sym typeface="Consolas"/>
              </a:rPr>
              <a:t>&lt;/</a:t>
            </a:r>
            <a:r>
              <a:rPr b="1" lang="en-US" sz="800">
                <a:solidFill>
                  <a:srgbClr val="204A87"/>
                </a:solidFill>
                <a:latin typeface="Consolas"/>
                <a:ea typeface="Consolas"/>
                <a:cs typeface="Consolas"/>
                <a:sym typeface="Consolas"/>
              </a:rPr>
              <a:t>body</a:t>
            </a:r>
            <a:r>
              <a:rPr b="1" lang="en-US" sz="800">
                <a:latin typeface="Consolas"/>
                <a:ea typeface="Consolas"/>
                <a:cs typeface="Consolas"/>
                <a:sym typeface="Consolas"/>
              </a:rPr>
              <a:t>&gt;</a:t>
            </a:r>
            <a:endParaRPr sz="800">
              <a:latin typeface="Consolas"/>
              <a:ea typeface="Consolas"/>
              <a:cs typeface="Consolas"/>
              <a:sym typeface="Consolas"/>
            </a:endParaRPr>
          </a:p>
          <a:p>
            <a:pPr indent="0" lvl="0" marL="0" marR="63500" rtl="0" algn="l">
              <a:lnSpc>
                <a:spcPct val="110795"/>
              </a:lnSpc>
              <a:spcBef>
                <a:spcPts val="0"/>
              </a:spcBef>
              <a:spcAft>
                <a:spcPts val="0"/>
              </a:spcAft>
              <a:buNone/>
            </a:pPr>
            <a:r>
              <a:rPr b="1" lang="en-US" sz="800">
                <a:latin typeface="Consolas"/>
                <a:ea typeface="Consolas"/>
                <a:cs typeface="Consolas"/>
                <a:sym typeface="Consolas"/>
              </a:rPr>
              <a:t>&lt;/</a:t>
            </a:r>
            <a:r>
              <a:rPr b="1" lang="en-US" sz="800">
                <a:solidFill>
                  <a:srgbClr val="204A87"/>
                </a:solidFill>
                <a:latin typeface="Consolas"/>
                <a:ea typeface="Consolas"/>
                <a:cs typeface="Consolas"/>
                <a:sym typeface="Consolas"/>
              </a:rPr>
              <a:t>html</a:t>
            </a:r>
            <a:r>
              <a:rPr b="1" lang="en-US" sz="800">
                <a:latin typeface="Consolas"/>
                <a:ea typeface="Consolas"/>
                <a:cs typeface="Consolas"/>
                <a:sym typeface="Consolas"/>
              </a:rPr>
              <a:t>&gt;</a:t>
            </a:r>
            <a:endParaRPr b="1" sz="700">
              <a:latin typeface="Consolas"/>
              <a:ea typeface="Consolas"/>
              <a:cs typeface="Consolas"/>
              <a:sym typeface="Consolas"/>
            </a:endParaRPr>
          </a:p>
        </p:txBody>
      </p:sp>
      <p:pic>
        <p:nvPicPr>
          <p:cNvPr id="907" name="Google Shape;907;p98"/>
          <p:cNvPicPr preferRelativeResize="0"/>
          <p:nvPr/>
        </p:nvPicPr>
        <p:blipFill>
          <a:blip r:embed="rId3">
            <a:alphaModFix/>
          </a:blip>
          <a:stretch>
            <a:fillRect/>
          </a:stretch>
        </p:blipFill>
        <p:spPr>
          <a:xfrm>
            <a:off x="1055800" y="2412025"/>
            <a:ext cx="1838325" cy="1304925"/>
          </a:xfrm>
          <a:prstGeom prst="rect">
            <a:avLst/>
          </a:prstGeom>
          <a:noFill/>
          <a:ln>
            <a:noFill/>
          </a:ln>
        </p:spPr>
      </p:pic>
      <p:sp>
        <p:nvSpPr>
          <p:cNvPr id="908" name="Google Shape;908;p98"/>
          <p:cNvSpPr txBox="1"/>
          <p:nvPr/>
        </p:nvSpPr>
        <p:spPr>
          <a:xfrm>
            <a:off x="1055800" y="3716950"/>
            <a:ext cx="1838400" cy="27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600">
                <a:solidFill>
                  <a:schemeClr val="accent3"/>
                </a:solidFill>
              </a:rPr>
              <a:t>Source: </a:t>
            </a:r>
            <a:r>
              <a:rPr lang="en-US" sz="600">
                <a:solidFill>
                  <a:schemeClr val="accent3"/>
                </a:solidFill>
              </a:rPr>
              <a:t>Per Scholas</a:t>
            </a:r>
            <a:endParaRPr sz="600">
              <a:solidFill>
                <a:schemeClr val="accent3"/>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99"/>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sz="2500"/>
              <a:t>Activity: DOM Manipulation and Event Listeners</a:t>
            </a:r>
            <a:endParaRPr sz="2500"/>
          </a:p>
        </p:txBody>
      </p:sp>
      <p:sp>
        <p:nvSpPr>
          <p:cNvPr id="915" name="Google Shape;915;p99"/>
          <p:cNvSpPr txBox="1"/>
          <p:nvPr>
            <p:ph idx="1" type="body"/>
          </p:nvPr>
        </p:nvSpPr>
        <p:spPr>
          <a:xfrm>
            <a:off x="523875" y="1214400"/>
            <a:ext cx="8186700" cy="3510900"/>
          </a:xfrm>
          <a:prstGeom prst="rect">
            <a:avLst/>
          </a:prstGeom>
          <a:noFill/>
          <a:ln>
            <a:noFill/>
          </a:ln>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US" sz="1300">
                <a:solidFill>
                  <a:schemeClr val="accent2"/>
                </a:solidFill>
              </a:rPr>
              <a:t>Create a single page with two boxes at the bottom of the page; these boxes should be styled as chat windows, as described below.</a:t>
            </a:r>
            <a:endParaRPr sz="1300">
              <a:solidFill>
                <a:schemeClr val="accent2"/>
              </a:solidFill>
            </a:endParaRPr>
          </a:p>
          <a:p>
            <a:pPr indent="-222250" lvl="0" marL="317500" rtl="0" algn="l">
              <a:lnSpc>
                <a:spcPct val="100000"/>
              </a:lnSpc>
              <a:spcBef>
                <a:spcPts val="800"/>
              </a:spcBef>
              <a:spcAft>
                <a:spcPts val="0"/>
              </a:spcAft>
              <a:buSzPts val="1300"/>
              <a:buChar char="➢"/>
            </a:pPr>
            <a:r>
              <a:rPr lang="en-US" sz="1300">
                <a:solidFill>
                  <a:schemeClr val="accent2"/>
                </a:solidFill>
              </a:rPr>
              <a:t>Chat windows let the user input a name and send a message. They include a recent messages area, and a submit button. Once submitted, the message, along with the name, should be displayed in both chat windows.</a:t>
            </a:r>
            <a:endParaRPr sz="1300">
              <a:solidFill>
                <a:schemeClr val="accent2"/>
              </a:solidFill>
            </a:endParaRPr>
          </a:p>
          <a:p>
            <a:pPr indent="-222250" lvl="0" marL="317500" rtl="0" algn="l">
              <a:lnSpc>
                <a:spcPct val="100000"/>
              </a:lnSpc>
              <a:spcBef>
                <a:spcPts val="800"/>
              </a:spcBef>
              <a:spcAft>
                <a:spcPts val="0"/>
              </a:spcAft>
              <a:buSzPts val="1300"/>
              <a:buChar char="➢"/>
            </a:pPr>
            <a:r>
              <a:rPr lang="en-US" sz="1300">
                <a:solidFill>
                  <a:schemeClr val="accent2"/>
                </a:solidFill>
              </a:rPr>
              <a:t>Do not manually create any HTML elements in your page; instead, use the </a:t>
            </a:r>
            <a:r>
              <a:rPr b="1" lang="en-US" sz="1300">
                <a:solidFill>
                  <a:schemeClr val="accent2"/>
                </a:solidFill>
                <a:latin typeface="Consolas"/>
                <a:ea typeface="Consolas"/>
                <a:cs typeface="Consolas"/>
                <a:sym typeface="Consolas"/>
              </a:rPr>
              <a:t>document.createElement()</a:t>
            </a:r>
            <a:r>
              <a:rPr b="1" lang="en-US" sz="1300">
                <a:solidFill>
                  <a:schemeClr val="accent2"/>
                </a:solidFill>
              </a:rPr>
              <a:t> </a:t>
            </a:r>
            <a:r>
              <a:rPr lang="en-US" sz="1300">
                <a:solidFill>
                  <a:schemeClr val="accent2"/>
                </a:solidFill>
              </a:rPr>
              <a:t>and </a:t>
            </a:r>
            <a:r>
              <a:rPr b="1" lang="en-US" sz="1300">
                <a:solidFill>
                  <a:schemeClr val="accent2"/>
                </a:solidFill>
                <a:latin typeface="Consolas"/>
                <a:ea typeface="Consolas"/>
                <a:cs typeface="Consolas"/>
                <a:sym typeface="Consolas"/>
              </a:rPr>
              <a:t>element.appendChild()</a:t>
            </a:r>
            <a:r>
              <a:rPr b="1" lang="en-US" sz="1300">
                <a:solidFill>
                  <a:schemeClr val="accent2"/>
                </a:solidFill>
              </a:rPr>
              <a:t> </a:t>
            </a:r>
            <a:r>
              <a:rPr lang="en-US" sz="1300">
                <a:solidFill>
                  <a:schemeClr val="accent2"/>
                </a:solidFill>
              </a:rPr>
              <a:t>or similar methods to add elements to your page. Your page should only consist of the </a:t>
            </a:r>
            <a:r>
              <a:rPr b="1" lang="en-US" sz="1300">
                <a:solidFill>
                  <a:schemeClr val="accent2"/>
                </a:solidFill>
                <a:latin typeface="Consolas"/>
                <a:ea typeface="Consolas"/>
                <a:cs typeface="Consolas"/>
                <a:sym typeface="Consolas"/>
              </a:rPr>
              <a:t>html</a:t>
            </a:r>
            <a:r>
              <a:rPr lang="en-US" sz="1300">
                <a:solidFill>
                  <a:schemeClr val="accent2"/>
                </a:solidFill>
              </a:rPr>
              <a:t>, </a:t>
            </a:r>
            <a:r>
              <a:rPr b="1" lang="en-US" sz="1300">
                <a:solidFill>
                  <a:schemeClr val="accent2"/>
                </a:solidFill>
                <a:latin typeface="Consolas"/>
                <a:ea typeface="Consolas"/>
                <a:cs typeface="Consolas"/>
                <a:sym typeface="Consolas"/>
              </a:rPr>
              <a:t>head</a:t>
            </a:r>
            <a:r>
              <a:rPr lang="en-US" sz="1300">
                <a:solidFill>
                  <a:schemeClr val="accent2"/>
                </a:solidFill>
              </a:rPr>
              <a:t>, and </a:t>
            </a:r>
            <a:r>
              <a:rPr b="1" lang="en-US" sz="1300">
                <a:solidFill>
                  <a:schemeClr val="accent2"/>
                </a:solidFill>
                <a:latin typeface="Consolas"/>
                <a:ea typeface="Consolas"/>
                <a:cs typeface="Consolas"/>
                <a:sym typeface="Consolas"/>
              </a:rPr>
              <a:t>body</a:t>
            </a:r>
            <a:r>
              <a:rPr lang="en-US" sz="1300">
                <a:solidFill>
                  <a:schemeClr val="accent2"/>
                </a:solidFill>
              </a:rPr>
              <a:t> tags before executing your script.</a:t>
            </a:r>
            <a:endParaRPr sz="1300">
              <a:solidFill>
                <a:schemeClr val="accent2"/>
              </a:solidFill>
            </a:endParaRPr>
          </a:p>
          <a:p>
            <a:pPr indent="-222250" lvl="0" marL="317500" rtl="0" algn="l">
              <a:lnSpc>
                <a:spcPct val="100000"/>
              </a:lnSpc>
              <a:spcBef>
                <a:spcPts val="800"/>
              </a:spcBef>
              <a:spcAft>
                <a:spcPts val="0"/>
              </a:spcAft>
              <a:buSzPts val="1300"/>
              <a:buChar char="➢"/>
            </a:pPr>
            <a:r>
              <a:rPr lang="en-US" sz="1300">
                <a:solidFill>
                  <a:schemeClr val="accent2"/>
                </a:solidFill>
              </a:rPr>
              <a:t>Do not use CSS to describe the presentation of pages; instead, use </a:t>
            </a:r>
            <a:r>
              <a:rPr b="1" lang="en-US" sz="1300">
                <a:solidFill>
                  <a:schemeClr val="accent2"/>
                </a:solidFill>
                <a:latin typeface="Consolas"/>
                <a:ea typeface="Consolas"/>
                <a:cs typeface="Consolas"/>
                <a:sym typeface="Consolas"/>
              </a:rPr>
              <a:t>style</a:t>
            </a:r>
            <a:r>
              <a:rPr lang="en-US" sz="1300">
                <a:solidFill>
                  <a:schemeClr val="accent2"/>
                </a:solidFill>
              </a:rPr>
              <a:t> property and the </a:t>
            </a:r>
            <a:r>
              <a:rPr b="1" lang="en-US" sz="1300">
                <a:solidFill>
                  <a:schemeClr val="accent2"/>
                </a:solidFill>
                <a:latin typeface="Consolas"/>
                <a:ea typeface="Consolas"/>
                <a:cs typeface="Consolas"/>
                <a:sym typeface="Consolas"/>
              </a:rPr>
              <a:t>setAttribute()</a:t>
            </a:r>
            <a:r>
              <a:rPr lang="en-US" sz="1300">
                <a:solidFill>
                  <a:schemeClr val="accent2"/>
                </a:solidFill>
              </a:rPr>
              <a:t> or similar methods to manipulate your elements styles.</a:t>
            </a:r>
            <a:endParaRPr sz="1300">
              <a:solidFill>
                <a:schemeClr val="accent2"/>
              </a:solidFill>
            </a:endParaRPr>
          </a:p>
          <a:p>
            <a:pPr indent="-222250" lvl="0" marL="317500" rtl="0" algn="l">
              <a:lnSpc>
                <a:spcPct val="100000"/>
              </a:lnSpc>
              <a:spcBef>
                <a:spcPts val="800"/>
              </a:spcBef>
              <a:spcAft>
                <a:spcPts val="0"/>
              </a:spcAft>
              <a:buSzPts val="1300"/>
              <a:buChar char="➢"/>
            </a:pPr>
            <a:r>
              <a:rPr lang="en-US" sz="1300">
                <a:solidFill>
                  <a:schemeClr val="accent2"/>
                </a:solidFill>
              </a:rPr>
              <a:t>The messages, along with the user name, should be displayed in the chat windows in order.</a:t>
            </a:r>
            <a:endParaRPr sz="1300">
              <a:solidFill>
                <a:schemeClr val="accent2"/>
              </a:solidFill>
            </a:endParaRPr>
          </a:p>
          <a:p>
            <a:pPr indent="-222250" lvl="0" marL="317500" rtl="0" algn="l">
              <a:lnSpc>
                <a:spcPct val="100000"/>
              </a:lnSpc>
              <a:spcBef>
                <a:spcPts val="800"/>
              </a:spcBef>
              <a:spcAft>
                <a:spcPts val="0"/>
              </a:spcAft>
              <a:buSzPts val="1300"/>
              <a:buChar char="➢"/>
            </a:pPr>
            <a:r>
              <a:rPr lang="en-US" sz="1300">
                <a:solidFill>
                  <a:schemeClr val="accent2"/>
                </a:solidFill>
              </a:rPr>
              <a:t>Add mouse event listeners and handlers to the submit button on each chat window.</a:t>
            </a:r>
            <a:endParaRPr sz="1300">
              <a:solidFill>
                <a:schemeClr val="accent2"/>
              </a:solidFill>
            </a:endParaRPr>
          </a:p>
          <a:p>
            <a:pPr indent="-222250" lvl="0" marL="317500" rtl="0" algn="l">
              <a:lnSpc>
                <a:spcPct val="100000"/>
              </a:lnSpc>
              <a:spcBef>
                <a:spcPts val="800"/>
              </a:spcBef>
              <a:spcAft>
                <a:spcPts val="800"/>
              </a:spcAft>
              <a:buSzPts val="1300"/>
              <a:buChar char="➢"/>
            </a:pPr>
            <a:r>
              <a:rPr lang="en-US" sz="1300">
                <a:solidFill>
                  <a:schemeClr val="accent2"/>
                </a:solidFill>
              </a:rPr>
              <a:t>Add keyboard event listeners and handlers to the text area on each chat window to submit the messages each time the user presses the "ENTER" key.</a:t>
            </a:r>
            <a:endParaRPr sz="1300">
              <a:solidFill>
                <a:schemeClr val="accent2"/>
              </a:solidFill>
            </a:endParaRPr>
          </a:p>
        </p:txBody>
      </p:sp>
      <p:sp>
        <p:nvSpPr>
          <p:cNvPr id="916" name="Google Shape;916;p99"/>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100"/>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Clr>
                <a:schemeClr val="dk1"/>
              </a:buClr>
              <a:buSzPts val="800"/>
              <a:buFont typeface="Arial"/>
              <a:buNone/>
            </a:pPr>
            <a:r>
              <a:rPr lang="en-US" sz="2500"/>
              <a:t>Knowledge Check</a:t>
            </a:r>
            <a:endParaRPr sz="2500"/>
          </a:p>
        </p:txBody>
      </p:sp>
      <p:sp>
        <p:nvSpPr>
          <p:cNvPr id="923" name="Google Shape;923;p100"/>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924" name="Google Shape;924;p100"/>
          <p:cNvSpPr txBox="1"/>
          <p:nvPr>
            <p:ph idx="1" type="body"/>
          </p:nvPr>
        </p:nvSpPr>
        <p:spPr>
          <a:xfrm>
            <a:off x="523875" y="1290600"/>
            <a:ext cx="8186700" cy="3395400"/>
          </a:xfrm>
          <a:prstGeom prst="rect">
            <a:avLst/>
          </a:prstGeom>
        </p:spPr>
        <p:txBody>
          <a:bodyPr anchorCtr="0" anchor="t" bIns="68575" lIns="68575" spcFirstLastPara="1" rIns="68575" wrap="square" tIns="68575">
            <a:normAutofit lnSpcReduction="10000"/>
          </a:bodyPr>
          <a:lstStyle/>
          <a:p>
            <a:pPr indent="-260350" lvl="0" marL="342900" rtl="0" algn="l">
              <a:spcBef>
                <a:spcPts val="0"/>
              </a:spcBef>
              <a:spcAft>
                <a:spcPts val="0"/>
              </a:spcAft>
              <a:buClr>
                <a:schemeClr val="accent4"/>
              </a:buClr>
              <a:buSzPts val="1500"/>
              <a:buChar char="➢"/>
            </a:pPr>
            <a:r>
              <a:rPr lang="en-US" sz="1500">
                <a:solidFill>
                  <a:srgbClr val="000000"/>
                </a:solidFill>
              </a:rPr>
              <a:t>What is the DOM?</a:t>
            </a:r>
            <a:endParaRPr sz="1500">
              <a:solidFill>
                <a:srgbClr val="000000"/>
              </a:solidFill>
            </a:endParaRPr>
          </a:p>
          <a:p>
            <a:pPr indent="-260350" lvl="0" marL="342900" rtl="0" algn="l">
              <a:spcBef>
                <a:spcPts val="1000"/>
              </a:spcBef>
              <a:spcAft>
                <a:spcPts val="0"/>
              </a:spcAft>
              <a:buClr>
                <a:schemeClr val="accent4"/>
              </a:buClr>
              <a:buSzPts val="1500"/>
              <a:buChar char="➢"/>
            </a:pPr>
            <a:r>
              <a:rPr lang="en-US" sz="1500">
                <a:solidFill>
                  <a:srgbClr val="000000"/>
                </a:solidFill>
              </a:rPr>
              <a:t>What is a Node?</a:t>
            </a:r>
            <a:endParaRPr sz="1500">
              <a:solidFill>
                <a:srgbClr val="000000"/>
              </a:solidFill>
            </a:endParaRPr>
          </a:p>
          <a:p>
            <a:pPr indent="-260350" lvl="0" marL="342900" rtl="0" algn="l">
              <a:spcBef>
                <a:spcPts val="1000"/>
              </a:spcBef>
              <a:spcAft>
                <a:spcPts val="0"/>
              </a:spcAft>
              <a:buClr>
                <a:schemeClr val="accent4"/>
              </a:buClr>
              <a:buSzPts val="1500"/>
              <a:buChar char="➢"/>
            </a:pPr>
            <a:r>
              <a:rPr lang="en-US" sz="1500">
                <a:solidFill>
                  <a:srgbClr val="000000"/>
                </a:solidFill>
              </a:rPr>
              <a:t>What is the Root Node?</a:t>
            </a:r>
            <a:endParaRPr sz="1500">
              <a:solidFill>
                <a:srgbClr val="000000"/>
              </a:solidFill>
            </a:endParaRPr>
          </a:p>
          <a:p>
            <a:pPr indent="-260350" lvl="0" marL="342900" rtl="0" algn="l">
              <a:spcBef>
                <a:spcPts val="1000"/>
              </a:spcBef>
              <a:spcAft>
                <a:spcPts val="0"/>
              </a:spcAft>
              <a:buClr>
                <a:schemeClr val="accent4"/>
              </a:buClr>
              <a:buSzPts val="1500"/>
              <a:buChar char="➢"/>
            </a:pPr>
            <a:r>
              <a:rPr lang="en-US" sz="1500">
                <a:solidFill>
                  <a:srgbClr val="000000"/>
                </a:solidFill>
              </a:rPr>
              <a:t>What are two common methods for selecting elements in the DOM?</a:t>
            </a:r>
            <a:endParaRPr sz="1500">
              <a:solidFill>
                <a:srgbClr val="000000"/>
              </a:solidFill>
            </a:endParaRPr>
          </a:p>
          <a:p>
            <a:pPr indent="-260350" lvl="0" marL="342900" rtl="0" algn="l">
              <a:spcBef>
                <a:spcPts val="1000"/>
              </a:spcBef>
              <a:spcAft>
                <a:spcPts val="0"/>
              </a:spcAft>
              <a:buClr>
                <a:schemeClr val="accent4"/>
              </a:buClr>
              <a:buSzPts val="1500"/>
              <a:buChar char="➢"/>
            </a:pPr>
            <a:r>
              <a:rPr lang="en-US" sz="1500">
                <a:solidFill>
                  <a:srgbClr val="000000"/>
                </a:solidFill>
              </a:rPr>
              <a:t>What methods can be used to traverse the DOM between related nodes?</a:t>
            </a:r>
            <a:endParaRPr sz="1500">
              <a:solidFill>
                <a:srgbClr val="000000"/>
              </a:solidFill>
            </a:endParaRPr>
          </a:p>
          <a:p>
            <a:pPr indent="-260350" lvl="0" marL="342900" rtl="0" algn="l">
              <a:spcBef>
                <a:spcPts val="1000"/>
              </a:spcBef>
              <a:spcAft>
                <a:spcPts val="0"/>
              </a:spcAft>
              <a:buClr>
                <a:schemeClr val="accent4"/>
              </a:buClr>
              <a:buSzPts val="1500"/>
              <a:buChar char="➢"/>
            </a:pPr>
            <a:r>
              <a:rPr lang="en-US" sz="1500">
                <a:solidFill>
                  <a:srgbClr val="000000"/>
                </a:solidFill>
              </a:rPr>
              <a:t>What is the purpose of the </a:t>
            </a:r>
            <a:r>
              <a:rPr b="1" lang="en-US" sz="1500">
                <a:solidFill>
                  <a:srgbClr val="000000"/>
                </a:solidFill>
                <a:latin typeface="Consolas"/>
                <a:ea typeface="Consolas"/>
                <a:cs typeface="Consolas"/>
                <a:sym typeface="Consolas"/>
              </a:rPr>
              <a:t>innerHTML</a:t>
            </a:r>
            <a:r>
              <a:rPr lang="en-US" sz="1500">
                <a:solidFill>
                  <a:srgbClr val="000000"/>
                </a:solidFill>
              </a:rPr>
              <a:t> property?</a:t>
            </a:r>
            <a:endParaRPr sz="1500">
              <a:solidFill>
                <a:srgbClr val="000000"/>
              </a:solidFill>
            </a:endParaRPr>
          </a:p>
          <a:p>
            <a:pPr indent="-260350" lvl="0" marL="342900" rtl="0" algn="l">
              <a:spcBef>
                <a:spcPts val="1000"/>
              </a:spcBef>
              <a:spcAft>
                <a:spcPts val="0"/>
              </a:spcAft>
              <a:buClr>
                <a:schemeClr val="accent4"/>
              </a:buClr>
              <a:buSzPts val="1500"/>
              <a:buChar char="➢"/>
            </a:pPr>
            <a:r>
              <a:rPr lang="en-US" sz="1500">
                <a:solidFill>
                  <a:srgbClr val="000000"/>
                </a:solidFill>
              </a:rPr>
              <a:t>How do you insert or remove nodes from the DOM with JavaScript?</a:t>
            </a:r>
            <a:endParaRPr sz="1500">
              <a:solidFill>
                <a:srgbClr val="000000"/>
              </a:solidFill>
            </a:endParaRPr>
          </a:p>
          <a:p>
            <a:pPr indent="-260350" lvl="0" marL="342900" rtl="0" algn="l">
              <a:spcBef>
                <a:spcPts val="1000"/>
              </a:spcBef>
              <a:spcAft>
                <a:spcPts val="0"/>
              </a:spcAft>
              <a:buClr>
                <a:schemeClr val="accent4"/>
              </a:buClr>
              <a:buSzPts val="1500"/>
              <a:buChar char="➢"/>
            </a:pPr>
            <a:r>
              <a:rPr lang="en-US" sz="1500">
                <a:solidFill>
                  <a:srgbClr val="000000"/>
                </a:solidFill>
              </a:rPr>
              <a:t>How do you modify an elements styles with JavaScript?</a:t>
            </a:r>
            <a:endParaRPr sz="1500">
              <a:solidFill>
                <a:srgbClr val="000000"/>
              </a:solidFill>
            </a:endParaRPr>
          </a:p>
          <a:p>
            <a:pPr indent="-260350" lvl="0" marL="342900" rtl="0" algn="l">
              <a:spcBef>
                <a:spcPts val="1000"/>
              </a:spcBef>
              <a:spcAft>
                <a:spcPts val="0"/>
              </a:spcAft>
              <a:buClr>
                <a:schemeClr val="accent4"/>
              </a:buClr>
              <a:buSzPts val="1500"/>
              <a:buChar char="➢"/>
            </a:pPr>
            <a:r>
              <a:rPr lang="en-US" sz="1500">
                <a:solidFill>
                  <a:srgbClr val="000000"/>
                </a:solidFill>
              </a:rPr>
              <a:t>What is an event handler?</a:t>
            </a:r>
            <a:endParaRPr sz="1500">
              <a:solidFill>
                <a:srgbClr val="000000"/>
              </a:solidFill>
            </a:endParaRPr>
          </a:p>
          <a:p>
            <a:pPr indent="-260350" lvl="0" marL="342900" rtl="0" algn="l">
              <a:spcBef>
                <a:spcPts val="1000"/>
              </a:spcBef>
              <a:spcAft>
                <a:spcPts val="1000"/>
              </a:spcAft>
              <a:buClr>
                <a:schemeClr val="accent4"/>
              </a:buClr>
              <a:buSzPts val="1500"/>
              <a:buChar char="➢"/>
            </a:pPr>
            <a:r>
              <a:rPr lang="en-US" sz="1500">
                <a:solidFill>
                  <a:srgbClr val="000000"/>
                </a:solidFill>
              </a:rPr>
              <a:t>What is an event listener?</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6"/>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sz="2500"/>
              <a:t>T</a:t>
            </a:r>
            <a:r>
              <a:rPr lang="en-US" sz="2500"/>
              <a:t>he HTML Document Object Model</a:t>
            </a:r>
            <a:endParaRPr sz="2500"/>
          </a:p>
        </p:txBody>
      </p:sp>
      <p:sp>
        <p:nvSpPr>
          <p:cNvPr id="512" name="Google Shape;512;p56"/>
          <p:cNvSpPr txBox="1"/>
          <p:nvPr>
            <p:ph idx="1" type="body"/>
          </p:nvPr>
        </p:nvSpPr>
        <p:spPr>
          <a:xfrm>
            <a:off x="523875" y="1290600"/>
            <a:ext cx="4973100" cy="3395400"/>
          </a:xfrm>
          <a:prstGeom prst="rect">
            <a:avLst/>
          </a:prstGeom>
          <a:noFill/>
          <a:ln>
            <a:noFill/>
          </a:ln>
        </p:spPr>
        <p:txBody>
          <a:bodyPr anchorCtr="0" anchor="t" bIns="68575" lIns="68575" spcFirstLastPara="1" rIns="68575" wrap="square" tIns="68575">
            <a:normAutofit/>
          </a:bodyPr>
          <a:lstStyle/>
          <a:p>
            <a:pPr indent="0" lvl="0" marL="0" rtl="0" algn="l">
              <a:lnSpc>
                <a:spcPct val="90000"/>
              </a:lnSpc>
              <a:spcBef>
                <a:spcPts val="800"/>
              </a:spcBef>
              <a:spcAft>
                <a:spcPts val="0"/>
              </a:spcAft>
              <a:buNone/>
            </a:pPr>
            <a:r>
              <a:rPr lang="en-US" sz="1500"/>
              <a:t>The Document Object Model (</a:t>
            </a:r>
            <a:r>
              <a:rPr b="1" lang="en-US" sz="1500"/>
              <a:t>DOM</a:t>
            </a:r>
            <a:r>
              <a:rPr lang="en-US" sz="1500"/>
              <a:t>) is an interface that allows programs to dynamically access and update the content, structure, and style of a document. </a:t>
            </a:r>
            <a:endParaRPr sz="1500"/>
          </a:p>
          <a:p>
            <a:pPr indent="0" lvl="0" marL="0" rtl="0" algn="l">
              <a:lnSpc>
                <a:spcPct val="90000"/>
              </a:lnSpc>
              <a:spcBef>
                <a:spcPts val="800"/>
              </a:spcBef>
              <a:spcAft>
                <a:spcPts val="0"/>
              </a:spcAft>
              <a:buNone/>
            </a:pPr>
            <a:r>
              <a:rPr lang="en-US" sz="1500"/>
              <a:t>DOM</a:t>
            </a:r>
            <a:r>
              <a:rPr lang="en-US" sz="1500"/>
              <a:t> defines the logical structure of documents and the way a document is accessed and manipulated.</a:t>
            </a:r>
            <a:endParaRPr sz="1500"/>
          </a:p>
          <a:p>
            <a:pPr indent="0" lvl="0" marL="0" rtl="0" algn="l">
              <a:lnSpc>
                <a:spcPct val="90000"/>
              </a:lnSpc>
              <a:spcBef>
                <a:spcPts val="800"/>
              </a:spcBef>
              <a:spcAft>
                <a:spcPts val="0"/>
              </a:spcAft>
              <a:buNone/>
            </a:pPr>
            <a:r>
              <a:rPr lang="en-US" sz="1500"/>
              <a:t>Javascript provides DOM class that </a:t>
            </a:r>
            <a:r>
              <a:rPr b="1" lang="en-US" sz="1500"/>
              <a:t>defines HTML elements as objects</a:t>
            </a:r>
            <a:r>
              <a:rPr lang="en-US" sz="1500"/>
              <a:t>. It support </a:t>
            </a:r>
            <a:r>
              <a:rPr b="1" lang="en-US" sz="1500"/>
              <a:t>properties, methods, and events</a:t>
            </a:r>
            <a:r>
              <a:rPr lang="en-US" sz="1500"/>
              <a:t>, which are available for the web developer for manipulating and creating web pages organized into objects.</a:t>
            </a:r>
            <a:r>
              <a:rPr lang="en-US" sz="1500"/>
              <a:t> </a:t>
            </a:r>
            <a:r>
              <a:rPr lang="en-US" sz="1500"/>
              <a:t>Those objects are accessible through modern web browsers.</a:t>
            </a:r>
            <a:endParaRPr sz="1500"/>
          </a:p>
          <a:p>
            <a:pPr indent="0" lvl="0" marL="0" rtl="0" algn="l">
              <a:lnSpc>
                <a:spcPct val="90000"/>
              </a:lnSpc>
              <a:spcBef>
                <a:spcPts val="800"/>
              </a:spcBef>
              <a:spcAft>
                <a:spcPts val="0"/>
              </a:spcAft>
              <a:buNone/>
            </a:pPr>
            <a:r>
              <a:rPr lang="en-US" sz="1500"/>
              <a:t>In the DOM, all HTML elements are defined as objects.</a:t>
            </a:r>
            <a:endParaRPr sz="1500"/>
          </a:p>
          <a:p>
            <a:pPr indent="-165100" lvl="0" marL="342900" rtl="0" algn="l">
              <a:lnSpc>
                <a:spcPct val="100000"/>
              </a:lnSpc>
              <a:spcBef>
                <a:spcPts val="0"/>
              </a:spcBef>
              <a:spcAft>
                <a:spcPts val="0"/>
              </a:spcAft>
              <a:buClr>
                <a:srgbClr val="FF9900"/>
              </a:buClr>
              <a:buSzPts val="1100"/>
              <a:buFont typeface="Century Gothic"/>
              <a:buNone/>
            </a:pPr>
            <a:r>
              <a:t/>
            </a:r>
            <a:endParaRPr>
              <a:solidFill>
                <a:srgbClr val="000000"/>
              </a:solidFill>
            </a:endParaRPr>
          </a:p>
        </p:txBody>
      </p:sp>
      <p:sp>
        <p:nvSpPr>
          <p:cNvPr id="513" name="Google Shape;513;p56"/>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pic>
        <p:nvPicPr>
          <p:cNvPr id="514" name="Google Shape;514;p56"/>
          <p:cNvPicPr preferRelativeResize="0"/>
          <p:nvPr/>
        </p:nvPicPr>
        <p:blipFill>
          <a:blip r:embed="rId3">
            <a:alphaModFix/>
          </a:blip>
          <a:stretch>
            <a:fillRect/>
          </a:stretch>
        </p:blipFill>
        <p:spPr>
          <a:xfrm>
            <a:off x="5616581" y="1372978"/>
            <a:ext cx="2910843" cy="3012723"/>
          </a:xfrm>
          <a:prstGeom prst="rect">
            <a:avLst/>
          </a:prstGeom>
          <a:noFill/>
          <a:ln>
            <a:noFill/>
          </a:ln>
        </p:spPr>
      </p:pic>
      <p:sp>
        <p:nvSpPr>
          <p:cNvPr id="515" name="Google Shape;515;p56"/>
          <p:cNvSpPr txBox="1"/>
          <p:nvPr/>
        </p:nvSpPr>
        <p:spPr>
          <a:xfrm>
            <a:off x="5631950" y="4385700"/>
            <a:ext cx="2910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600">
                <a:solidFill>
                  <a:schemeClr val="accent3"/>
                </a:solidFill>
              </a:rPr>
              <a:t>Source: Birger Eriksson</a:t>
            </a:r>
            <a:br>
              <a:rPr lang="en-US" sz="600">
                <a:solidFill>
                  <a:schemeClr val="accent3"/>
                </a:solidFill>
              </a:rPr>
            </a:br>
            <a:r>
              <a:rPr lang="en-US" sz="600">
                <a:solidFill>
                  <a:schemeClr val="accent3"/>
                </a:solidFill>
              </a:rPr>
              <a:t>CC BY-SA 3.0 License</a:t>
            </a:r>
            <a:endParaRPr sz="600">
              <a:solidFill>
                <a:schemeClr val="accent3"/>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101"/>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sz="2500"/>
              <a:t>Summary</a:t>
            </a:r>
            <a:endParaRPr sz="2500"/>
          </a:p>
        </p:txBody>
      </p:sp>
      <p:sp>
        <p:nvSpPr>
          <p:cNvPr id="931" name="Google Shape;931;p101"/>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spcBef>
                <a:spcPts val="800"/>
              </a:spcBef>
              <a:spcAft>
                <a:spcPts val="0"/>
              </a:spcAft>
              <a:buNone/>
            </a:pPr>
            <a:r>
              <a:rPr lang="en-US" sz="1500">
                <a:solidFill>
                  <a:srgbClr val="444444"/>
                </a:solidFill>
                <a:highlight>
                  <a:schemeClr val="lt1"/>
                </a:highlight>
              </a:rPr>
              <a:t>The </a:t>
            </a:r>
            <a:r>
              <a:rPr b="1" lang="en-US" sz="1500">
                <a:solidFill>
                  <a:srgbClr val="444444"/>
                </a:solidFill>
                <a:highlight>
                  <a:schemeClr val="lt1"/>
                </a:highlight>
              </a:rPr>
              <a:t>Document Object Model (DOM)</a:t>
            </a:r>
            <a:r>
              <a:rPr lang="en-US" sz="1500">
                <a:solidFill>
                  <a:srgbClr val="444444"/>
                </a:solidFill>
                <a:highlight>
                  <a:schemeClr val="lt1"/>
                </a:highlight>
              </a:rPr>
              <a:t> is an interface that allows programs to dynamically access and update the content, structure, and style of a document.</a:t>
            </a:r>
            <a:endParaRPr sz="1500">
              <a:solidFill>
                <a:srgbClr val="444444"/>
              </a:solidFill>
              <a:highlight>
                <a:schemeClr val="lt1"/>
              </a:highlight>
            </a:endParaRPr>
          </a:p>
          <a:p>
            <a:pPr indent="0" lvl="0" marL="0" rtl="0" algn="l">
              <a:spcBef>
                <a:spcPts val="800"/>
              </a:spcBef>
              <a:spcAft>
                <a:spcPts val="0"/>
              </a:spcAft>
              <a:buNone/>
            </a:pPr>
            <a:r>
              <a:rPr lang="en-US" sz="1500">
                <a:solidFill>
                  <a:srgbClr val="444444"/>
                </a:solidFill>
                <a:highlight>
                  <a:schemeClr val="lt1"/>
                </a:highlight>
              </a:rPr>
              <a:t>Objects in the DOM </a:t>
            </a:r>
            <a:r>
              <a:rPr lang="en-US" sz="1500">
                <a:solidFill>
                  <a:srgbClr val="444444"/>
                </a:solidFill>
                <a:highlight>
                  <a:schemeClr val="lt1"/>
                </a:highlight>
              </a:rPr>
              <a:t>hierarchy</a:t>
            </a:r>
            <a:r>
              <a:rPr lang="en-US" sz="1500">
                <a:solidFill>
                  <a:srgbClr val="444444"/>
                </a:solidFill>
                <a:highlight>
                  <a:schemeClr val="lt1"/>
                </a:highlight>
              </a:rPr>
              <a:t> are called </a:t>
            </a:r>
            <a:r>
              <a:rPr b="1" lang="en-US" sz="1500">
                <a:solidFill>
                  <a:srgbClr val="444444"/>
                </a:solidFill>
                <a:highlight>
                  <a:schemeClr val="lt1"/>
                </a:highlight>
              </a:rPr>
              <a:t>nodes:</a:t>
            </a:r>
            <a:r>
              <a:rPr lang="en-US" sz="1500">
                <a:solidFill>
                  <a:srgbClr val="444444"/>
                </a:solidFill>
                <a:highlight>
                  <a:schemeClr val="lt1"/>
                </a:highlight>
              </a:rPr>
              <a:t> </a:t>
            </a:r>
            <a:endParaRPr sz="1500">
              <a:solidFill>
                <a:srgbClr val="444444"/>
              </a:solidFill>
              <a:highlight>
                <a:schemeClr val="lt1"/>
              </a:highlight>
            </a:endParaRPr>
          </a:p>
          <a:p>
            <a:pPr indent="-323850" lvl="0" marL="457200" rtl="0" algn="l">
              <a:spcBef>
                <a:spcPts val="800"/>
              </a:spcBef>
              <a:spcAft>
                <a:spcPts val="0"/>
              </a:spcAft>
              <a:buClr>
                <a:schemeClr val="accent4"/>
              </a:buClr>
              <a:buSzPts val="1500"/>
              <a:buChar char="➢"/>
            </a:pPr>
            <a:r>
              <a:rPr lang="en-US" sz="1500">
                <a:solidFill>
                  <a:srgbClr val="444444"/>
                </a:solidFill>
                <a:highlight>
                  <a:schemeClr val="lt1"/>
                </a:highlight>
              </a:rPr>
              <a:t>Nodes can be selected via methods that use attributes such as </a:t>
            </a:r>
            <a:r>
              <a:rPr b="1" lang="en-US" sz="1500">
                <a:solidFill>
                  <a:srgbClr val="444444"/>
                </a:solidFill>
                <a:highlight>
                  <a:schemeClr val="lt1"/>
                </a:highlight>
                <a:latin typeface="Consolas"/>
                <a:ea typeface="Consolas"/>
                <a:cs typeface="Consolas"/>
                <a:sym typeface="Consolas"/>
              </a:rPr>
              <a:t>id</a:t>
            </a:r>
            <a:r>
              <a:rPr lang="en-US" sz="1500">
                <a:solidFill>
                  <a:srgbClr val="444444"/>
                </a:solidFill>
                <a:highlight>
                  <a:schemeClr val="lt1"/>
                </a:highlight>
              </a:rPr>
              <a:t>,</a:t>
            </a:r>
            <a:r>
              <a:rPr b="1" lang="en-US" sz="1500">
                <a:solidFill>
                  <a:srgbClr val="444444"/>
                </a:solidFill>
                <a:highlight>
                  <a:schemeClr val="lt1"/>
                </a:highlight>
              </a:rPr>
              <a:t> </a:t>
            </a:r>
            <a:r>
              <a:rPr b="1" lang="en-US" sz="1500">
                <a:solidFill>
                  <a:srgbClr val="444444"/>
                </a:solidFill>
                <a:highlight>
                  <a:schemeClr val="lt1"/>
                </a:highlight>
                <a:latin typeface="Consolas"/>
                <a:ea typeface="Consolas"/>
                <a:cs typeface="Consolas"/>
                <a:sym typeface="Consolas"/>
              </a:rPr>
              <a:t>name</a:t>
            </a:r>
            <a:r>
              <a:rPr lang="en-US" sz="1500">
                <a:solidFill>
                  <a:srgbClr val="444444"/>
                </a:solidFill>
                <a:highlight>
                  <a:schemeClr val="lt1"/>
                </a:highlight>
              </a:rPr>
              <a:t>, and </a:t>
            </a:r>
            <a:r>
              <a:rPr b="1" lang="en-US" sz="1500">
                <a:solidFill>
                  <a:srgbClr val="444444"/>
                </a:solidFill>
                <a:highlight>
                  <a:schemeClr val="lt1"/>
                </a:highlight>
                <a:latin typeface="Consolas"/>
                <a:ea typeface="Consolas"/>
                <a:cs typeface="Consolas"/>
                <a:sym typeface="Consolas"/>
              </a:rPr>
              <a:t>class</a:t>
            </a:r>
            <a:r>
              <a:rPr lang="en-US" sz="1500">
                <a:solidFill>
                  <a:srgbClr val="444444"/>
                </a:solidFill>
                <a:highlight>
                  <a:schemeClr val="lt1"/>
                </a:highlight>
              </a:rPr>
              <a:t>. </a:t>
            </a:r>
            <a:endParaRPr sz="1500">
              <a:solidFill>
                <a:srgbClr val="444444"/>
              </a:solidFill>
              <a:highlight>
                <a:schemeClr val="lt1"/>
              </a:highlight>
            </a:endParaRPr>
          </a:p>
          <a:p>
            <a:pPr indent="-323850" lvl="0" marL="457200" rtl="0" algn="l">
              <a:spcBef>
                <a:spcPts val="0"/>
              </a:spcBef>
              <a:spcAft>
                <a:spcPts val="0"/>
              </a:spcAft>
              <a:buClr>
                <a:schemeClr val="accent4"/>
              </a:buClr>
              <a:buSzPts val="1500"/>
              <a:buChar char="➢"/>
            </a:pPr>
            <a:r>
              <a:rPr lang="en-US" sz="1500">
                <a:solidFill>
                  <a:srgbClr val="444444"/>
                </a:solidFill>
                <a:highlight>
                  <a:schemeClr val="lt1"/>
                </a:highlight>
              </a:rPr>
              <a:t>Nodes can be traversed by using their parent-child relationships and properties such as </a:t>
            </a:r>
            <a:r>
              <a:rPr b="1" lang="en-US" sz="1500">
                <a:solidFill>
                  <a:srgbClr val="444444"/>
                </a:solidFill>
                <a:highlight>
                  <a:schemeClr val="lt1"/>
                </a:highlight>
                <a:latin typeface="Consolas"/>
                <a:ea typeface="Consolas"/>
                <a:cs typeface="Consolas"/>
                <a:sym typeface="Consolas"/>
              </a:rPr>
              <a:t>parentNode</a:t>
            </a:r>
            <a:r>
              <a:rPr lang="en-US" sz="1500">
                <a:solidFill>
                  <a:srgbClr val="444444"/>
                </a:solidFill>
                <a:highlight>
                  <a:schemeClr val="lt1"/>
                </a:highlight>
              </a:rPr>
              <a:t> and </a:t>
            </a:r>
            <a:r>
              <a:rPr b="1" lang="en-US" sz="1500">
                <a:solidFill>
                  <a:srgbClr val="444444"/>
                </a:solidFill>
                <a:highlight>
                  <a:schemeClr val="lt1"/>
                </a:highlight>
                <a:latin typeface="Consolas"/>
                <a:ea typeface="Consolas"/>
                <a:cs typeface="Consolas"/>
                <a:sym typeface="Consolas"/>
              </a:rPr>
              <a:t>nextSibling</a:t>
            </a:r>
            <a:r>
              <a:rPr lang="en-US" sz="1500">
                <a:solidFill>
                  <a:srgbClr val="444444"/>
                </a:solidFill>
                <a:highlight>
                  <a:schemeClr val="lt1"/>
                </a:highlight>
              </a:rPr>
              <a:t>. </a:t>
            </a:r>
            <a:endParaRPr sz="1500">
              <a:solidFill>
                <a:srgbClr val="444444"/>
              </a:solidFill>
              <a:highlight>
                <a:schemeClr val="lt1"/>
              </a:highlight>
            </a:endParaRPr>
          </a:p>
          <a:p>
            <a:pPr indent="-323850" lvl="0" marL="457200" rtl="0" algn="l">
              <a:spcBef>
                <a:spcPts val="0"/>
              </a:spcBef>
              <a:spcAft>
                <a:spcPts val="0"/>
              </a:spcAft>
              <a:buClr>
                <a:schemeClr val="accent4"/>
              </a:buClr>
              <a:buSzPts val="1500"/>
              <a:buChar char="➢"/>
            </a:pPr>
            <a:r>
              <a:rPr lang="en-US" sz="1500">
                <a:solidFill>
                  <a:srgbClr val="444444"/>
                </a:solidFill>
                <a:highlight>
                  <a:schemeClr val="lt1"/>
                </a:highlight>
              </a:rPr>
              <a:t>Nodes can be added or removed from the DOM via JavaScript functions such as </a:t>
            </a:r>
            <a:r>
              <a:rPr b="1" lang="en-US" sz="1500">
                <a:solidFill>
                  <a:srgbClr val="444444"/>
                </a:solidFill>
                <a:highlight>
                  <a:schemeClr val="lt1"/>
                </a:highlight>
                <a:latin typeface="Consolas"/>
                <a:ea typeface="Consolas"/>
                <a:cs typeface="Consolas"/>
                <a:sym typeface="Consolas"/>
              </a:rPr>
              <a:t>appendNode()</a:t>
            </a:r>
            <a:r>
              <a:rPr lang="en-US" sz="1500">
                <a:solidFill>
                  <a:srgbClr val="444444"/>
                </a:solidFill>
                <a:highlight>
                  <a:schemeClr val="lt1"/>
                </a:highlight>
              </a:rPr>
              <a:t> and </a:t>
            </a:r>
            <a:r>
              <a:rPr b="1" lang="en-US" sz="1500">
                <a:solidFill>
                  <a:srgbClr val="444444"/>
                </a:solidFill>
                <a:highlight>
                  <a:schemeClr val="lt1"/>
                </a:highlight>
                <a:latin typeface="Consolas"/>
                <a:ea typeface="Consolas"/>
                <a:cs typeface="Consolas"/>
                <a:sym typeface="Consolas"/>
              </a:rPr>
              <a:t>removeChild()</a:t>
            </a:r>
            <a:r>
              <a:rPr lang="en-US" sz="1500">
                <a:solidFill>
                  <a:srgbClr val="444444"/>
                </a:solidFill>
                <a:highlight>
                  <a:schemeClr val="lt1"/>
                </a:highlight>
              </a:rPr>
              <a:t>, among others.</a:t>
            </a:r>
            <a:endParaRPr sz="1500">
              <a:solidFill>
                <a:srgbClr val="444444"/>
              </a:solidFill>
              <a:highlight>
                <a:schemeClr val="lt1"/>
              </a:highlight>
            </a:endParaRPr>
          </a:p>
          <a:p>
            <a:pPr indent="0" lvl="0" marL="0" rtl="0" algn="l">
              <a:spcBef>
                <a:spcPts val="800"/>
              </a:spcBef>
              <a:spcAft>
                <a:spcPts val="0"/>
              </a:spcAft>
              <a:buNone/>
            </a:pPr>
            <a:r>
              <a:rPr lang="en-US" sz="1500">
                <a:solidFill>
                  <a:srgbClr val="444444"/>
                </a:solidFill>
                <a:highlight>
                  <a:schemeClr val="lt1"/>
                </a:highlight>
              </a:rPr>
              <a:t>The contents and style of nodes can also be accessed and modified using properties like </a:t>
            </a:r>
            <a:r>
              <a:rPr b="1" lang="en-US" sz="1500">
                <a:solidFill>
                  <a:srgbClr val="444444"/>
                </a:solidFill>
                <a:highlight>
                  <a:schemeClr val="lt1"/>
                </a:highlight>
                <a:latin typeface="Consolas"/>
                <a:ea typeface="Consolas"/>
                <a:cs typeface="Consolas"/>
                <a:sym typeface="Consolas"/>
              </a:rPr>
              <a:t>innerHTML</a:t>
            </a:r>
            <a:r>
              <a:rPr lang="en-US" sz="1500">
                <a:solidFill>
                  <a:srgbClr val="444444"/>
                </a:solidFill>
                <a:highlight>
                  <a:schemeClr val="lt1"/>
                </a:highlight>
              </a:rPr>
              <a:t> and </a:t>
            </a:r>
            <a:r>
              <a:rPr b="1" lang="en-US" sz="1500">
                <a:solidFill>
                  <a:srgbClr val="444444"/>
                </a:solidFill>
                <a:highlight>
                  <a:schemeClr val="lt1"/>
                </a:highlight>
                <a:latin typeface="Consolas"/>
                <a:ea typeface="Consolas"/>
                <a:cs typeface="Consolas"/>
                <a:sym typeface="Consolas"/>
              </a:rPr>
              <a:t>style</a:t>
            </a:r>
            <a:r>
              <a:rPr lang="en-US" sz="1500">
                <a:solidFill>
                  <a:srgbClr val="444444"/>
                </a:solidFill>
                <a:highlight>
                  <a:schemeClr val="lt1"/>
                </a:highlight>
              </a:rPr>
              <a:t>.</a:t>
            </a:r>
            <a:endParaRPr sz="1500">
              <a:solidFill>
                <a:srgbClr val="444444"/>
              </a:solidFill>
              <a:highlight>
                <a:schemeClr val="lt1"/>
              </a:highlight>
            </a:endParaRPr>
          </a:p>
          <a:p>
            <a:pPr indent="0" lvl="0" marL="0" rtl="0" algn="l">
              <a:spcBef>
                <a:spcPts val="800"/>
              </a:spcBef>
              <a:spcAft>
                <a:spcPts val="0"/>
              </a:spcAft>
              <a:buNone/>
            </a:pPr>
            <a:r>
              <a:rPr b="1" lang="en-US" sz="1500">
                <a:solidFill>
                  <a:srgbClr val="444444"/>
                </a:solidFill>
                <a:highlight>
                  <a:schemeClr val="lt1"/>
                </a:highlight>
              </a:rPr>
              <a:t>Events</a:t>
            </a:r>
            <a:r>
              <a:rPr lang="en-US" sz="1500">
                <a:solidFill>
                  <a:srgbClr val="444444"/>
                </a:solidFill>
                <a:highlight>
                  <a:schemeClr val="lt1"/>
                </a:highlight>
              </a:rPr>
              <a:t> in JavaScript can be listened for and handled via a number of functions and properties specific to each event. Handling events allows you to create responsive, dynamic content.</a:t>
            </a:r>
            <a:endParaRPr sz="1500">
              <a:solidFill>
                <a:srgbClr val="444444"/>
              </a:solidFill>
              <a:highlight>
                <a:schemeClr val="lt1"/>
              </a:highlight>
            </a:endParaRPr>
          </a:p>
        </p:txBody>
      </p:sp>
      <p:sp>
        <p:nvSpPr>
          <p:cNvPr id="932" name="Google Shape;932;p101"/>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102"/>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sz="2100">
                <a:solidFill>
                  <a:srgbClr val="FFFFFF"/>
                </a:solidFill>
                <a:latin typeface="Century Gothic"/>
                <a:ea typeface="Century Gothic"/>
                <a:cs typeface="Century Gothic"/>
                <a:sym typeface="Century Gothic"/>
              </a:rPr>
              <a:t>‹#›</a:t>
            </a:fld>
            <a:endParaRPr sz="2100">
              <a:solidFill>
                <a:srgbClr val="FFFFFF"/>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7"/>
          <p:cNvSpPr txBox="1"/>
          <p:nvPr>
            <p:ph idx="1" type="body"/>
          </p:nvPr>
        </p:nvSpPr>
        <p:spPr>
          <a:xfrm>
            <a:off x="523875" y="1290600"/>
            <a:ext cx="8186700" cy="3395400"/>
          </a:xfrm>
          <a:prstGeom prst="rect">
            <a:avLst/>
          </a:prstGeom>
          <a:noFill/>
          <a:ln>
            <a:noFill/>
          </a:ln>
        </p:spPr>
        <p:txBody>
          <a:bodyPr anchorCtr="0" anchor="t" bIns="68575" lIns="68575" spcFirstLastPara="1" rIns="68575" wrap="square" tIns="68575">
            <a:normAutofit/>
          </a:bodyPr>
          <a:lstStyle/>
          <a:p>
            <a:pPr indent="0" lvl="0" marL="0" rtl="0" algn="l">
              <a:spcBef>
                <a:spcPts val="800"/>
              </a:spcBef>
              <a:spcAft>
                <a:spcPts val="0"/>
              </a:spcAft>
              <a:buNone/>
            </a:pPr>
            <a:r>
              <a:rPr lang="en-US" sz="1500"/>
              <a:t>An HTML document consists of nested HTML elements. The document can be viewed as a tree of elements. Each element is a child of the element that immediately encloses it. Similarly, each element is an ancestor of all the elements it encloses. </a:t>
            </a:r>
            <a:endParaRPr sz="1500"/>
          </a:p>
          <a:p>
            <a:pPr indent="0" lvl="0" marL="0" rtl="0" algn="l">
              <a:spcBef>
                <a:spcPts val="800"/>
              </a:spcBef>
              <a:spcAft>
                <a:spcPts val="0"/>
              </a:spcAft>
              <a:buNone/>
            </a:pPr>
            <a:r>
              <a:rPr lang="en-US" sz="1500"/>
              <a:t>Consider the following simple HTML document:</a:t>
            </a:r>
            <a:endParaRPr sz="1200">
              <a:solidFill>
                <a:schemeClr val="dk1"/>
              </a:solidFill>
            </a:endParaRPr>
          </a:p>
          <a:p>
            <a:pPr indent="0" lvl="0" marL="0" rtl="0" algn="l">
              <a:lnSpc>
                <a:spcPct val="100000"/>
              </a:lnSpc>
              <a:spcBef>
                <a:spcPts val="300"/>
              </a:spcBef>
              <a:spcAft>
                <a:spcPts val="0"/>
              </a:spcAft>
              <a:buSzPts val="1100"/>
              <a:buNone/>
            </a:pPr>
            <a:r>
              <a:rPr lang="en-US" sz="1200">
                <a:solidFill>
                  <a:schemeClr val="dk1"/>
                </a:solidFill>
              </a:rPr>
              <a:t>	</a:t>
            </a:r>
            <a:endParaRPr b="1" sz="1200">
              <a:solidFill>
                <a:schemeClr val="dk1"/>
              </a:solidFill>
            </a:endParaRPr>
          </a:p>
          <a:p>
            <a:pPr indent="0" lvl="0" marL="0" rtl="0" algn="l">
              <a:lnSpc>
                <a:spcPct val="107000"/>
              </a:lnSpc>
              <a:spcBef>
                <a:spcPts val="0"/>
              </a:spcBef>
              <a:spcAft>
                <a:spcPts val="0"/>
              </a:spcAft>
              <a:buSzPts val="1100"/>
              <a:buNone/>
            </a:pPr>
            <a:r>
              <a:rPr b="1" lang="en-US" sz="1100">
                <a:solidFill>
                  <a:schemeClr val="dk1"/>
                </a:solidFill>
              </a:rPr>
              <a:t>	</a:t>
            </a:r>
            <a:endParaRPr b="1" sz="1100">
              <a:solidFill>
                <a:schemeClr val="dk1"/>
              </a:solidFill>
            </a:endParaRPr>
          </a:p>
        </p:txBody>
      </p:sp>
      <p:sp>
        <p:nvSpPr>
          <p:cNvPr id="522" name="Google Shape;522;p57"/>
          <p:cNvSpPr/>
          <p:nvPr/>
        </p:nvSpPr>
        <p:spPr>
          <a:xfrm>
            <a:off x="365053" y="2709694"/>
            <a:ext cx="45720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Times New Roman"/>
              <a:ea typeface="Times New Roman"/>
              <a:cs typeface="Times New Roman"/>
              <a:sym typeface="Times New Roman"/>
            </a:endParaRPr>
          </a:p>
        </p:txBody>
      </p:sp>
      <p:sp>
        <p:nvSpPr>
          <p:cNvPr id="523" name="Google Shape;523;p57"/>
          <p:cNvSpPr/>
          <p:nvPr/>
        </p:nvSpPr>
        <p:spPr>
          <a:xfrm>
            <a:off x="4731675" y="4682725"/>
            <a:ext cx="3869100" cy="3342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US"/>
              <a:t>The DOM representation of the document.</a:t>
            </a:r>
            <a:endParaRPr i="0" u="none" cap="none" strike="noStrike">
              <a:solidFill>
                <a:schemeClr val="dk1"/>
              </a:solidFill>
            </a:endParaRPr>
          </a:p>
        </p:txBody>
      </p:sp>
      <p:sp>
        <p:nvSpPr>
          <p:cNvPr id="524" name="Google Shape;524;p57"/>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sz="2500"/>
              <a:t>The HTML </a:t>
            </a:r>
            <a:r>
              <a:rPr lang="en-US" sz="2500"/>
              <a:t>Document Object Model</a:t>
            </a:r>
            <a:endParaRPr sz="2500"/>
          </a:p>
        </p:txBody>
      </p:sp>
      <p:sp>
        <p:nvSpPr>
          <p:cNvPr id="525" name="Google Shape;525;p57"/>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pic>
        <p:nvPicPr>
          <p:cNvPr id="526" name="Google Shape;526;p57"/>
          <p:cNvPicPr preferRelativeResize="0"/>
          <p:nvPr/>
        </p:nvPicPr>
        <p:blipFill rotWithShape="1">
          <a:blip r:embed="rId3">
            <a:alphaModFix/>
          </a:blip>
          <a:srcRect b="3460" l="7912" r="4268" t="3766"/>
          <a:stretch/>
        </p:blipFill>
        <p:spPr>
          <a:xfrm>
            <a:off x="4731675" y="2434350"/>
            <a:ext cx="3869101" cy="2248500"/>
          </a:xfrm>
          <a:prstGeom prst="rect">
            <a:avLst/>
          </a:prstGeom>
          <a:noFill/>
          <a:ln>
            <a:noFill/>
          </a:ln>
        </p:spPr>
      </p:pic>
      <p:sp>
        <p:nvSpPr>
          <p:cNvPr id="527" name="Google Shape;527;p57"/>
          <p:cNvSpPr txBox="1"/>
          <p:nvPr/>
        </p:nvSpPr>
        <p:spPr>
          <a:xfrm>
            <a:off x="523875" y="2501100"/>
            <a:ext cx="4132800" cy="2115000"/>
          </a:xfrm>
          <a:prstGeom prst="rect">
            <a:avLst/>
          </a:prstGeom>
          <a:noFill/>
          <a:ln cap="flat" cmpd="sng" w="9525">
            <a:solidFill>
              <a:schemeClr val="accent2"/>
            </a:solidFill>
            <a:prstDash val="dash"/>
            <a:round/>
            <a:headEnd len="sm" w="sm" type="none"/>
            <a:tailEnd len="sm" w="sm" type="none"/>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None/>
            </a:pPr>
            <a:r>
              <a:rPr i="1" lang="en-US" sz="1000">
                <a:solidFill>
                  <a:srgbClr val="8F5902"/>
                </a:solidFill>
                <a:latin typeface="Consolas"/>
                <a:ea typeface="Consolas"/>
                <a:cs typeface="Consolas"/>
                <a:sym typeface="Consolas"/>
              </a:rPr>
              <a:t>&lt;!DOCTYPE html&gt;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html</a:t>
            </a:r>
            <a:r>
              <a:rPr lang="en-US" sz="1000">
                <a:latin typeface="Consolas"/>
                <a:ea typeface="Consolas"/>
                <a:cs typeface="Consolas"/>
                <a:sym typeface="Consolas"/>
              </a:rPr>
              <a:t> </a:t>
            </a:r>
            <a:r>
              <a:rPr lang="en-US" sz="1000">
                <a:solidFill>
                  <a:srgbClr val="C4A000"/>
                </a:solidFill>
                <a:latin typeface="Consolas"/>
                <a:ea typeface="Consolas"/>
                <a:cs typeface="Consolas"/>
                <a:sym typeface="Consolas"/>
              </a:rPr>
              <a:t>lang</a:t>
            </a:r>
            <a:r>
              <a:rPr b="1" lang="en-US" sz="1000">
                <a:solidFill>
                  <a:srgbClr val="CE5C00"/>
                </a:solidFill>
                <a:latin typeface="Consolas"/>
                <a:ea typeface="Consolas"/>
                <a:cs typeface="Consolas"/>
                <a:sym typeface="Consolas"/>
              </a:rPr>
              <a:t>=</a:t>
            </a:r>
            <a:r>
              <a:rPr lang="en-US" sz="1000">
                <a:solidFill>
                  <a:srgbClr val="4E9A06"/>
                </a:solidFill>
                <a:latin typeface="Consolas"/>
                <a:ea typeface="Consolas"/>
                <a:cs typeface="Consolas"/>
                <a:sym typeface="Consolas"/>
              </a:rPr>
              <a:t>"en"</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head</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meta</a:t>
            </a:r>
            <a:r>
              <a:rPr lang="en-US" sz="1000">
                <a:latin typeface="Consolas"/>
                <a:ea typeface="Consolas"/>
                <a:cs typeface="Consolas"/>
                <a:sym typeface="Consolas"/>
              </a:rPr>
              <a:t> </a:t>
            </a:r>
            <a:r>
              <a:rPr lang="en-US" sz="1000">
                <a:solidFill>
                  <a:srgbClr val="C4A000"/>
                </a:solidFill>
                <a:latin typeface="Consolas"/>
                <a:ea typeface="Consolas"/>
                <a:cs typeface="Consolas"/>
                <a:sym typeface="Consolas"/>
              </a:rPr>
              <a:t>charset</a:t>
            </a:r>
            <a:r>
              <a:rPr b="1" lang="en-US" sz="1000">
                <a:solidFill>
                  <a:srgbClr val="CE5C00"/>
                </a:solidFill>
                <a:latin typeface="Consolas"/>
                <a:ea typeface="Consolas"/>
                <a:cs typeface="Consolas"/>
                <a:sym typeface="Consolas"/>
              </a:rPr>
              <a:t>=</a:t>
            </a:r>
            <a:r>
              <a:rPr lang="en-US" sz="1000">
                <a:solidFill>
                  <a:srgbClr val="4E9A06"/>
                </a:solidFill>
                <a:latin typeface="Consolas"/>
                <a:ea typeface="Consolas"/>
                <a:cs typeface="Consolas"/>
                <a:sym typeface="Consolas"/>
              </a:rPr>
              <a:t>"UTF-8"</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title</a:t>
            </a:r>
            <a:r>
              <a:rPr b="1" lang="en-US" sz="1000">
                <a:latin typeface="Consolas"/>
                <a:ea typeface="Consolas"/>
                <a:cs typeface="Consolas"/>
                <a:sym typeface="Consolas"/>
              </a:rPr>
              <a:t>&gt;</a:t>
            </a:r>
            <a:r>
              <a:rPr lang="en-US" sz="1000">
                <a:latin typeface="Consolas"/>
                <a:ea typeface="Consolas"/>
                <a:cs typeface="Consolas"/>
                <a:sym typeface="Consolas"/>
              </a:rPr>
              <a:t>Sample Document</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title</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head</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body</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h1</a:t>
            </a:r>
            <a:r>
              <a:rPr b="1" lang="en-US" sz="1000">
                <a:latin typeface="Consolas"/>
                <a:ea typeface="Consolas"/>
                <a:cs typeface="Consolas"/>
                <a:sym typeface="Consolas"/>
              </a:rPr>
              <a:t>&gt;</a:t>
            </a:r>
            <a:r>
              <a:rPr lang="en-US" sz="1000">
                <a:latin typeface="Consolas"/>
                <a:ea typeface="Consolas"/>
                <a:cs typeface="Consolas"/>
                <a:sym typeface="Consolas"/>
              </a:rPr>
              <a:t>An HTML Document</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h1</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p</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1000">
                <a:latin typeface="Consolas"/>
                <a:ea typeface="Consolas"/>
                <a:cs typeface="Consolas"/>
                <a:sym typeface="Consolas"/>
              </a:rPr>
              <a:t>      This is a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i</a:t>
            </a:r>
            <a:r>
              <a:rPr b="1" lang="en-US" sz="1000">
                <a:latin typeface="Consolas"/>
                <a:ea typeface="Consolas"/>
                <a:cs typeface="Consolas"/>
                <a:sym typeface="Consolas"/>
              </a:rPr>
              <a:t>&gt;</a:t>
            </a:r>
            <a:r>
              <a:rPr lang="en-US" sz="1000">
                <a:latin typeface="Consolas"/>
                <a:ea typeface="Consolas"/>
                <a:cs typeface="Consolas"/>
                <a:sym typeface="Consolas"/>
              </a:rPr>
              <a:t>simple</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i</a:t>
            </a:r>
            <a:r>
              <a:rPr b="1" lang="en-US" sz="1000">
                <a:latin typeface="Consolas"/>
                <a:ea typeface="Consolas"/>
                <a:cs typeface="Consolas"/>
                <a:sym typeface="Consolas"/>
              </a:rPr>
              <a:t>&gt;</a:t>
            </a:r>
            <a:r>
              <a:rPr lang="en-US" sz="1000">
                <a:latin typeface="Consolas"/>
                <a:ea typeface="Consolas"/>
                <a:cs typeface="Consolas"/>
                <a:sym typeface="Consolas"/>
              </a:rPr>
              <a:t> document.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p</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lang="en-US" sz="1000">
                <a:latin typeface="Consolas"/>
                <a:ea typeface="Consolas"/>
                <a:cs typeface="Consolas"/>
                <a:sym typeface="Consolas"/>
              </a:rPr>
              <a:t>  </a:t>
            </a: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body</a:t>
            </a:r>
            <a:r>
              <a:rPr b="1" lang="en-US" sz="1000">
                <a:latin typeface="Consolas"/>
                <a:ea typeface="Consolas"/>
                <a:cs typeface="Consolas"/>
                <a:sym typeface="Consolas"/>
              </a:rPr>
              <a:t>&gt;</a:t>
            </a:r>
            <a:endParaRPr sz="1000">
              <a:latin typeface="Consolas"/>
              <a:ea typeface="Consolas"/>
              <a:cs typeface="Consolas"/>
              <a:sym typeface="Consolas"/>
            </a:endParaRPr>
          </a:p>
          <a:p>
            <a:pPr indent="0" lvl="0" marL="0" marR="0" rtl="0" algn="l">
              <a:lnSpc>
                <a:spcPct val="100000"/>
              </a:lnSpc>
              <a:spcBef>
                <a:spcPts val="0"/>
              </a:spcBef>
              <a:spcAft>
                <a:spcPts val="0"/>
              </a:spcAft>
              <a:buNone/>
            </a:pPr>
            <a:r>
              <a:rPr b="1" lang="en-US" sz="1000">
                <a:latin typeface="Consolas"/>
                <a:ea typeface="Consolas"/>
                <a:cs typeface="Consolas"/>
                <a:sym typeface="Consolas"/>
              </a:rPr>
              <a:t>&lt;/</a:t>
            </a:r>
            <a:r>
              <a:rPr b="1" lang="en-US" sz="1000">
                <a:solidFill>
                  <a:srgbClr val="204A87"/>
                </a:solidFill>
                <a:latin typeface="Consolas"/>
                <a:ea typeface="Consolas"/>
                <a:cs typeface="Consolas"/>
                <a:sym typeface="Consolas"/>
              </a:rPr>
              <a:t>html</a:t>
            </a:r>
            <a:r>
              <a:rPr b="1" lang="en-US" sz="1000">
                <a:latin typeface="Consolas"/>
                <a:ea typeface="Consolas"/>
                <a:cs typeface="Consolas"/>
                <a:sym typeface="Consolas"/>
              </a:rPr>
              <a:t>&gt;</a:t>
            </a:r>
            <a:endParaRPr sz="1000">
              <a:solidFill>
                <a:srgbClr val="9C6500"/>
              </a:solidFill>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58"/>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sz="2500"/>
              <a:t>T</a:t>
            </a:r>
            <a:r>
              <a:rPr lang="en-US" sz="2500"/>
              <a:t>he </a:t>
            </a:r>
            <a:r>
              <a:rPr lang="en-US" sz="2500"/>
              <a:t>Document Object Model – </a:t>
            </a:r>
            <a:r>
              <a:rPr lang="en-US" sz="2500"/>
              <a:t>Nodes</a:t>
            </a:r>
            <a:endParaRPr sz="2500"/>
          </a:p>
        </p:txBody>
      </p:sp>
      <p:pic>
        <p:nvPicPr>
          <p:cNvPr descr="Image result for html nodes" id="534" name="Google Shape;534;p58"/>
          <p:cNvPicPr preferRelativeResize="0"/>
          <p:nvPr/>
        </p:nvPicPr>
        <p:blipFill rotWithShape="1">
          <a:blip r:embed="rId3">
            <a:alphaModFix/>
          </a:blip>
          <a:srcRect b="0" l="0" r="0" t="0"/>
          <a:stretch/>
        </p:blipFill>
        <p:spPr>
          <a:xfrm>
            <a:off x="4812425" y="1366800"/>
            <a:ext cx="3839581" cy="2679100"/>
          </a:xfrm>
          <a:prstGeom prst="rect">
            <a:avLst/>
          </a:prstGeom>
          <a:noFill/>
          <a:ln>
            <a:noFill/>
          </a:ln>
        </p:spPr>
      </p:pic>
      <p:sp>
        <p:nvSpPr>
          <p:cNvPr id="535" name="Google Shape;535;p58"/>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536" name="Google Shape;536;p58"/>
          <p:cNvSpPr/>
          <p:nvPr/>
        </p:nvSpPr>
        <p:spPr>
          <a:xfrm>
            <a:off x="4812425" y="4045900"/>
            <a:ext cx="3730500" cy="4056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None/>
            </a:pPr>
            <a:r>
              <a:rPr lang="en-US" sz="1100" u="none" cap="none" strike="noStrike">
                <a:solidFill>
                  <a:schemeClr val="dk2"/>
                </a:solidFill>
              </a:rPr>
              <a:t>In this example, the </a:t>
            </a:r>
            <a:r>
              <a:rPr b="1" lang="en-US" sz="1100" u="none" cap="none" strike="noStrike">
                <a:solidFill>
                  <a:schemeClr val="dk2"/>
                </a:solidFill>
                <a:latin typeface="Consolas"/>
                <a:ea typeface="Consolas"/>
                <a:cs typeface="Consolas"/>
                <a:sym typeface="Consolas"/>
              </a:rPr>
              <a:t>&lt;body&gt;</a:t>
            </a:r>
            <a:r>
              <a:rPr lang="en-US" sz="1100" u="none" cap="none" strike="noStrike">
                <a:solidFill>
                  <a:schemeClr val="dk2"/>
                </a:solidFill>
              </a:rPr>
              <a:t> element is the parent of two </a:t>
            </a:r>
            <a:r>
              <a:rPr b="1" lang="en-US" sz="1100" u="none" cap="none" strike="noStrike">
                <a:solidFill>
                  <a:schemeClr val="dk2"/>
                </a:solidFill>
                <a:latin typeface="Consolas"/>
                <a:ea typeface="Consolas"/>
                <a:cs typeface="Consolas"/>
                <a:sym typeface="Consolas"/>
              </a:rPr>
              <a:t>&lt;p&gt;</a:t>
            </a:r>
            <a:r>
              <a:rPr lang="en-US" sz="1100" u="none" cap="none" strike="noStrike">
                <a:solidFill>
                  <a:schemeClr val="dk2"/>
                </a:solidFill>
              </a:rPr>
              <a:t> child nodes and the ancestor to the one </a:t>
            </a:r>
            <a:r>
              <a:rPr b="1" lang="en-US" sz="1100" u="none" cap="none" strike="noStrike">
                <a:solidFill>
                  <a:schemeClr val="dk2"/>
                </a:solidFill>
                <a:latin typeface="Consolas"/>
                <a:ea typeface="Consolas"/>
                <a:cs typeface="Consolas"/>
                <a:sym typeface="Consolas"/>
              </a:rPr>
              <a:t>&lt;em&gt;</a:t>
            </a:r>
            <a:r>
              <a:rPr lang="en-US" sz="1100" u="none" cap="none" strike="noStrike">
                <a:solidFill>
                  <a:schemeClr val="dk2"/>
                </a:solidFill>
              </a:rPr>
              <a:t> node.</a:t>
            </a:r>
            <a:endParaRPr sz="1100">
              <a:solidFill>
                <a:schemeClr val="dk2"/>
              </a:solidFill>
            </a:endParaRPr>
          </a:p>
        </p:txBody>
      </p:sp>
      <p:sp>
        <p:nvSpPr>
          <p:cNvPr id="537" name="Google Shape;537;p58"/>
          <p:cNvSpPr txBox="1"/>
          <p:nvPr>
            <p:ph idx="1" type="body"/>
          </p:nvPr>
        </p:nvSpPr>
        <p:spPr>
          <a:xfrm>
            <a:off x="523875" y="1290600"/>
            <a:ext cx="4218600" cy="3395400"/>
          </a:xfrm>
          <a:prstGeom prst="rect">
            <a:avLst/>
          </a:prstGeom>
        </p:spPr>
        <p:txBody>
          <a:bodyPr anchorCtr="0" anchor="t" bIns="68575" lIns="68575" spcFirstLastPara="1" rIns="68575" wrap="square" tIns="68575">
            <a:normAutofit lnSpcReduction="10000"/>
          </a:bodyPr>
          <a:lstStyle/>
          <a:p>
            <a:pPr indent="0" lvl="0" marL="0" rtl="0" algn="l">
              <a:spcBef>
                <a:spcPts val="0"/>
              </a:spcBef>
              <a:spcAft>
                <a:spcPts val="0"/>
              </a:spcAft>
              <a:buClr>
                <a:srgbClr val="000000"/>
              </a:buClr>
              <a:buFont typeface="Arial"/>
              <a:buNone/>
            </a:pPr>
            <a:r>
              <a:rPr lang="en-US" sz="1500">
                <a:solidFill>
                  <a:schemeClr val="accent2"/>
                </a:solidFill>
              </a:rPr>
              <a:t>A </a:t>
            </a:r>
            <a:r>
              <a:rPr b="1" lang="en-US" sz="1500">
                <a:solidFill>
                  <a:schemeClr val="accent2"/>
                </a:solidFill>
              </a:rPr>
              <a:t>node</a:t>
            </a:r>
            <a:r>
              <a:rPr lang="en-US" sz="1500">
                <a:solidFill>
                  <a:schemeClr val="accent2"/>
                </a:solidFill>
              </a:rPr>
              <a:t> is a generic name for any type of object in the DOM hierarchy.</a:t>
            </a:r>
            <a:r>
              <a:rPr b="1" lang="en-US" sz="1500">
                <a:solidFill>
                  <a:schemeClr val="accent2"/>
                </a:solidFill>
              </a:rPr>
              <a:t> </a:t>
            </a:r>
            <a:r>
              <a:rPr lang="en-US" sz="1500">
                <a:solidFill>
                  <a:schemeClr val="accent2"/>
                </a:solidFill>
              </a:rPr>
              <a:t>A node in this context is simply an</a:t>
            </a:r>
            <a:r>
              <a:rPr b="1" lang="en-US" sz="1500">
                <a:solidFill>
                  <a:schemeClr val="accent2"/>
                </a:solidFill>
              </a:rPr>
              <a:t> HTML element</a:t>
            </a:r>
            <a:r>
              <a:rPr lang="en-US" sz="1500">
                <a:solidFill>
                  <a:schemeClr val="accent2"/>
                </a:solidFill>
              </a:rPr>
              <a:t>. A node could be one of the built-in DOM elements such as </a:t>
            </a:r>
            <a:r>
              <a:rPr b="1" lang="en-US" sz="1500">
                <a:solidFill>
                  <a:schemeClr val="accent2"/>
                </a:solidFill>
                <a:latin typeface="Consolas"/>
                <a:ea typeface="Consolas"/>
                <a:cs typeface="Consolas"/>
                <a:sym typeface="Consolas"/>
              </a:rPr>
              <a:t>document</a:t>
            </a:r>
            <a:r>
              <a:rPr lang="en-US" sz="1500">
                <a:solidFill>
                  <a:schemeClr val="accent2"/>
                </a:solidFill>
              </a:rPr>
              <a:t> or </a:t>
            </a:r>
            <a:r>
              <a:rPr b="1" lang="en-US" sz="1500">
                <a:solidFill>
                  <a:schemeClr val="accent2"/>
                </a:solidFill>
                <a:latin typeface="Consolas"/>
                <a:ea typeface="Consolas"/>
                <a:cs typeface="Consolas"/>
                <a:sym typeface="Consolas"/>
              </a:rPr>
              <a:t>document.body</a:t>
            </a:r>
            <a:r>
              <a:rPr lang="en-US" sz="1500">
                <a:solidFill>
                  <a:schemeClr val="accent2"/>
                </a:solidFill>
              </a:rPr>
              <a:t>, an HTML tag specified in the HTML such as </a:t>
            </a:r>
            <a:r>
              <a:rPr b="1" lang="en-US" sz="1500">
                <a:solidFill>
                  <a:schemeClr val="accent2"/>
                </a:solidFill>
                <a:latin typeface="Consolas"/>
                <a:ea typeface="Consolas"/>
                <a:cs typeface="Consolas"/>
                <a:sym typeface="Consolas"/>
              </a:rPr>
              <a:t>&lt;input&gt;</a:t>
            </a:r>
            <a:r>
              <a:rPr lang="en-US" sz="1500">
                <a:solidFill>
                  <a:schemeClr val="accent2"/>
                </a:solidFill>
              </a:rPr>
              <a:t> or </a:t>
            </a:r>
            <a:r>
              <a:rPr b="1" lang="en-US" sz="1500">
                <a:solidFill>
                  <a:schemeClr val="accent2"/>
                </a:solidFill>
                <a:latin typeface="Consolas"/>
                <a:ea typeface="Consolas"/>
                <a:cs typeface="Consolas"/>
                <a:sym typeface="Consolas"/>
              </a:rPr>
              <a:t>&lt;p&gt;</a:t>
            </a:r>
            <a:r>
              <a:rPr lang="en-US" sz="1500">
                <a:solidFill>
                  <a:schemeClr val="accent2"/>
                </a:solidFill>
              </a:rPr>
              <a:t>, or it could be a text node that is created by the system to hold a block of text inside another element.</a:t>
            </a:r>
            <a:endParaRPr sz="1500">
              <a:solidFill>
                <a:schemeClr val="accent2"/>
              </a:solidFill>
            </a:endParaRPr>
          </a:p>
          <a:p>
            <a:pPr indent="0" lvl="0" marL="0" rtl="0" algn="l">
              <a:spcBef>
                <a:spcPts val="1000"/>
              </a:spcBef>
              <a:spcAft>
                <a:spcPts val="1000"/>
              </a:spcAft>
              <a:buNone/>
            </a:pPr>
            <a:r>
              <a:rPr b="1" lang="en-US" sz="1500">
                <a:solidFill>
                  <a:schemeClr val="accent2"/>
                </a:solidFill>
              </a:rPr>
              <a:t>Each HTML element is represented by an object.</a:t>
            </a:r>
            <a:r>
              <a:rPr lang="en-US" sz="1500">
                <a:solidFill>
                  <a:schemeClr val="accent2"/>
                </a:solidFill>
              </a:rPr>
              <a:t> Each object has various </a:t>
            </a:r>
            <a:r>
              <a:rPr b="1" lang="en-US" sz="1500">
                <a:solidFill>
                  <a:schemeClr val="accent2"/>
                </a:solidFill>
              </a:rPr>
              <a:t>properties and methods</a:t>
            </a:r>
            <a:r>
              <a:rPr lang="en-US" sz="1500">
                <a:solidFill>
                  <a:schemeClr val="accent2"/>
                </a:solidFill>
              </a:rPr>
              <a:t> that correspond to the appearance or behavior of the corresponding HTML element. The object also has parents, children, and siblings as specified by the DOM tree.</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59"/>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800"/>
              <a:buNone/>
            </a:pPr>
            <a:r>
              <a:rPr lang="en-US" sz="2500"/>
              <a:t>Useful DOM Objects, Properties, and Methods</a:t>
            </a:r>
            <a:endParaRPr sz="2500"/>
          </a:p>
        </p:txBody>
      </p:sp>
      <p:sp>
        <p:nvSpPr>
          <p:cNvPr id="544" name="Google Shape;544;p59"/>
          <p:cNvSpPr/>
          <p:nvPr/>
        </p:nvSpPr>
        <p:spPr>
          <a:xfrm>
            <a:off x="604200" y="1653701"/>
            <a:ext cx="3967800" cy="3134700"/>
          </a:xfrm>
          <a:prstGeom prst="rect">
            <a:avLst/>
          </a:prstGeom>
          <a:noFill/>
          <a:ln>
            <a:noFill/>
          </a:ln>
        </p:spPr>
        <p:txBody>
          <a:bodyPr anchorCtr="0" anchor="t" bIns="34275" lIns="68575" spcFirstLastPara="1" rIns="68575" wrap="square" tIns="34275">
            <a:noAutofit/>
          </a:bodyPr>
          <a:lstStyle/>
          <a:p>
            <a:pPr indent="-247650" lvl="0" marL="304800" marR="0" rtl="0" algn="l">
              <a:lnSpc>
                <a:spcPct val="100000"/>
              </a:lnSpc>
              <a:spcBef>
                <a:spcPts val="0"/>
              </a:spcBef>
              <a:spcAft>
                <a:spcPts val="0"/>
              </a:spcAft>
              <a:buClr>
                <a:srgbClr val="FF9900"/>
              </a:buClr>
              <a:buSzPts val="1100"/>
              <a:buChar char="➢"/>
            </a:pPr>
            <a:r>
              <a:rPr b="1" i="0" lang="en-US" sz="1100" u="none" cap="none" strike="noStrike">
                <a:solidFill>
                  <a:srgbClr val="595959"/>
                </a:solidFill>
                <a:latin typeface="Consolas"/>
                <a:ea typeface="Consolas"/>
                <a:cs typeface="Consolas"/>
                <a:sym typeface="Consolas"/>
              </a:rPr>
              <a:t>document.</a:t>
            </a:r>
            <a:r>
              <a:rPr b="1" i="0" lang="en-US" sz="1100" u="none" cap="none" strike="noStrike">
                <a:solidFill>
                  <a:srgbClr val="0E72EC"/>
                </a:solidFill>
                <a:latin typeface="Consolas"/>
                <a:ea typeface="Consolas"/>
                <a:cs typeface="Consolas"/>
                <a:sym typeface="Consolas"/>
              </a:rPr>
              <a:t>anchors</a:t>
            </a:r>
            <a:r>
              <a:rPr i="0" lang="en-US" sz="1100" u="none" cap="none" strike="noStrike">
                <a:solidFill>
                  <a:srgbClr val="595959"/>
                </a:solidFill>
              </a:rPr>
              <a:t>: Returns all </a:t>
            </a:r>
            <a:r>
              <a:rPr i="0" lang="en-US" sz="1100" u="none" cap="none" strike="noStrike">
                <a:solidFill>
                  <a:srgbClr val="595959"/>
                </a:solidFill>
                <a:latin typeface="Consolas"/>
                <a:ea typeface="Consolas"/>
                <a:cs typeface="Consolas"/>
                <a:sym typeface="Consolas"/>
              </a:rPr>
              <a:t>&lt;a&gt;</a:t>
            </a:r>
            <a:r>
              <a:rPr i="0" lang="en-US" sz="1100" u="none" cap="none" strike="noStrike">
                <a:solidFill>
                  <a:srgbClr val="595959"/>
                </a:solidFill>
              </a:rPr>
              <a:t> elements that have a name attribute.</a:t>
            </a:r>
            <a:endParaRPr sz="1100"/>
          </a:p>
          <a:p>
            <a:pPr indent="-247650" lvl="0" marL="304800" marR="0" rtl="0" algn="l">
              <a:lnSpc>
                <a:spcPct val="100000"/>
              </a:lnSpc>
              <a:spcBef>
                <a:spcPts val="0"/>
              </a:spcBef>
              <a:spcAft>
                <a:spcPts val="0"/>
              </a:spcAft>
              <a:buClr>
                <a:srgbClr val="FF9900"/>
              </a:buClr>
              <a:buSzPts val="1100"/>
              <a:buChar char="➢"/>
            </a:pPr>
            <a:r>
              <a:rPr b="1" i="0" lang="en-US" sz="1100" u="none" cap="none" strike="noStrike">
                <a:solidFill>
                  <a:srgbClr val="595959"/>
                </a:solidFill>
                <a:latin typeface="Consolas"/>
                <a:ea typeface="Consolas"/>
                <a:cs typeface="Consolas"/>
                <a:sym typeface="Consolas"/>
              </a:rPr>
              <a:t>document.</a:t>
            </a:r>
            <a:r>
              <a:rPr b="1" i="0" lang="en-US" sz="1100" u="none" cap="none" strike="noStrike">
                <a:solidFill>
                  <a:srgbClr val="0E72EC"/>
                </a:solidFill>
                <a:latin typeface="Consolas"/>
                <a:ea typeface="Consolas"/>
                <a:cs typeface="Consolas"/>
                <a:sym typeface="Consolas"/>
              </a:rPr>
              <a:t>baseURI</a:t>
            </a:r>
            <a:r>
              <a:rPr i="0" lang="en-US" sz="1100" u="none" cap="none" strike="noStrike">
                <a:solidFill>
                  <a:srgbClr val="595959"/>
                </a:solidFill>
              </a:rPr>
              <a:t>: Returns the absolute base URI of the document.</a:t>
            </a:r>
            <a:endParaRPr sz="1100"/>
          </a:p>
          <a:p>
            <a:pPr indent="-247650" lvl="0" marL="304800" marR="0" rtl="0" algn="l">
              <a:lnSpc>
                <a:spcPct val="100000"/>
              </a:lnSpc>
              <a:spcBef>
                <a:spcPts val="0"/>
              </a:spcBef>
              <a:spcAft>
                <a:spcPts val="0"/>
              </a:spcAft>
              <a:buClr>
                <a:srgbClr val="FF9900"/>
              </a:buClr>
              <a:buSzPts val="1100"/>
              <a:buChar char="➢"/>
            </a:pPr>
            <a:r>
              <a:rPr b="1" i="0" lang="en-US" sz="1100" u="none" cap="none" strike="noStrike">
                <a:solidFill>
                  <a:srgbClr val="595959"/>
                </a:solidFill>
                <a:latin typeface="Consolas"/>
                <a:ea typeface="Consolas"/>
                <a:cs typeface="Consolas"/>
                <a:sym typeface="Consolas"/>
              </a:rPr>
              <a:t>documen</a:t>
            </a:r>
            <a:r>
              <a:rPr b="1" lang="en-US" sz="1100">
                <a:solidFill>
                  <a:srgbClr val="595959"/>
                </a:solidFill>
                <a:latin typeface="Consolas"/>
                <a:ea typeface="Consolas"/>
                <a:cs typeface="Consolas"/>
                <a:sym typeface="Consolas"/>
              </a:rPr>
              <a:t>t.</a:t>
            </a:r>
            <a:r>
              <a:rPr b="1" i="0" lang="en-US" sz="1100" u="none" cap="none" strike="noStrike">
                <a:solidFill>
                  <a:srgbClr val="0E72EC"/>
                </a:solidFill>
                <a:latin typeface="Consolas"/>
                <a:ea typeface="Consolas"/>
                <a:cs typeface="Consolas"/>
                <a:sym typeface="Consolas"/>
              </a:rPr>
              <a:t>body</a:t>
            </a:r>
            <a:r>
              <a:rPr i="0" lang="en-US" sz="1100" u="none" cap="none" strike="noStrike">
                <a:solidFill>
                  <a:srgbClr val="595959"/>
                </a:solidFill>
              </a:rPr>
              <a:t>: Returns the </a:t>
            </a:r>
            <a:r>
              <a:rPr i="0" lang="en-US" sz="1100" u="none" cap="none" strike="noStrike">
                <a:solidFill>
                  <a:srgbClr val="595959"/>
                </a:solidFill>
                <a:latin typeface="Consolas"/>
                <a:ea typeface="Consolas"/>
                <a:cs typeface="Consolas"/>
                <a:sym typeface="Consolas"/>
              </a:rPr>
              <a:t>&lt;body&gt;</a:t>
            </a:r>
            <a:r>
              <a:rPr i="0" lang="en-US" sz="1100" u="none" cap="none" strike="noStrike">
                <a:solidFill>
                  <a:srgbClr val="595959"/>
                </a:solidFill>
              </a:rPr>
              <a:t> element.</a:t>
            </a:r>
            <a:endParaRPr sz="1100"/>
          </a:p>
          <a:p>
            <a:pPr indent="-247650" lvl="0" marL="304800" marR="0" rtl="0" algn="l">
              <a:lnSpc>
                <a:spcPct val="100000"/>
              </a:lnSpc>
              <a:spcBef>
                <a:spcPts val="0"/>
              </a:spcBef>
              <a:spcAft>
                <a:spcPts val="0"/>
              </a:spcAft>
              <a:buClr>
                <a:srgbClr val="FF9900"/>
              </a:buClr>
              <a:buSzPts val="1100"/>
              <a:buChar char="➢"/>
            </a:pPr>
            <a:r>
              <a:rPr b="1" i="0" lang="en-US" sz="1100" u="none" cap="none" strike="noStrike">
                <a:solidFill>
                  <a:srgbClr val="595959"/>
                </a:solidFill>
                <a:latin typeface="Consolas"/>
                <a:ea typeface="Consolas"/>
                <a:cs typeface="Consolas"/>
                <a:sym typeface="Consolas"/>
              </a:rPr>
              <a:t>documen</a:t>
            </a:r>
            <a:r>
              <a:rPr b="1" lang="en-US" sz="1100">
                <a:solidFill>
                  <a:srgbClr val="595959"/>
                </a:solidFill>
                <a:latin typeface="Consolas"/>
                <a:ea typeface="Consolas"/>
                <a:cs typeface="Consolas"/>
                <a:sym typeface="Consolas"/>
              </a:rPr>
              <a:t>t.</a:t>
            </a:r>
            <a:r>
              <a:rPr b="1" i="0" lang="en-US" sz="1100" u="none" cap="none" strike="noStrike">
                <a:solidFill>
                  <a:srgbClr val="0E72EC"/>
                </a:solidFill>
                <a:latin typeface="Consolas"/>
                <a:ea typeface="Consolas"/>
                <a:cs typeface="Consolas"/>
                <a:sym typeface="Consolas"/>
              </a:rPr>
              <a:t>cookie</a:t>
            </a:r>
            <a:r>
              <a:rPr i="0" lang="en-US" sz="1100" u="none" cap="none" strike="noStrike">
                <a:solidFill>
                  <a:srgbClr val="595959"/>
                </a:solidFill>
              </a:rPr>
              <a:t>: Returns the document's cookie.</a:t>
            </a:r>
            <a:endParaRPr sz="1100"/>
          </a:p>
          <a:p>
            <a:pPr indent="-247650" lvl="0" marL="304800" marR="0" rtl="0" algn="l">
              <a:lnSpc>
                <a:spcPct val="100000"/>
              </a:lnSpc>
              <a:spcBef>
                <a:spcPts val="0"/>
              </a:spcBef>
              <a:spcAft>
                <a:spcPts val="0"/>
              </a:spcAft>
              <a:buClr>
                <a:srgbClr val="FF9900"/>
              </a:buClr>
              <a:buSzPts val="1100"/>
              <a:buChar char="➢"/>
            </a:pPr>
            <a:r>
              <a:rPr b="1" i="0" lang="en-US" sz="1100" u="none" cap="none" strike="noStrike">
                <a:solidFill>
                  <a:srgbClr val="595959"/>
                </a:solidFill>
                <a:latin typeface="Consolas"/>
                <a:ea typeface="Consolas"/>
                <a:cs typeface="Consolas"/>
                <a:sym typeface="Consolas"/>
              </a:rPr>
              <a:t>documen</a:t>
            </a:r>
            <a:r>
              <a:rPr b="1" lang="en-US" sz="1100">
                <a:solidFill>
                  <a:srgbClr val="595959"/>
                </a:solidFill>
                <a:latin typeface="Consolas"/>
                <a:ea typeface="Consolas"/>
                <a:cs typeface="Consolas"/>
                <a:sym typeface="Consolas"/>
              </a:rPr>
              <a:t>t.</a:t>
            </a:r>
            <a:r>
              <a:rPr b="1" i="0" lang="en-US" sz="1100" u="none" cap="none" strike="noStrike">
                <a:solidFill>
                  <a:srgbClr val="0E72EC"/>
                </a:solidFill>
                <a:latin typeface="Consolas"/>
                <a:ea typeface="Consolas"/>
                <a:cs typeface="Consolas"/>
                <a:sym typeface="Consolas"/>
              </a:rPr>
              <a:t>doctype</a:t>
            </a:r>
            <a:r>
              <a:rPr i="0" lang="en-US" sz="1100" u="none" cap="none" strike="noStrike">
                <a:solidFill>
                  <a:srgbClr val="595959"/>
                </a:solidFill>
              </a:rPr>
              <a:t>: Returns the document's doctype.</a:t>
            </a:r>
            <a:endParaRPr i="0" sz="1100" u="none" cap="none" strike="noStrike">
              <a:solidFill>
                <a:srgbClr val="595959"/>
              </a:solidFill>
            </a:endParaRPr>
          </a:p>
          <a:p>
            <a:pPr indent="-247650" lvl="0" marL="304800" marR="0" rtl="0" algn="l">
              <a:lnSpc>
                <a:spcPct val="100000"/>
              </a:lnSpc>
              <a:spcBef>
                <a:spcPts val="0"/>
              </a:spcBef>
              <a:spcAft>
                <a:spcPts val="0"/>
              </a:spcAft>
              <a:buClr>
                <a:srgbClr val="FF9900"/>
              </a:buClr>
              <a:buSzPts val="1100"/>
              <a:buChar char="➢"/>
            </a:pPr>
            <a:r>
              <a:rPr b="1" i="0" lang="en-US" sz="1100" u="none" cap="none" strike="noStrike">
                <a:solidFill>
                  <a:srgbClr val="595959"/>
                </a:solidFill>
                <a:latin typeface="Consolas"/>
                <a:ea typeface="Consolas"/>
                <a:cs typeface="Consolas"/>
                <a:sym typeface="Consolas"/>
              </a:rPr>
              <a:t>document.</a:t>
            </a:r>
            <a:r>
              <a:rPr b="1" i="0" lang="en-US" sz="1100" u="none" cap="none" strike="noStrike">
                <a:solidFill>
                  <a:srgbClr val="0E72EC"/>
                </a:solidFill>
                <a:latin typeface="Consolas"/>
                <a:ea typeface="Consolas"/>
                <a:cs typeface="Consolas"/>
                <a:sym typeface="Consolas"/>
              </a:rPr>
              <a:t>documentElement</a:t>
            </a:r>
            <a:r>
              <a:rPr i="0" lang="en-US" sz="1100" u="none" cap="none" strike="noStrike">
                <a:solidFill>
                  <a:srgbClr val="595959"/>
                </a:solidFill>
              </a:rPr>
              <a:t>: Returns the </a:t>
            </a:r>
            <a:r>
              <a:rPr i="0" lang="en-US" sz="1100" u="none" cap="none" strike="noStrike">
                <a:solidFill>
                  <a:srgbClr val="595959"/>
                </a:solidFill>
                <a:latin typeface="Consolas"/>
                <a:ea typeface="Consolas"/>
                <a:cs typeface="Consolas"/>
                <a:sym typeface="Consolas"/>
              </a:rPr>
              <a:t>&lt;html&gt;</a:t>
            </a:r>
            <a:r>
              <a:rPr i="0" lang="en-US" sz="1100" u="none" cap="none" strike="noStrike">
                <a:solidFill>
                  <a:srgbClr val="595959"/>
                </a:solidFill>
              </a:rPr>
              <a:t> element.</a:t>
            </a:r>
            <a:endParaRPr sz="1100"/>
          </a:p>
          <a:p>
            <a:pPr indent="-247650" lvl="0" marL="304800" marR="0" rtl="0" algn="l">
              <a:lnSpc>
                <a:spcPct val="100000"/>
              </a:lnSpc>
              <a:spcBef>
                <a:spcPts val="0"/>
              </a:spcBef>
              <a:spcAft>
                <a:spcPts val="0"/>
              </a:spcAft>
              <a:buClr>
                <a:srgbClr val="FF9900"/>
              </a:buClr>
              <a:buSzPts val="1100"/>
              <a:buChar char="➢"/>
            </a:pPr>
            <a:r>
              <a:rPr b="1" i="0" lang="en-US" sz="1100" u="none" cap="none" strike="noStrike">
                <a:solidFill>
                  <a:srgbClr val="595959"/>
                </a:solidFill>
                <a:latin typeface="Consolas"/>
                <a:ea typeface="Consolas"/>
                <a:cs typeface="Consolas"/>
                <a:sym typeface="Consolas"/>
              </a:rPr>
              <a:t>document</a:t>
            </a:r>
            <a:r>
              <a:rPr b="1" i="0" lang="en-US" sz="1100" u="none" cap="none" strike="noStrike">
                <a:solidFill>
                  <a:srgbClr val="0E72EC"/>
                </a:solidFill>
                <a:latin typeface="Consolas"/>
                <a:ea typeface="Consolas"/>
                <a:cs typeface="Consolas"/>
                <a:sym typeface="Consolas"/>
              </a:rPr>
              <a:t>.documentMode</a:t>
            </a:r>
            <a:r>
              <a:rPr i="0" lang="en-US" sz="1100" u="none" cap="none" strike="noStrike">
                <a:solidFill>
                  <a:srgbClr val="595959"/>
                </a:solidFill>
              </a:rPr>
              <a:t>: Returns the mode used by the browser.</a:t>
            </a:r>
            <a:endParaRPr sz="1100"/>
          </a:p>
          <a:p>
            <a:pPr indent="-247650" lvl="0" marL="304800" marR="0" rtl="0" algn="l">
              <a:lnSpc>
                <a:spcPct val="100000"/>
              </a:lnSpc>
              <a:spcBef>
                <a:spcPts val="0"/>
              </a:spcBef>
              <a:spcAft>
                <a:spcPts val="0"/>
              </a:spcAft>
              <a:buClr>
                <a:srgbClr val="FF9900"/>
              </a:buClr>
              <a:buSzPts val="1100"/>
              <a:buChar char="➢"/>
            </a:pPr>
            <a:r>
              <a:rPr b="1" i="0" lang="en-US" sz="1100" u="none" cap="none" strike="noStrike">
                <a:solidFill>
                  <a:srgbClr val="595959"/>
                </a:solidFill>
                <a:latin typeface="Consolas"/>
                <a:ea typeface="Consolas"/>
                <a:cs typeface="Consolas"/>
                <a:sym typeface="Consolas"/>
              </a:rPr>
              <a:t>document.</a:t>
            </a:r>
            <a:r>
              <a:rPr b="1" i="0" lang="en-US" sz="1100" u="none" cap="none" strike="noStrike">
                <a:solidFill>
                  <a:srgbClr val="0E72EC"/>
                </a:solidFill>
                <a:latin typeface="Consolas"/>
                <a:ea typeface="Consolas"/>
                <a:cs typeface="Consolas"/>
                <a:sym typeface="Consolas"/>
              </a:rPr>
              <a:t>documentURI</a:t>
            </a:r>
            <a:r>
              <a:rPr i="0" lang="en-US" sz="1100" u="none" cap="none" strike="noStrike">
                <a:solidFill>
                  <a:srgbClr val="595959"/>
                </a:solidFill>
              </a:rPr>
              <a:t>: Returns the URI of the document.</a:t>
            </a:r>
            <a:endParaRPr sz="1100"/>
          </a:p>
          <a:p>
            <a:pPr indent="-247650" lvl="0" marL="304800" marR="0" rtl="0" algn="l">
              <a:lnSpc>
                <a:spcPct val="100000"/>
              </a:lnSpc>
              <a:spcBef>
                <a:spcPts val="0"/>
              </a:spcBef>
              <a:spcAft>
                <a:spcPts val="0"/>
              </a:spcAft>
              <a:buClr>
                <a:srgbClr val="FF9900"/>
              </a:buClr>
              <a:buSzPts val="1100"/>
              <a:buChar char="➢"/>
            </a:pPr>
            <a:r>
              <a:rPr b="1" i="0" lang="en-US" sz="1100" u="none" cap="none" strike="noStrike">
                <a:solidFill>
                  <a:srgbClr val="595959"/>
                </a:solidFill>
                <a:latin typeface="Consolas"/>
                <a:ea typeface="Consolas"/>
                <a:cs typeface="Consolas"/>
                <a:sym typeface="Consolas"/>
              </a:rPr>
              <a:t>document.</a:t>
            </a:r>
            <a:r>
              <a:rPr b="1" i="0" lang="en-US" sz="1100" u="none" cap="none" strike="noStrike">
                <a:solidFill>
                  <a:srgbClr val="0E72EC"/>
                </a:solidFill>
                <a:latin typeface="Consolas"/>
                <a:ea typeface="Consolas"/>
                <a:cs typeface="Consolas"/>
                <a:sym typeface="Consolas"/>
              </a:rPr>
              <a:t>domain</a:t>
            </a:r>
            <a:r>
              <a:rPr i="0" lang="en-US" sz="1100" u="none" cap="none" strike="noStrike">
                <a:solidFill>
                  <a:srgbClr val="595959"/>
                </a:solidFill>
              </a:rPr>
              <a:t>: Returns the domain name of the document server.</a:t>
            </a:r>
            <a:endParaRPr sz="1100"/>
          </a:p>
          <a:p>
            <a:pPr indent="-247650" lvl="0" marL="304800" marR="0" rtl="0" algn="l">
              <a:lnSpc>
                <a:spcPct val="100000"/>
              </a:lnSpc>
              <a:spcBef>
                <a:spcPts val="0"/>
              </a:spcBef>
              <a:spcAft>
                <a:spcPts val="0"/>
              </a:spcAft>
              <a:buClr>
                <a:srgbClr val="FF9900"/>
              </a:buClr>
              <a:buSzPts val="1100"/>
              <a:buChar char="➢"/>
            </a:pPr>
            <a:r>
              <a:rPr b="1" i="0" lang="en-US" sz="1100" u="none" cap="none" strike="noStrike">
                <a:solidFill>
                  <a:srgbClr val="595959"/>
                </a:solidFill>
                <a:latin typeface="Consolas"/>
                <a:ea typeface="Consolas"/>
                <a:cs typeface="Consolas"/>
                <a:sym typeface="Consolas"/>
              </a:rPr>
              <a:t>documen</a:t>
            </a:r>
            <a:r>
              <a:rPr b="1" lang="en-US" sz="1100">
                <a:solidFill>
                  <a:srgbClr val="595959"/>
                </a:solidFill>
                <a:latin typeface="Consolas"/>
                <a:ea typeface="Consolas"/>
                <a:cs typeface="Consolas"/>
                <a:sym typeface="Consolas"/>
              </a:rPr>
              <a:t>t.</a:t>
            </a:r>
            <a:r>
              <a:rPr b="1" i="0" lang="en-US" sz="1100" u="none" cap="none" strike="noStrike">
                <a:solidFill>
                  <a:srgbClr val="0E72EC"/>
                </a:solidFill>
                <a:latin typeface="Consolas"/>
                <a:ea typeface="Consolas"/>
                <a:cs typeface="Consolas"/>
                <a:sym typeface="Consolas"/>
              </a:rPr>
              <a:t>embeds</a:t>
            </a:r>
            <a:r>
              <a:rPr i="0" lang="en-US" sz="1100" u="none" cap="none" strike="noStrike">
                <a:solidFill>
                  <a:srgbClr val="595959"/>
                </a:solidFill>
              </a:rPr>
              <a:t>: Returns all </a:t>
            </a:r>
            <a:r>
              <a:rPr i="0" lang="en-US" sz="1100" u="none" cap="none" strike="noStrike">
                <a:solidFill>
                  <a:srgbClr val="595959"/>
                </a:solidFill>
                <a:latin typeface="Consolas"/>
                <a:ea typeface="Consolas"/>
                <a:cs typeface="Consolas"/>
                <a:sym typeface="Consolas"/>
              </a:rPr>
              <a:t>&lt;embed&gt;</a:t>
            </a:r>
            <a:r>
              <a:rPr i="0" lang="en-US" sz="1100" u="none" cap="none" strike="noStrike">
                <a:solidFill>
                  <a:srgbClr val="595959"/>
                </a:solidFill>
              </a:rPr>
              <a:t> elements.</a:t>
            </a:r>
            <a:endParaRPr i="0" sz="1100" u="none" cap="none" strike="noStrike">
              <a:solidFill>
                <a:srgbClr val="595959"/>
              </a:solidFill>
            </a:endParaRPr>
          </a:p>
          <a:p>
            <a:pPr indent="-247650" lvl="0" marL="304800" rtl="0" algn="l">
              <a:spcBef>
                <a:spcPts val="0"/>
              </a:spcBef>
              <a:spcAft>
                <a:spcPts val="0"/>
              </a:spcAft>
              <a:buClr>
                <a:srgbClr val="FF9900"/>
              </a:buClr>
              <a:buSzPts val="1100"/>
              <a:buChar char="➢"/>
            </a:pPr>
            <a:r>
              <a:rPr b="1" lang="en-US" sz="1100">
                <a:solidFill>
                  <a:srgbClr val="595959"/>
                </a:solidFill>
                <a:latin typeface="Consolas"/>
                <a:ea typeface="Consolas"/>
                <a:cs typeface="Consolas"/>
                <a:sym typeface="Consolas"/>
              </a:rPr>
              <a:t>document.</a:t>
            </a:r>
            <a:r>
              <a:rPr b="1" lang="en-US" sz="1100">
                <a:solidFill>
                  <a:srgbClr val="0E72EC"/>
                </a:solidFill>
                <a:latin typeface="Consolas"/>
                <a:ea typeface="Consolas"/>
                <a:cs typeface="Consolas"/>
                <a:sym typeface="Consolas"/>
              </a:rPr>
              <a:t>scripts</a:t>
            </a:r>
            <a:r>
              <a:rPr lang="en-US" sz="1100">
                <a:solidFill>
                  <a:srgbClr val="595959"/>
                </a:solidFill>
              </a:rPr>
              <a:t>: Returns all </a:t>
            </a:r>
            <a:r>
              <a:rPr lang="en-US" sz="1100">
                <a:solidFill>
                  <a:srgbClr val="595959"/>
                </a:solidFill>
                <a:latin typeface="Consolas"/>
                <a:ea typeface="Consolas"/>
                <a:cs typeface="Consolas"/>
                <a:sym typeface="Consolas"/>
              </a:rPr>
              <a:t>&lt;script&gt;</a:t>
            </a:r>
            <a:r>
              <a:rPr lang="en-US" sz="1100">
                <a:solidFill>
                  <a:srgbClr val="595959"/>
                </a:solidFill>
              </a:rPr>
              <a:t> elements.</a:t>
            </a:r>
            <a:endParaRPr sz="1100">
              <a:solidFill>
                <a:srgbClr val="595959"/>
              </a:solidFill>
              <a:latin typeface="Times New Roman"/>
              <a:ea typeface="Times New Roman"/>
              <a:cs typeface="Times New Roman"/>
              <a:sym typeface="Times New Roman"/>
            </a:endParaRPr>
          </a:p>
        </p:txBody>
      </p:sp>
      <p:sp>
        <p:nvSpPr>
          <p:cNvPr id="545" name="Google Shape;545;p59"/>
          <p:cNvSpPr/>
          <p:nvPr/>
        </p:nvSpPr>
        <p:spPr>
          <a:xfrm>
            <a:off x="4572000" y="1653701"/>
            <a:ext cx="3967800" cy="3134700"/>
          </a:xfrm>
          <a:prstGeom prst="rect">
            <a:avLst/>
          </a:prstGeom>
          <a:noFill/>
          <a:ln>
            <a:noFill/>
          </a:ln>
        </p:spPr>
        <p:txBody>
          <a:bodyPr anchorCtr="0" anchor="t" bIns="34275" lIns="68575" spcFirstLastPara="1" rIns="68575" wrap="square" tIns="34275">
            <a:noAutofit/>
          </a:bodyPr>
          <a:lstStyle/>
          <a:p>
            <a:pPr indent="-234950" lvl="0" marL="254000" rtl="0" algn="l">
              <a:spcBef>
                <a:spcPts val="0"/>
              </a:spcBef>
              <a:spcAft>
                <a:spcPts val="0"/>
              </a:spcAft>
              <a:buClr>
                <a:srgbClr val="FF9900"/>
              </a:buClr>
              <a:buSzPts val="1100"/>
              <a:buChar char="➢"/>
            </a:pPr>
            <a:r>
              <a:rPr b="1" lang="en-US" sz="1100">
                <a:solidFill>
                  <a:schemeClr val="dk2"/>
                </a:solidFill>
                <a:latin typeface="Consolas"/>
                <a:ea typeface="Consolas"/>
                <a:cs typeface="Consolas"/>
                <a:sym typeface="Consolas"/>
              </a:rPr>
              <a:t>document.</a:t>
            </a:r>
            <a:r>
              <a:rPr b="1" lang="en-US" sz="1100">
                <a:solidFill>
                  <a:srgbClr val="0E72EC"/>
                </a:solidFill>
                <a:latin typeface="Consolas"/>
                <a:ea typeface="Consolas"/>
                <a:cs typeface="Consolas"/>
                <a:sym typeface="Consolas"/>
              </a:rPr>
              <a:t>strictErrorChecking</a:t>
            </a:r>
            <a:r>
              <a:rPr lang="en-US" sz="1100">
                <a:solidFill>
                  <a:schemeClr val="dk2"/>
                </a:solidFill>
              </a:rPr>
              <a:t>: Returns if error checking is enforced.</a:t>
            </a:r>
            <a:endParaRPr sz="1100">
              <a:solidFill>
                <a:schemeClr val="dk2"/>
              </a:solidFill>
            </a:endParaRPr>
          </a:p>
          <a:p>
            <a:pPr indent="-234950" lvl="0" marL="254000" rtl="0" algn="l">
              <a:spcBef>
                <a:spcPts val="0"/>
              </a:spcBef>
              <a:spcAft>
                <a:spcPts val="0"/>
              </a:spcAft>
              <a:buClr>
                <a:srgbClr val="FF9900"/>
              </a:buClr>
              <a:buSzPts val="1100"/>
              <a:buChar char="➢"/>
            </a:pPr>
            <a:r>
              <a:rPr b="1" lang="en-US" sz="1100">
                <a:solidFill>
                  <a:schemeClr val="dk2"/>
                </a:solidFill>
                <a:latin typeface="Consolas"/>
                <a:ea typeface="Consolas"/>
                <a:cs typeface="Consolas"/>
                <a:sym typeface="Consolas"/>
              </a:rPr>
              <a:t>document.</a:t>
            </a:r>
            <a:r>
              <a:rPr b="1" lang="en-US" sz="1100">
                <a:solidFill>
                  <a:srgbClr val="0E72EC"/>
                </a:solidFill>
                <a:latin typeface="Consolas"/>
                <a:ea typeface="Consolas"/>
                <a:cs typeface="Consolas"/>
                <a:sym typeface="Consolas"/>
              </a:rPr>
              <a:t>title</a:t>
            </a:r>
            <a:r>
              <a:rPr lang="en-US" sz="1100">
                <a:solidFill>
                  <a:schemeClr val="dk2"/>
                </a:solidFill>
              </a:rPr>
              <a:t>: Returns the </a:t>
            </a:r>
            <a:r>
              <a:rPr lang="en-US" sz="1100">
                <a:solidFill>
                  <a:schemeClr val="dk2"/>
                </a:solidFill>
                <a:latin typeface="Consolas"/>
                <a:ea typeface="Consolas"/>
                <a:cs typeface="Consolas"/>
                <a:sym typeface="Consolas"/>
              </a:rPr>
              <a:t>&lt;title&gt;</a:t>
            </a:r>
            <a:r>
              <a:rPr lang="en-US" sz="1100">
                <a:solidFill>
                  <a:schemeClr val="dk2"/>
                </a:solidFill>
              </a:rPr>
              <a:t> element.</a:t>
            </a:r>
            <a:endParaRPr sz="1100">
              <a:solidFill>
                <a:schemeClr val="dk2"/>
              </a:solidFill>
            </a:endParaRPr>
          </a:p>
          <a:p>
            <a:pPr indent="-234950" lvl="0" marL="254000" rtl="0" algn="l">
              <a:spcBef>
                <a:spcPts val="0"/>
              </a:spcBef>
              <a:spcAft>
                <a:spcPts val="0"/>
              </a:spcAft>
              <a:buClr>
                <a:srgbClr val="FF9900"/>
              </a:buClr>
              <a:buSzPts val="1100"/>
              <a:buChar char="➢"/>
            </a:pPr>
            <a:r>
              <a:rPr b="1" lang="en-US" sz="1100">
                <a:solidFill>
                  <a:schemeClr val="dk2"/>
                </a:solidFill>
                <a:latin typeface="Consolas"/>
                <a:ea typeface="Consolas"/>
                <a:cs typeface="Consolas"/>
                <a:sym typeface="Consolas"/>
              </a:rPr>
              <a:t>document.</a:t>
            </a:r>
            <a:r>
              <a:rPr b="1" lang="en-US" sz="1100">
                <a:solidFill>
                  <a:srgbClr val="0E72EC"/>
                </a:solidFill>
                <a:latin typeface="Consolas"/>
                <a:ea typeface="Consolas"/>
                <a:cs typeface="Consolas"/>
                <a:sym typeface="Consolas"/>
              </a:rPr>
              <a:t>URL</a:t>
            </a:r>
            <a:r>
              <a:rPr lang="en-US" sz="1100">
                <a:solidFill>
                  <a:schemeClr val="dk2"/>
                </a:solidFill>
              </a:rPr>
              <a:t>: Returns the complete URL of the document.</a:t>
            </a:r>
            <a:endParaRPr sz="1100">
              <a:solidFill>
                <a:schemeClr val="dk2"/>
              </a:solidFill>
            </a:endParaRPr>
          </a:p>
          <a:p>
            <a:pPr indent="-234950" lvl="0" marL="254000" rtl="0" algn="l">
              <a:spcBef>
                <a:spcPts val="0"/>
              </a:spcBef>
              <a:spcAft>
                <a:spcPts val="0"/>
              </a:spcAft>
              <a:buClr>
                <a:srgbClr val="FF9900"/>
              </a:buClr>
              <a:buSzPts val="1100"/>
              <a:buChar char="➢"/>
            </a:pPr>
            <a:r>
              <a:rPr b="1" lang="en-US" sz="1100">
                <a:solidFill>
                  <a:srgbClr val="595959"/>
                </a:solidFill>
                <a:latin typeface="Consolas"/>
                <a:ea typeface="Consolas"/>
                <a:cs typeface="Consolas"/>
                <a:sym typeface="Consolas"/>
              </a:rPr>
              <a:t>document.</a:t>
            </a:r>
            <a:r>
              <a:rPr b="1" lang="en-US" sz="1100">
                <a:solidFill>
                  <a:srgbClr val="0E72EC"/>
                </a:solidFill>
                <a:latin typeface="Consolas"/>
                <a:ea typeface="Consolas"/>
                <a:cs typeface="Consolas"/>
                <a:sym typeface="Consolas"/>
              </a:rPr>
              <a:t>forms</a:t>
            </a:r>
            <a:r>
              <a:rPr lang="en-US" sz="1100">
                <a:solidFill>
                  <a:srgbClr val="595959"/>
                </a:solidFill>
              </a:rPr>
              <a:t>: Returns all </a:t>
            </a:r>
            <a:r>
              <a:rPr lang="en-US" sz="1100">
                <a:solidFill>
                  <a:srgbClr val="595959"/>
                </a:solidFill>
                <a:latin typeface="Consolas"/>
                <a:ea typeface="Consolas"/>
                <a:cs typeface="Consolas"/>
                <a:sym typeface="Consolas"/>
              </a:rPr>
              <a:t>&lt;form&gt;</a:t>
            </a:r>
            <a:r>
              <a:rPr lang="en-US" sz="1100">
                <a:solidFill>
                  <a:srgbClr val="595959"/>
                </a:solidFill>
              </a:rPr>
              <a:t> elements.</a:t>
            </a:r>
            <a:endParaRPr sz="1100">
              <a:solidFill>
                <a:schemeClr val="dk1"/>
              </a:solidFill>
            </a:endParaRPr>
          </a:p>
          <a:p>
            <a:pPr indent="-234950" lvl="0" marL="254000" rtl="0" algn="l">
              <a:spcBef>
                <a:spcPts val="0"/>
              </a:spcBef>
              <a:spcAft>
                <a:spcPts val="0"/>
              </a:spcAft>
              <a:buClr>
                <a:srgbClr val="FF9900"/>
              </a:buClr>
              <a:buSzPts val="1100"/>
              <a:buChar char="➢"/>
            </a:pPr>
            <a:r>
              <a:rPr b="1" lang="en-US" sz="1100">
                <a:solidFill>
                  <a:srgbClr val="595959"/>
                </a:solidFill>
                <a:latin typeface="Consolas"/>
                <a:ea typeface="Consolas"/>
                <a:cs typeface="Consolas"/>
                <a:sym typeface="Consolas"/>
              </a:rPr>
              <a:t>document.</a:t>
            </a:r>
            <a:r>
              <a:rPr b="1" lang="en-US" sz="1100">
                <a:solidFill>
                  <a:srgbClr val="0E72EC"/>
                </a:solidFill>
                <a:latin typeface="Consolas"/>
                <a:ea typeface="Consolas"/>
                <a:cs typeface="Consolas"/>
                <a:sym typeface="Consolas"/>
              </a:rPr>
              <a:t>head</a:t>
            </a:r>
            <a:r>
              <a:rPr lang="en-US" sz="1100">
                <a:solidFill>
                  <a:srgbClr val="595959"/>
                </a:solidFill>
              </a:rPr>
              <a:t>: Returns the </a:t>
            </a:r>
            <a:r>
              <a:rPr lang="en-US" sz="1100">
                <a:solidFill>
                  <a:srgbClr val="595959"/>
                </a:solidFill>
                <a:latin typeface="Consolas"/>
                <a:ea typeface="Consolas"/>
                <a:cs typeface="Consolas"/>
                <a:sym typeface="Consolas"/>
              </a:rPr>
              <a:t>&lt;head&gt;</a:t>
            </a:r>
            <a:r>
              <a:rPr lang="en-US" sz="1100">
                <a:solidFill>
                  <a:srgbClr val="595959"/>
                </a:solidFill>
              </a:rPr>
              <a:t> element.</a:t>
            </a:r>
            <a:endParaRPr sz="1100">
              <a:solidFill>
                <a:schemeClr val="dk1"/>
              </a:solidFill>
            </a:endParaRPr>
          </a:p>
          <a:p>
            <a:pPr indent="-234950" lvl="0" marL="254000" rtl="0" algn="l">
              <a:spcBef>
                <a:spcPts val="0"/>
              </a:spcBef>
              <a:spcAft>
                <a:spcPts val="0"/>
              </a:spcAft>
              <a:buClr>
                <a:srgbClr val="FF9900"/>
              </a:buClr>
              <a:buSzPts val="1100"/>
              <a:buChar char="➢"/>
            </a:pPr>
            <a:r>
              <a:rPr b="1" lang="en-US" sz="1100">
                <a:solidFill>
                  <a:srgbClr val="595959"/>
                </a:solidFill>
                <a:latin typeface="Consolas"/>
                <a:ea typeface="Consolas"/>
                <a:cs typeface="Consolas"/>
                <a:sym typeface="Consolas"/>
              </a:rPr>
              <a:t>document.</a:t>
            </a:r>
            <a:r>
              <a:rPr b="1" lang="en-US" sz="1100">
                <a:solidFill>
                  <a:srgbClr val="0E72EC"/>
                </a:solidFill>
                <a:latin typeface="Consolas"/>
                <a:ea typeface="Consolas"/>
                <a:cs typeface="Consolas"/>
                <a:sym typeface="Consolas"/>
              </a:rPr>
              <a:t>images</a:t>
            </a:r>
            <a:r>
              <a:rPr lang="en-US" sz="1100">
                <a:solidFill>
                  <a:srgbClr val="595959"/>
                </a:solidFill>
              </a:rPr>
              <a:t>: Returns all </a:t>
            </a:r>
            <a:r>
              <a:rPr lang="en-US" sz="1100">
                <a:solidFill>
                  <a:srgbClr val="595959"/>
                </a:solidFill>
                <a:latin typeface="Consolas"/>
                <a:ea typeface="Consolas"/>
                <a:cs typeface="Consolas"/>
                <a:sym typeface="Consolas"/>
              </a:rPr>
              <a:t>&lt;img&gt;</a:t>
            </a:r>
            <a:r>
              <a:rPr lang="en-US" sz="1100">
                <a:solidFill>
                  <a:srgbClr val="595959"/>
                </a:solidFill>
              </a:rPr>
              <a:t> elements.</a:t>
            </a:r>
            <a:endParaRPr sz="1100">
              <a:solidFill>
                <a:schemeClr val="dk1"/>
              </a:solidFill>
            </a:endParaRPr>
          </a:p>
          <a:p>
            <a:pPr indent="-234950" lvl="0" marL="254000" rtl="0" algn="l">
              <a:spcBef>
                <a:spcPts val="0"/>
              </a:spcBef>
              <a:spcAft>
                <a:spcPts val="0"/>
              </a:spcAft>
              <a:buClr>
                <a:srgbClr val="FF9900"/>
              </a:buClr>
              <a:buSzPts val="1100"/>
              <a:buChar char="➢"/>
            </a:pPr>
            <a:r>
              <a:rPr b="1" lang="en-US" sz="1100">
                <a:solidFill>
                  <a:srgbClr val="595959"/>
                </a:solidFill>
                <a:latin typeface="Consolas"/>
                <a:ea typeface="Consolas"/>
                <a:cs typeface="Consolas"/>
                <a:sym typeface="Consolas"/>
              </a:rPr>
              <a:t>document.</a:t>
            </a:r>
            <a:r>
              <a:rPr b="1" lang="en-US" sz="1100">
                <a:solidFill>
                  <a:srgbClr val="0E72EC"/>
                </a:solidFill>
                <a:latin typeface="Consolas"/>
                <a:ea typeface="Consolas"/>
                <a:cs typeface="Consolas"/>
                <a:sym typeface="Consolas"/>
              </a:rPr>
              <a:t>implementation</a:t>
            </a:r>
            <a:r>
              <a:rPr lang="en-US" sz="1100">
                <a:solidFill>
                  <a:srgbClr val="595959"/>
                </a:solidFill>
              </a:rPr>
              <a:t>: Returns the DOM implementation.</a:t>
            </a:r>
            <a:endParaRPr sz="1100">
              <a:solidFill>
                <a:schemeClr val="dk1"/>
              </a:solidFill>
            </a:endParaRPr>
          </a:p>
          <a:p>
            <a:pPr indent="-234950" lvl="0" marL="254000" rtl="0" algn="l">
              <a:spcBef>
                <a:spcPts val="0"/>
              </a:spcBef>
              <a:spcAft>
                <a:spcPts val="0"/>
              </a:spcAft>
              <a:buClr>
                <a:srgbClr val="FF9900"/>
              </a:buClr>
              <a:buSzPts val="1100"/>
              <a:buChar char="➢"/>
            </a:pPr>
            <a:r>
              <a:rPr b="1" lang="en-US" sz="1100">
                <a:solidFill>
                  <a:srgbClr val="595959"/>
                </a:solidFill>
                <a:latin typeface="Consolas"/>
                <a:ea typeface="Consolas"/>
                <a:cs typeface="Consolas"/>
                <a:sym typeface="Consolas"/>
              </a:rPr>
              <a:t>document.</a:t>
            </a:r>
            <a:r>
              <a:rPr b="1" lang="en-US" sz="1100">
                <a:solidFill>
                  <a:srgbClr val="0E72EC"/>
                </a:solidFill>
                <a:latin typeface="Consolas"/>
                <a:ea typeface="Consolas"/>
                <a:cs typeface="Consolas"/>
                <a:sym typeface="Consolas"/>
              </a:rPr>
              <a:t>inputEncoding</a:t>
            </a:r>
            <a:r>
              <a:rPr lang="en-US" sz="1100">
                <a:solidFill>
                  <a:srgbClr val="595959"/>
                </a:solidFill>
              </a:rPr>
              <a:t>: Returns the document's encoding (character set).</a:t>
            </a:r>
            <a:endParaRPr sz="1100">
              <a:solidFill>
                <a:schemeClr val="dk1"/>
              </a:solidFill>
            </a:endParaRPr>
          </a:p>
          <a:p>
            <a:pPr indent="-234950" lvl="0" marL="254000" rtl="0" algn="l">
              <a:spcBef>
                <a:spcPts val="0"/>
              </a:spcBef>
              <a:spcAft>
                <a:spcPts val="0"/>
              </a:spcAft>
              <a:buClr>
                <a:srgbClr val="FF9900"/>
              </a:buClr>
              <a:buSzPts val="1100"/>
              <a:buChar char="➢"/>
            </a:pPr>
            <a:r>
              <a:rPr b="1" lang="en-US" sz="1100">
                <a:solidFill>
                  <a:srgbClr val="595959"/>
                </a:solidFill>
                <a:latin typeface="Consolas"/>
                <a:ea typeface="Consolas"/>
                <a:cs typeface="Consolas"/>
                <a:sym typeface="Consolas"/>
              </a:rPr>
              <a:t>document.</a:t>
            </a:r>
            <a:r>
              <a:rPr b="1" lang="en-US" sz="1100">
                <a:solidFill>
                  <a:srgbClr val="0E72EC"/>
                </a:solidFill>
                <a:latin typeface="Consolas"/>
                <a:ea typeface="Consolas"/>
                <a:cs typeface="Consolas"/>
                <a:sym typeface="Consolas"/>
              </a:rPr>
              <a:t>lastModified</a:t>
            </a:r>
            <a:r>
              <a:rPr lang="en-US" sz="1100">
                <a:solidFill>
                  <a:srgbClr val="595959"/>
                </a:solidFill>
              </a:rPr>
              <a:t>: Returns the date and time the document was updated.</a:t>
            </a:r>
            <a:endParaRPr sz="1100">
              <a:solidFill>
                <a:schemeClr val="dk1"/>
              </a:solidFill>
            </a:endParaRPr>
          </a:p>
          <a:p>
            <a:pPr indent="-234950" lvl="0" marL="254000" rtl="0" algn="l">
              <a:spcBef>
                <a:spcPts val="0"/>
              </a:spcBef>
              <a:spcAft>
                <a:spcPts val="0"/>
              </a:spcAft>
              <a:buClr>
                <a:srgbClr val="FF9900"/>
              </a:buClr>
              <a:buSzPts val="1100"/>
              <a:buChar char="➢"/>
            </a:pPr>
            <a:r>
              <a:rPr b="1" lang="en-US" sz="1100">
                <a:solidFill>
                  <a:srgbClr val="595959"/>
                </a:solidFill>
                <a:latin typeface="Consolas"/>
                <a:ea typeface="Consolas"/>
                <a:cs typeface="Consolas"/>
                <a:sym typeface="Consolas"/>
              </a:rPr>
              <a:t>document</a:t>
            </a:r>
            <a:r>
              <a:rPr b="1" lang="en-US" sz="1100">
                <a:solidFill>
                  <a:srgbClr val="0E72EC"/>
                </a:solidFill>
                <a:latin typeface="Consolas"/>
                <a:ea typeface="Consolas"/>
                <a:cs typeface="Consolas"/>
                <a:sym typeface="Consolas"/>
              </a:rPr>
              <a:t>.links</a:t>
            </a:r>
            <a:r>
              <a:rPr lang="en-US" sz="1100">
                <a:solidFill>
                  <a:srgbClr val="595959"/>
                </a:solidFill>
              </a:rPr>
              <a:t>: Returns all </a:t>
            </a:r>
            <a:r>
              <a:rPr lang="en-US" sz="1100">
                <a:solidFill>
                  <a:srgbClr val="595959"/>
                </a:solidFill>
                <a:latin typeface="Consolas"/>
                <a:ea typeface="Consolas"/>
                <a:cs typeface="Consolas"/>
                <a:sym typeface="Consolas"/>
              </a:rPr>
              <a:t>&lt;area&gt;</a:t>
            </a:r>
            <a:r>
              <a:rPr lang="en-US" sz="1100">
                <a:solidFill>
                  <a:srgbClr val="595959"/>
                </a:solidFill>
              </a:rPr>
              <a:t> and </a:t>
            </a:r>
            <a:r>
              <a:rPr lang="en-US" sz="1100">
                <a:solidFill>
                  <a:srgbClr val="595959"/>
                </a:solidFill>
                <a:latin typeface="Consolas"/>
                <a:ea typeface="Consolas"/>
                <a:cs typeface="Consolas"/>
                <a:sym typeface="Consolas"/>
              </a:rPr>
              <a:t>&lt;a&gt;</a:t>
            </a:r>
            <a:r>
              <a:rPr lang="en-US" sz="1100">
                <a:solidFill>
                  <a:srgbClr val="595959"/>
                </a:solidFill>
              </a:rPr>
              <a:t> elements that have a href attribute.</a:t>
            </a:r>
            <a:endParaRPr sz="1100">
              <a:solidFill>
                <a:schemeClr val="dk1"/>
              </a:solidFill>
            </a:endParaRPr>
          </a:p>
          <a:p>
            <a:pPr indent="-234950" lvl="0" marL="254000" rtl="0" algn="l">
              <a:spcBef>
                <a:spcPts val="0"/>
              </a:spcBef>
              <a:spcAft>
                <a:spcPts val="0"/>
              </a:spcAft>
              <a:buClr>
                <a:srgbClr val="FF9900"/>
              </a:buClr>
              <a:buSzPts val="1100"/>
              <a:buChar char="➢"/>
            </a:pPr>
            <a:r>
              <a:rPr b="1" lang="en-US" sz="1100">
                <a:solidFill>
                  <a:srgbClr val="595959"/>
                </a:solidFill>
                <a:latin typeface="Consolas"/>
                <a:ea typeface="Consolas"/>
                <a:cs typeface="Consolas"/>
                <a:sym typeface="Consolas"/>
              </a:rPr>
              <a:t>document</a:t>
            </a:r>
            <a:r>
              <a:rPr b="1" lang="en-US" sz="1100">
                <a:solidFill>
                  <a:srgbClr val="0E72EC"/>
                </a:solidFill>
                <a:latin typeface="Consolas"/>
                <a:ea typeface="Consolas"/>
                <a:cs typeface="Consolas"/>
                <a:sym typeface="Consolas"/>
              </a:rPr>
              <a:t>.referrer</a:t>
            </a:r>
            <a:r>
              <a:rPr lang="en-US" sz="1100">
                <a:solidFill>
                  <a:srgbClr val="595959"/>
                </a:solidFill>
              </a:rPr>
              <a:t>: Returns the URI of the referrer (the linking document).</a:t>
            </a:r>
            <a:endParaRPr sz="1100">
              <a:solidFill>
                <a:srgbClr val="595959"/>
              </a:solidFill>
              <a:latin typeface="Times New Roman"/>
              <a:ea typeface="Times New Roman"/>
              <a:cs typeface="Times New Roman"/>
              <a:sym typeface="Times New Roman"/>
            </a:endParaRPr>
          </a:p>
        </p:txBody>
      </p:sp>
      <p:sp>
        <p:nvSpPr>
          <p:cNvPr id="546" name="Google Shape;546;p59"/>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547" name="Google Shape;547;p59"/>
          <p:cNvSpPr txBox="1"/>
          <p:nvPr>
            <p:ph idx="1" type="body"/>
          </p:nvPr>
        </p:nvSpPr>
        <p:spPr>
          <a:xfrm>
            <a:off x="523875" y="1290600"/>
            <a:ext cx="8186700" cy="405600"/>
          </a:xfrm>
          <a:prstGeom prst="rect">
            <a:avLst/>
          </a:prstGeom>
        </p:spPr>
        <p:txBody>
          <a:bodyPr anchorCtr="0" anchor="t" bIns="68575" lIns="68575" spcFirstLastPara="1" rIns="68575" wrap="square" tIns="68575">
            <a:normAutofit/>
          </a:bodyPr>
          <a:lstStyle/>
          <a:p>
            <a:pPr indent="0" lvl="0" marL="0" rtl="0" algn="l">
              <a:spcBef>
                <a:spcPts val="0"/>
              </a:spcBef>
              <a:spcAft>
                <a:spcPts val="0"/>
              </a:spcAft>
              <a:buNone/>
            </a:pPr>
            <a:r>
              <a:rPr lang="en-US" sz="1500">
                <a:solidFill>
                  <a:schemeClr val="accent2"/>
                </a:solidFill>
              </a:rPr>
              <a:t>The following are some useful objects, properties, and methods</a:t>
            </a:r>
            <a:r>
              <a:rPr b="1" lang="en-US" sz="1500">
                <a:solidFill>
                  <a:schemeClr val="accent2"/>
                </a:solidFill>
              </a:rPr>
              <a:t> </a:t>
            </a:r>
            <a:r>
              <a:rPr lang="en-US" sz="1500">
                <a:solidFill>
                  <a:schemeClr val="accent2"/>
                </a:solidFill>
              </a:rPr>
              <a:t>of the </a:t>
            </a:r>
            <a:r>
              <a:rPr b="1" lang="en-US" sz="1500">
                <a:solidFill>
                  <a:schemeClr val="accent2"/>
                </a:solidFill>
                <a:latin typeface="Consolas"/>
                <a:ea typeface="Consolas"/>
                <a:cs typeface="Consolas"/>
                <a:sym typeface="Consolas"/>
              </a:rPr>
              <a:t>document</a:t>
            </a:r>
            <a:r>
              <a:rPr lang="en-US" sz="1500">
                <a:solidFill>
                  <a:schemeClr val="accent2"/>
                </a:solidFill>
              </a:rPr>
              <a:t> object:</a:t>
            </a:r>
            <a:endParaRPr sz="1500">
              <a:solidFill>
                <a:schemeClr val="accen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60"/>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sz="2500"/>
              <a:t>Locating DOM Elements using Selectors</a:t>
            </a:r>
            <a:endParaRPr sz="2500"/>
          </a:p>
        </p:txBody>
      </p:sp>
      <p:sp>
        <p:nvSpPr>
          <p:cNvPr id="554" name="Google Shape;554;p60"/>
          <p:cNvSpPr txBox="1"/>
          <p:nvPr>
            <p:ph idx="1" type="body"/>
          </p:nvPr>
        </p:nvSpPr>
        <p:spPr>
          <a:xfrm>
            <a:off x="523875" y="1290600"/>
            <a:ext cx="8186700" cy="3395400"/>
          </a:xfrm>
          <a:prstGeom prst="rect">
            <a:avLst/>
          </a:prstGeom>
          <a:noFill/>
          <a:ln>
            <a:noFill/>
          </a:ln>
        </p:spPr>
        <p:txBody>
          <a:bodyPr anchorCtr="0" anchor="t" bIns="68575" lIns="68575" spcFirstLastPara="1" rIns="68575" wrap="square" tIns="68575">
            <a:normAutofit/>
          </a:bodyPr>
          <a:lstStyle/>
          <a:p>
            <a:pPr indent="0" lvl="0" marL="0" rtl="0" algn="l">
              <a:spcBef>
                <a:spcPts val="800"/>
              </a:spcBef>
              <a:spcAft>
                <a:spcPts val="0"/>
              </a:spcAft>
              <a:buNone/>
            </a:pPr>
            <a:r>
              <a:rPr lang="en-US" sz="1500"/>
              <a:t>In order to manipulate elements of the document, you must somehow obtain or select the element objects that represent the page elements of interest. </a:t>
            </a:r>
            <a:endParaRPr sz="1500"/>
          </a:p>
          <a:p>
            <a:pPr indent="0" lvl="0" marL="0" rtl="0" algn="l">
              <a:spcBef>
                <a:spcPts val="800"/>
              </a:spcBef>
              <a:spcAft>
                <a:spcPts val="0"/>
              </a:spcAft>
              <a:buNone/>
            </a:pPr>
            <a:r>
              <a:rPr lang="en-US" sz="1500"/>
              <a:t>The DOM defines several ways to select elements, which we will discuss on the following slides. You can query a document for an element or elements by using:</a:t>
            </a:r>
            <a:endParaRPr sz="1500">
              <a:solidFill>
                <a:schemeClr val="dk1"/>
              </a:solidFill>
            </a:endParaRPr>
          </a:p>
          <a:p>
            <a:pPr indent="-260350" lvl="0" marL="342900" rtl="0" algn="l">
              <a:lnSpc>
                <a:spcPct val="90000"/>
              </a:lnSpc>
              <a:spcBef>
                <a:spcPts val="800"/>
              </a:spcBef>
              <a:spcAft>
                <a:spcPts val="0"/>
              </a:spcAft>
              <a:buSzPts val="1500"/>
              <a:buFont typeface="Century Gothic"/>
              <a:buChar char="➢"/>
            </a:pPr>
            <a:r>
              <a:rPr lang="en-US" sz="1500"/>
              <a:t>Document/</a:t>
            </a:r>
            <a:r>
              <a:rPr lang="en-US" sz="1500"/>
              <a:t>HTML object collections.</a:t>
            </a:r>
            <a:endParaRPr sz="1500"/>
          </a:p>
          <a:p>
            <a:pPr indent="-260350" lvl="0" marL="342900" rtl="0" algn="l">
              <a:lnSpc>
                <a:spcPct val="90000"/>
              </a:lnSpc>
              <a:spcBef>
                <a:spcPts val="800"/>
              </a:spcBef>
              <a:spcAft>
                <a:spcPts val="0"/>
              </a:spcAft>
              <a:buSzPts val="1500"/>
              <a:buFont typeface="Century Gothic"/>
              <a:buChar char="➢"/>
            </a:pPr>
            <a:r>
              <a:rPr lang="en-US" sz="1500"/>
              <a:t>A specific </a:t>
            </a:r>
            <a:r>
              <a:rPr b="1" lang="en-US" sz="1500">
                <a:latin typeface="Consolas"/>
                <a:ea typeface="Consolas"/>
                <a:cs typeface="Consolas"/>
                <a:sym typeface="Consolas"/>
              </a:rPr>
              <a:t>id</a:t>
            </a:r>
            <a:r>
              <a:rPr lang="en-US" sz="1500"/>
              <a:t> attribute. </a:t>
            </a:r>
            <a:endParaRPr sz="1500"/>
          </a:p>
          <a:p>
            <a:pPr indent="-260350" lvl="0" marL="342900" rtl="0" algn="l">
              <a:lnSpc>
                <a:spcPct val="90000"/>
              </a:lnSpc>
              <a:spcBef>
                <a:spcPts val="800"/>
              </a:spcBef>
              <a:spcAft>
                <a:spcPts val="0"/>
              </a:spcAft>
              <a:buSzPts val="1500"/>
              <a:buFont typeface="Century Gothic"/>
              <a:buChar char="➢"/>
            </a:pPr>
            <a:r>
              <a:rPr lang="en-US" sz="1500"/>
              <a:t>A specific </a:t>
            </a:r>
            <a:r>
              <a:rPr b="1" lang="en-US" sz="1500">
                <a:latin typeface="Consolas"/>
                <a:ea typeface="Consolas"/>
                <a:cs typeface="Consolas"/>
                <a:sym typeface="Consolas"/>
              </a:rPr>
              <a:t>name</a:t>
            </a:r>
            <a:r>
              <a:rPr lang="en-US" sz="1500"/>
              <a:t> attribute.</a:t>
            </a:r>
            <a:endParaRPr sz="1500"/>
          </a:p>
          <a:p>
            <a:pPr indent="-260350" lvl="0" marL="342900" rtl="0" algn="l">
              <a:lnSpc>
                <a:spcPct val="90000"/>
              </a:lnSpc>
              <a:spcBef>
                <a:spcPts val="800"/>
              </a:spcBef>
              <a:spcAft>
                <a:spcPts val="0"/>
              </a:spcAft>
              <a:buSzPts val="1500"/>
              <a:buFont typeface="Century Gothic"/>
              <a:buChar char="➢"/>
            </a:pPr>
            <a:r>
              <a:rPr lang="en-US" sz="1500"/>
              <a:t>A specific tag name.</a:t>
            </a:r>
            <a:endParaRPr sz="1500"/>
          </a:p>
          <a:p>
            <a:pPr indent="-260350" lvl="0" marL="342900" rtl="0" algn="l">
              <a:lnSpc>
                <a:spcPct val="90000"/>
              </a:lnSpc>
              <a:spcBef>
                <a:spcPts val="800"/>
              </a:spcBef>
              <a:spcAft>
                <a:spcPts val="0"/>
              </a:spcAft>
              <a:buSzPts val="1500"/>
              <a:buFont typeface="Century Gothic"/>
              <a:buChar char="➢"/>
            </a:pPr>
            <a:r>
              <a:rPr lang="en-US" sz="1500"/>
              <a:t>A Cascading Style Sheet (</a:t>
            </a:r>
            <a:r>
              <a:rPr lang="en-US" sz="1500"/>
              <a:t>CSS)</a:t>
            </a:r>
            <a:r>
              <a:rPr lang="en-US" sz="1500"/>
              <a:t> class or classes.</a:t>
            </a:r>
            <a:endParaRPr sz="1500"/>
          </a:p>
          <a:p>
            <a:pPr indent="-260350" lvl="0" marL="342900" rtl="0" algn="l">
              <a:lnSpc>
                <a:spcPct val="90000"/>
              </a:lnSpc>
              <a:spcBef>
                <a:spcPts val="800"/>
              </a:spcBef>
              <a:spcAft>
                <a:spcPts val="0"/>
              </a:spcAft>
              <a:buSzPts val="1500"/>
              <a:buFont typeface="Century Gothic"/>
              <a:buChar char="➢"/>
            </a:pPr>
            <a:r>
              <a:rPr lang="en-US" sz="1500"/>
              <a:t>A CSS selector expression.</a:t>
            </a:r>
            <a:endParaRPr sz="1500"/>
          </a:p>
        </p:txBody>
      </p:sp>
      <p:sp>
        <p:nvSpPr>
          <p:cNvPr id="555" name="Google Shape;555;p60"/>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S Course Template">
  <a:themeElements>
    <a:clrScheme name="Simple Light">
      <a:dk1>
        <a:srgbClr val="0079C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