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5143500" cx="9144000"/>
  <p:notesSz cx="6858000" cy="9144000"/>
  <p:embeddedFontLst>
    <p:embeddedFont>
      <p:font typeface="Century Gothic"/>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CenturyGothic-regular.fntdata"/><Relationship Id="rId43" Type="http://schemas.openxmlformats.org/officeDocument/2006/relationships/slide" Target="slides/slide39.xml"/><Relationship Id="rId46" Type="http://schemas.openxmlformats.org/officeDocument/2006/relationships/font" Target="fonts/CenturyGothic-italic.fntdata"/><Relationship Id="rId45" Type="http://schemas.openxmlformats.org/officeDocument/2006/relationships/font" Target="fonts/CenturyGothic-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7"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6fd113f00c_3_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490" name="Google Shape;490;g16fd113f00c_3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4ea8af906e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4ea8af906e_0_8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g14ea8af906e_0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e0114f41a2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e0114f41a2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g1e0114f41a2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4ea8af906e_0_2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4ea8af906e_0_20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g14ea8af906e_0_20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4ea8af906e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14ea8af906e_0_9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g14ea8af906e_0_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203f498d4cb_0_4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203f498d4cb_0_47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g203f498d4cb_0_4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03f498d4cb_0_4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03f498d4cb_0_48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g203f498d4cb_0_4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03f498d4cb_0_4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203f498d4cb_0_49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g203f498d4cb_0_4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203f498d4cb_0_4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203f498d4cb_0_49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g203f498d4cb_0_4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03f498d4cb_0_5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203f498d4cb_0_50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g203f498d4cb_0_5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03f498d4cb_0_5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203f498d4cb_0_5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g203f498d4cb_0_5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6fd113f00c_2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6fd113f00c_2_9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g16fd113f00c_2_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03f498d4cb_0_5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203f498d4cb_0_5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g203f498d4cb_0_5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203f498d4cb_0_5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203f498d4cb_0_5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g203f498d4cb_0_5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203f498d4cb_0_5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203f498d4cb_0_5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g203f498d4cb_0_5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03f498d4cb_0_5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03f498d4cb_0_54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g203f498d4cb_0_5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203f498d4cb_0_5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203f498d4cb_0_55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g203f498d4cb_0_5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1e0114f41a2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1e0114f41a2_1_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g1e0114f41a2_1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18a39641d15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9" name="Google Shape;719;g18a39641d15_0_1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20" name="Google Shape;720;g18a39641d15_0_1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203f498d4cb_0_5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8" name="Google Shape;728;g203f498d4cb_0_57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29" name="Google Shape;729;g203f498d4cb_0_5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203f498d4cb_0_5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9" name="Google Shape;739;g203f498d4cb_0_58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40" name="Google Shape;740;g203f498d4cb_0_5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203f498d4cb_0_5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8" name="Google Shape;748;g203f498d4cb_0_59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49" name="Google Shape;749;g203f498d4cb_0_5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5" name="Google Shape;505;p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06" name="Google Shape;506;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8a39641d15_0_2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0" name="Google Shape;760;g18a39641d15_0_29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61" name="Google Shape;761;g18a39641d15_0_2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204f209f6ca_1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0" name="Google Shape;770;g204f209f6ca_1_9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25400" rtl="0" algn="l">
              <a:lnSpc>
                <a:spcPct val="100000"/>
              </a:lnSpc>
              <a:spcBef>
                <a:spcPts val="200"/>
              </a:spcBef>
              <a:spcAft>
                <a:spcPts val="400"/>
              </a:spcAft>
              <a:buSzPts val="1400"/>
              <a:buNone/>
            </a:pPr>
            <a:r>
              <a:rPr lang="en-US" sz="1500">
                <a:solidFill>
                  <a:srgbClr val="0E5580"/>
                </a:solidFill>
                <a:highlight>
                  <a:schemeClr val="lt1"/>
                </a:highlight>
              </a:rPr>
              <a:t>We will discuss each method with an example in this chapter.</a:t>
            </a:r>
            <a:endParaRPr sz="1000"/>
          </a:p>
        </p:txBody>
      </p:sp>
      <p:sp>
        <p:nvSpPr>
          <p:cNvPr id="771" name="Google Shape;771;g204f209f6ca_1_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204f209f6ca_1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0" name="Google Shape;780;g204f209f6ca_1_10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81" name="Google Shape;781;g204f209f6ca_1_10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204f209f6ca_1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0" name="Google Shape;790;g204f209f6ca_1_18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Clr>
                <a:schemeClr val="dk1"/>
              </a:buClr>
              <a:buSzPts val="1100"/>
              <a:buFont typeface="Arial"/>
              <a:buNone/>
            </a:pPr>
            <a:r>
              <a:rPr lang="en-US" sz="1450">
                <a:highlight>
                  <a:schemeClr val="lt1"/>
                </a:highlight>
                <a:latin typeface="Arial"/>
                <a:ea typeface="Arial"/>
                <a:cs typeface="Arial"/>
                <a:sym typeface="Arial"/>
              </a:rPr>
              <a:t>We need to create a</a:t>
            </a:r>
            <a:r>
              <a:rPr b="1" lang="en-US" sz="1450">
                <a:highlight>
                  <a:schemeClr val="lt1"/>
                </a:highlight>
                <a:latin typeface="Arial"/>
                <a:ea typeface="Arial"/>
                <a:cs typeface="Arial"/>
                <a:sym typeface="Arial"/>
              </a:rPr>
              <a:t> selects()</a:t>
            </a:r>
            <a:r>
              <a:rPr lang="en-US" sz="1450">
                <a:highlight>
                  <a:schemeClr val="lt1"/>
                </a:highlight>
                <a:latin typeface="Arial"/>
                <a:ea typeface="Arial"/>
                <a:cs typeface="Arial"/>
                <a:sym typeface="Arial"/>
              </a:rPr>
              <a:t> function through which we can select all of the checkboxes together. We will learn how to select all checkboxes, but we will also create another </a:t>
            </a:r>
            <a:r>
              <a:rPr b="1" lang="en-US" sz="1450">
                <a:highlight>
                  <a:schemeClr val="lt1"/>
                </a:highlight>
                <a:latin typeface="Arial"/>
                <a:ea typeface="Arial"/>
                <a:cs typeface="Arial"/>
                <a:sym typeface="Arial"/>
              </a:rPr>
              <a:t>deSelect() </a:t>
            </a:r>
            <a:r>
              <a:rPr lang="en-US" sz="1450">
                <a:highlight>
                  <a:schemeClr val="lt1"/>
                </a:highlight>
                <a:latin typeface="Arial"/>
                <a:ea typeface="Arial"/>
                <a:cs typeface="Arial"/>
                <a:sym typeface="Arial"/>
              </a:rPr>
              <a:t>function that will deselect all of the checked checkboxes. To do so, We will create two buttons; one for selecting all checkboxes, and the other one for deselecting all of the selected checkboxes.</a:t>
            </a:r>
            <a:endParaRPr/>
          </a:p>
        </p:txBody>
      </p:sp>
      <p:sp>
        <p:nvSpPr>
          <p:cNvPr id="791" name="Google Shape;791;g204f209f6ca_1_1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204f209f6ca_1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2" name="Google Shape;802;g204f209f6ca_1_19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03" name="Google Shape;803;g204f209f6ca_1_1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204f209f6ca_2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204f209f6ca_2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g204f209f6ca_2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adb8baffde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1adb8baffde_2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g1adb8baffde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16fd113f00c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1" name="Google Shape;831;g16fd113f00c_0_9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32" name="Google Shape;832;g16fd113f00c_0_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16fd113f00c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16fd113f00c_0_9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g16fd113f00c_0_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16fd113f00c_1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8" name="Google Shape;848;g16fd113f00c_1_6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49" name="Google Shape;849;g16fd113f00c_1_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4ea8af906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4ea8af906e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g14ea8af906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4ea8af906e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4ea8af906e_0_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g14ea8af906e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4ea8af906e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4ea8af906e_0_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g14ea8af906e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4ea8af906e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4ea8af906e_0_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g14ea8af906e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4ea8af906e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4ea8af906e_0_5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g14ea8af906e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4ea8af906e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4ea8af906e_0_6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g14ea8af906e_0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4.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4.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4.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4.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42" name="Shape 42"/>
        <p:cNvGrpSpPr/>
        <p:nvPr/>
      </p:nvGrpSpPr>
      <p:grpSpPr>
        <a:xfrm>
          <a:off x="0" y="0"/>
          <a:ext cx="0" cy="0"/>
          <a:chOff x="0" y="0"/>
          <a:chExt cx="0" cy="0"/>
        </a:xfrm>
      </p:grpSpPr>
      <p:sp>
        <p:nvSpPr>
          <p:cNvPr id="43" name="Google Shape;43;p2"/>
          <p:cNvSpPr/>
          <p:nvPr/>
        </p:nvSpPr>
        <p:spPr>
          <a:xfrm>
            <a:off x="0" y="1179625"/>
            <a:ext cx="9144000" cy="3095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type="title"/>
          </p:nvPr>
        </p:nvSpPr>
        <p:spPr>
          <a:xfrm>
            <a:off x="791213" y="1727625"/>
            <a:ext cx="7561500" cy="14382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EC14F"/>
              </a:buClr>
              <a:buSzPts val="2900"/>
              <a:buFont typeface="Century Gothic"/>
              <a:buNone/>
              <a:defRPr b="1" sz="2900">
                <a:solidFill>
                  <a:srgbClr val="FEC14F"/>
                </a:solidFill>
                <a:latin typeface="Century Gothic"/>
                <a:ea typeface="Century Gothic"/>
                <a:cs typeface="Century Gothic"/>
                <a:sym typeface="Century Gothic"/>
              </a:defRPr>
            </a:lvl1pPr>
            <a:lvl2pPr lvl="1" algn="ctr">
              <a:spcBef>
                <a:spcPts val="0"/>
              </a:spcBef>
              <a:spcAft>
                <a:spcPts val="0"/>
              </a:spcAft>
              <a:buClr>
                <a:srgbClr val="FEC14F"/>
              </a:buClr>
              <a:buSzPts val="3600"/>
              <a:buNone/>
              <a:defRPr sz="3600">
                <a:solidFill>
                  <a:srgbClr val="FEC14F"/>
                </a:solidFill>
              </a:defRPr>
            </a:lvl2pPr>
            <a:lvl3pPr lvl="2" algn="ctr">
              <a:spcBef>
                <a:spcPts val="0"/>
              </a:spcBef>
              <a:spcAft>
                <a:spcPts val="0"/>
              </a:spcAft>
              <a:buClr>
                <a:srgbClr val="FEC14F"/>
              </a:buClr>
              <a:buSzPts val="3600"/>
              <a:buNone/>
              <a:defRPr sz="3600">
                <a:solidFill>
                  <a:srgbClr val="FEC14F"/>
                </a:solidFill>
              </a:defRPr>
            </a:lvl3pPr>
            <a:lvl4pPr lvl="3" algn="ctr">
              <a:spcBef>
                <a:spcPts val="0"/>
              </a:spcBef>
              <a:spcAft>
                <a:spcPts val="0"/>
              </a:spcAft>
              <a:buClr>
                <a:srgbClr val="FEC14F"/>
              </a:buClr>
              <a:buSzPts val="3600"/>
              <a:buNone/>
              <a:defRPr sz="3600">
                <a:solidFill>
                  <a:srgbClr val="FEC14F"/>
                </a:solidFill>
              </a:defRPr>
            </a:lvl4pPr>
            <a:lvl5pPr lvl="4" algn="ctr">
              <a:spcBef>
                <a:spcPts val="0"/>
              </a:spcBef>
              <a:spcAft>
                <a:spcPts val="0"/>
              </a:spcAft>
              <a:buClr>
                <a:srgbClr val="FEC14F"/>
              </a:buClr>
              <a:buSzPts val="3600"/>
              <a:buNone/>
              <a:defRPr sz="3600">
                <a:solidFill>
                  <a:srgbClr val="FEC14F"/>
                </a:solidFill>
              </a:defRPr>
            </a:lvl5pPr>
            <a:lvl6pPr lvl="5" algn="ctr">
              <a:spcBef>
                <a:spcPts val="0"/>
              </a:spcBef>
              <a:spcAft>
                <a:spcPts val="0"/>
              </a:spcAft>
              <a:buClr>
                <a:srgbClr val="FEC14F"/>
              </a:buClr>
              <a:buSzPts val="3600"/>
              <a:buNone/>
              <a:defRPr sz="3600">
                <a:solidFill>
                  <a:srgbClr val="FEC14F"/>
                </a:solidFill>
              </a:defRPr>
            </a:lvl6pPr>
            <a:lvl7pPr lvl="6" algn="ctr">
              <a:spcBef>
                <a:spcPts val="0"/>
              </a:spcBef>
              <a:spcAft>
                <a:spcPts val="0"/>
              </a:spcAft>
              <a:buClr>
                <a:srgbClr val="FEC14F"/>
              </a:buClr>
              <a:buSzPts val="3600"/>
              <a:buNone/>
              <a:defRPr sz="3600">
                <a:solidFill>
                  <a:srgbClr val="FEC14F"/>
                </a:solidFill>
              </a:defRPr>
            </a:lvl7pPr>
            <a:lvl8pPr lvl="7" algn="ctr">
              <a:spcBef>
                <a:spcPts val="0"/>
              </a:spcBef>
              <a:spcAft>
                <a:spcPts val="0"/>
              </a:spcAft>
              <a:buClr>
                <a:srgbClr val="FEC14F"/>
              </a:buClr>
              <a:buSzPts val="3600"/>
              <a:buNone/>
              <a:defRPr sz="3600">
                <a:solidFill>
                  <a:srgbClr val="FEC14F"/>
                </a:solidFill>
              </a:defRPr>
            </a:lvl8pPr>
            <a:lvl9pPr lvl="8" algn="ctr">
              <a:spcBef>
                <a:spcPts val="0"/>
              </a:spcBef>
              <a:spcAft>
                <a:spcPts val="0"/>
              </a:spcAft>
              <a:buClr>
                <a:srgbClr val="FEC14F"/>
              </a:buClr>
              <a:buSzPts val="3600"/>
              <a:buNone/>
              <a:defRPr sz="3600">
                <a:solidFill>
                  <a:srgbClr val="FEC14F"/>
                </a:solidFill>
              </a:defRPr>
            </a:lvl9pPr>
          </a:lstStyle>
          <a:p/>
        </p:txBody>
      </p:sp>
      <p:sp>
        <p:nvSpPr>
          <p:cNvPr id="45" name="Google Shape;45;p2"/>
          <p:cNvSpPr/>
          <p:nvPr/>
        </p:nvSpPr>
        <p:spPr>
          <a:xfrm rot="10800000">
            <a:off x="2671975" y="3196945"/>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95" name="Shape 95"/>
        <p:cNvGrpSpPr/>
        <p:nvPr/>
      </p:nvGrpSpPr>
      <p:grpSpPr>
        <a:xfrm>
          <a:off x="0" y="0"/>
          <a:ext cx="0" cy="0"/>
          <a:chOff x="0" y="0"/>
          <a:chExt cx="0" cy="0"/>
        </a:xfrm>
      </p:grpSpPr>
      <p:sp>
        <p:nvSpPr>
          <p:cNvPr id="96" name="Google Shape;96;p11"/>
          <p:cNvSpPr txBox="1"/>
          <p:nvPr>
            <p:ph type="title"/>
          </p:nvPr>
        </p:nvSpPr>
        <p:spPr>
          <a:xfrm>
            <a:off x="485575" y="6749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500"/>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1"/>
          <p:cNvSpPr/>
          <p:nvPr/>
        </p:nvSpPr>
        <p:spPr>
          <a:xfrm>
            <a:off x="485575" y="1477825"/>
            <a:ext cx="23931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a:off x="3094175" y="1477825"/>
            <a:ext cx="55419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p:nvPr>
            <p:ph idx="2" type="pic"/>
          </p:nvPr>
        </p:nvSpPr>
        <p:spPr>
          <a:xfrm>
            <a:off x="862050" y="1816475"/>
            <a:ext cx="1693500" cy="2139900"/>
          </a:xfrm>
          <a:prstGeom prst="roundRect">
            <a:avLst>
              <a:gd fmla="val 16667" name="adj"/>
            </a:avLst>
          </a:prstGeom>
          <a:noFill/>
          <a:ln>
            <a:noFill/>
          </a:ln>
        </p:spPr>
      </p:sp>
      <p:sp>
        <p:nvSpPr>
          <p:cNvPr id="100" name="Google Shape;100;p11"/>
          <p:cNvSpPr txBox="1"/>
          <p:nvPr>
            <p:ph idx="1" type="body"/>
          </p:nvPr>
        </p:nvSpPr>
        <p:spPr>
          <a:xfrm>
            <a:off x="3402050" y="1816475"/>
            <a:ext cx="4972200" cy="22629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chemeClr val="lt1"/>
              </a:buClr>
              <a:buSzPts val="16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101" name="Google Shape;101;p11"/>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3" name="Shape 103"/>
        <p:cNvGrpSpPr/>
        <p:nvPr/>
      </p:nvGrpSpPr>
      <p:grpSpPr>
        <a:xfrm>
          <a:off x="0" y="0"/>
          <a:ext cx="0" cy="0"/>
          <a:chOff x="0" y="0"/>
          <a:chExt cx="0" cy="0"/>
        </a:xfrm>
      </p:grpSpPr>
      <p:sp>
        <p:nvSpPr>
          <p:cNvPr id="104" name="Google Shape;104;p12"/>
          <p:cNvSpPr txBox="1"/>
          <p:nvPr>
            <p:ph type="title"/>
          </p:nvPr>
        </p:nvSpPr>
        <p:spPr>
          <a:xfrm>
            <a:off x="490250" y="450150"/>
            <a:ext cx="8415600" cy="4090800"/>
          </a:xfrm>
          <a:prstGeom prst="rect">
            <a:avLst/>
          </a:prstGeom>
        </p:spPr>
        <p:txBody>
          <a:bodyPr anchorCtr="0" anchor="ctr" bIns="91425" lIns="91425" spcFirstLastPara="1" rIns="91425" wrap="square" tIns="91425">
            <a:spAutoFit/>
          </a:bodyPr>
          <a:lstStyle>
            <a:lvl1pPr lvl="0">
              <a:spcBef>
                <a:spcPts val="0"/>
              </a:spcBef>
              <a:spcAft>
                <a:spcPts val="0"/>
              </a:spcAft>
              <a:buClr>
                <a:srgbClr val="0079C0"/>
              </a:buClr>
              <a:buSzPts val="4700"/>
              <a:buChar char="●"/>
              <a:defRPr b="1" sz="4700">
                <a:solidFill>
                  <a:srgbClr val="0079C0"/>
                </a:solidFill>
              </a:defRPr>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
        <p:nvSpPr>
          <p:cNvPr id="105" name="Google Shape;105;p12"/>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13"/>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blipFill>
          <a:blip r:embed="rId2">
            <a:alphaModFix/>
          </a:blip>
          <a:stretch>
            <a:fillRect/>
          </a:stretch>
        </a:blipFill>
      </p:bgPr>
    </p:bg>
    <p:spTree>
      <p:nvGrpSpPr>
        <p:cNvPr id="110" name="Shape 110"/>
        <p:cNvGrpSpPr/>
        <p:nvPr/>
      </p:nvGrpSpPr>
      <p:grpSpPr>
        <a:xfrm>
          <a:off x="0" y="0"/>
          <a:ext cx="0" cy="0"/>
          <a:chOff x="0" y="0"/>
          <a:chExt cx="0" cy="0"/>
        </a:xfrm>
      </p:grpSpPr>
      <p:pic>
        <p:nvPicPr>
          <p:cNvPr descr="Celestia-R1---OverlayTitleHD.png" id="111" name="Google Shape;111;p14"/>
          <p:cNvPicPr preferRelativeResize="0"/>
          <p:nvPr/>
        </p:nvPicPr>
        <p:blipFill rotWithShape="1">
          <a:blip r:embed="rId3">
            <a:alphaModFix/>
          </a:blip>
          <a:srcRect b="0" l="0" r="0" t="0"/>
          <a:stretch/>
        </p:blipFill>
        <p:spPr>
          <a:xfrm>
            <a:off x="1" y="0"/>
            <a:ext cx="9140885" cy="5141788"/>
          </a:xfrm>
          <a:prstGeom prst="rect">
            <a:avLst/>
          </a:prstGeom>
          <a:noFill/>
          <a:ln>
            <a:noFill/>
          </a:ln>
        </p:spPr>
      </p:pic>
      <p:sp>
        <p:nvSpPr>
          <p:cNvPr id="112" name="Google Shape;112;p14"/>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9pPr>
          </a:lstStyle>
          <a:p/>
        </p:txBody>
      </p:sp>
      <p:sp>
        <p:nvSpPr>
          <p:cNvPr id="113" name="Google Shape;113;p14"/>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114" name="Google Shape;114;p14"/>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15" name="Google Shape;115;p14"/>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16" name="Google Shape;116;p14"/>
          <p:cNvSpPr txBox="1"/>
          <p:nvPr>
            <p:ph idx="12" type="sldNum"/>
          </p:nvPr>
        </p:nvSpPr>
        <p:spPr>
          <a:xfrm>
            <a:off x="7956718"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117" name="Shape 117"/>
        <p:cNvGrpSpPr/>
        <p:nvPr/>
      </p:nvGrpSpPr>
      <p:grpSpPr>
        <a:xfrm>
          <a:off x="0" y="0"/>
          <a:ext cx="0" cy="0"/>
          <a:chOff x="0" y="0"/>
          <a:chExt cx="0" cy="0"/>
        </a:xfrm>
      </p:grpSpPr>
      <p:grpSp>
        <p:nvGrpSpPr>
          <p:cNvPr id="118" name="Google Shape;118;p15"/>
          <p:cNvGrpSpPr/>
          <p:nvPr/>
        </p:nvGrpSpPr>
        <p:grpSpPr>
          <a:xfrm>
            <a:off x="0" y="-1780"/>
            <a:ext cx="9144000" cy="5150957"/>
            <a:chOff x="0" y="-2373"/>
            <a:chExt cx="12192000" cy="6867027"/>
          </a:xfrm>
        </p:grpSpPr>
        <p:sp>
          <p:nvSpPr>
            <p:cNvPr id="119" name="Google Shape;119;p1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0" name="Google Shape;120;p1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1" name="Google Shape;121;p1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2" name="Google Shape;122;p1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3" name="Google Shape;123;p1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4" name="Google Shape;124;p1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5" name="Google Shape;125;p1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6" name="Google Shape;126;p1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7" name="Google Shape;127;p1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28" name="Google Shape;128;p1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29" name="Google Shape;129;p1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30" name="Google Shape;130;p15"/>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31" name="Google Shape;131;p15"/>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32" name="Google Shape;132;p1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33" name="Google Shape;133;p15"/>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4" name="Google Shape;134;p15"/>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5" name="Shape 135"/>
        <p:cNvGrpSpPr/>
        <p:nvPr/>
      </p:nvGrpSpPr>
      <p:grpSpPr>
        <a:xfrm>
          <a:off x="0" y="0"/>
          <a:ext cx="0" cy="0"/>
          <a:chOff x="0" y="0"/>
          <a:chExt cx="0" cy="0"/>
        </a:xfrm>
      </p:grpSpPr>
      <p:sp>
        <p:nvSpPr>
          <p:cNvPr id="136" name="Google Shape;136;p16"/>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SzPts val="2300"/>
              <a:buNone/>
              <a:defRPr b="1" i="0" sz="2300" u="none" cap="none" strike="noStrike"/>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37" name="Google Shape;137;p16"/>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lvl1pPr indent="-298450" lvl="0" marL="457200" marR="0" rtl="0" algn="l">
              <a:lnSpc>
                <a:spcPct val="100000"/>
              </a:lnSpc>
              <a:spcBef>
                <a:spcPts val="800"/>
              </a:spcBef>
              <a:spcAft>
                <a:spcPts val="0"/>
              </a:spcAft>
              <a:buClr>
                <a:srgbClr val="FF9900"/>
              </a:buClr>
              <a:buSzPts val="1100"/>
              <a:buChar char="❑"/>
              <a:defRPr i="0" sz="1400" u="none" cap="none" strike="noStrike">
                <a:solidFill>
                  <a:srgbClr val="222222"/>
                </a:solidFill>
              </a:defRPr>
            </a:lvl1pPr>
            <a:lvl2pPr indent="-292100" lvl="1" marL="914400" marR="0" rtl="0" algn="l">
              <a:lnSpc>
                <a:spcPct val="100000"/>
              </a:lnSpc>
              <a:spcBef>
                <a:spcPts val="800"/>
              </a:spcBef>
              <a:spcAft>
                <a:spcPts val="0"/>
              </a:spcAft>
              <a:buClr>
                <a:srgbClr val="E69138"/>
              </a:buClr>
              <a:buSzPts val="1000"/>
              <a:buChar char="➢"/>
              <a:defRPr i="0" sz="1200" u="none" cap="none" strike="noStrike">
                <a:solidFill>
                  <a:srgbClr val="222222"/>
                </a:solidFill>
              </a:defRPr>
            </a:lvl2pPr>
            <a:lvl3pPr indent="-279400" lvl="2" marL="1371600" marR="0" rtl="0" algn="l">
              <a:lnSpc>
                <a:spcPct val="100000"/>
              </a:lnSpc>
              <a:spcBef>
                <a:spcPts val="800"/>
              </a:spcBef>
              <a:spcAft>
                <a:spcPts val="0"/>
              </a:spcAft>
              <a:buClr>
                <a:srgbClr val="E69138"/>
              </a:buClr>
              <a:buSzPts val="800"/>
              <a:buChar char="▶"/>
              <a:defRPr i="0" sz="1100" u="none" cap="none" strike="noStrike">
                <a:solidFill>
                  <a:srgbClr val="222222"/>
                </a:solidFill>
              </a:defRPr>
            </a:lvl3pPr>
            <a:lvl4pPr indent="-279400" lvl="3" marL="1828800" marR="0" rtl="0" algn="l">
              <a:lnSpc>
                <a:spcPct val="100000"/>
              </a:lnSpc>
              <a:spcBef>
                <a:spcPts val="800"/>
              </a:spcBef>
              <a:spcAft>
                <a:spcPts val="0"/>
              </a:spcAft>
              <a:buClr>
                <a:srgbClr val="B45F06"/>
              </a:buClr>
              <a:buSzPts val="800"/>
              <a:buChar char="▶"/>
              <a:defRPr i="0" sz="900" u="none" cap="none" strike="noStrike">
                <a:solidFill>
                  <a:srgbClr val="222222"/>
                </a:solidFill>
              </a:defRPr>
            </a:lvl4pPr>
            <a:lvl5pPr indent="-279400" lvl="4" marL="2286000" marR="0" rtl="0" algn="l">
              <a:lnSpc>
                <a:spcPct val="100000"/>
              </a:lnSpc>
              <a:spcBef>
                <a:spcPts val="800"/>
              </a:spcBef>
              <a:spcAft>
                <a:spcPts val="0"/>
              </a:spcAft>
              <a:buClr>
                <a:srgbClr val="222222"/>
              </a:buClr>
              <a:buSzPts val="800"/>
              <a:buChar char="▶"/>
              <a:defRPr i="0" sz="900" u="none" cap="none" strike="noStrike">
                <a:solidFill>
                  <a:srgbClr val="222222"/>
                </a:solidFill>
              </a:defRPr>
            </a:lvl5pPr>
            <a:lvl6pPr indent="-279400" lvl="5" marL="2743200" marR="0" rtl="0" algn="l">
              <a:lnSpc>
                <a:spcPct val="100000"/>
              </a:lnSpc>
              <a:spcBef>
                <a:spcPts val="800"/>
              </a:spcBef>
              <a:spcAft>
                <a:spcPts val="0"/>
              </a:spcAft>
              <a:buClr>
                <a:srgbClr val="222222"/>
              </a:buClr>
              <a:buSzPts val="800"/>
              <a:buChar char="▶"/>
              <a:defRPr i="0" sz="900" u="none" cap="none" strike="noStrike">
                <a:solidFill>
                  <a:srgbClr val="222222"/>
                </a:solidFill>
              </a:defRPr>
            </a:lvl6pPr>
            <a:lvl7pPr indent="-279400" lvl="6" marL="3200400" marR="0" rtl="0" algn="l">
              <a:lnSpc>
                <a:spcPct val="100000"/>
              </a:lnSpc>
              <a:spcBef>
                <a:spcPts val="800"/>
              </a:spcBef>
              <a:spcAft>
                <a:spcPts val="0"/>
              </a:spcAft>
              <a:buClr>
                <a:srgbClr val="222222"/>
              </a:buClr>
              <a:buSzPts val="800"/>
              <a:buChar char="▶"/>
              <a:defRPr i="0" sz="900" u="none" cap="none" strike="noStrike">
                <a:solidFill>
                  <a:srgbClr val="222222"/>
                </a:solidFill>
              </a:defRPr>
            </a:lvl7pPr>
            <a:lvl8pPr indent="-279400" lvl="7" marL="3657600" marR="0" rtl="0" algn="l">
              <a:lnSpc>
                <a:spcPct val="100000"/>
              </a:lnSpc>
              <a:spcBef>
                <a:spcPts val="800"/>
              </a:spcBef>
              <a:spcAft>
                <a:spcPts val="0"/>
              </a:spcAft>
              <a:buClr>
                <a:srgbClr val="222222"/>
              </a:buClr>
              <a:buSzPts val="800"/>
              <a:buChar char="▶"/>
              <a:defRPr i="0" sz="900" u="none" cap="none" strike="noStrike">
                <a:solidFill>
                  <a:srgbClr val="222222"/>
                </a:solidFill>
              </a:defRPr>
            </a:lvl8pPr>
            <a:lvl9pPr indent="-279400" lvl="8" marL="4114800" marR="0" rtl="0" algn="l">
              <a:lnSpc>
                <a:spcPct val="100000"/>
              </a:lnSpc>
              <a:spcBef>
                <a:spcPts val="800"/>
              </a:spcBef>
              <a:spcAft>
                <a:spcPts val="0"/>
              </a:spcAft>
              <a:buClr>
                <a:srgbClr val="222222"/>
              </a:buClr>
              <a:buSzPts val="800"/>
              <a:buChar char="▶"/>
              <a:defRPr i="0" sz="900" u="none" cap="none" strike="noStrike">
                <a:solidFill>
                  <a:srgbClr val="222222"/>
                </a:solidFill>
              </a:defRPr>
            </a:lvl9pPr>
          </a:lstStyle>
          <a:p/>
        </p:txBody>
      </p:sp>
      <p:sp>
        <p:nvSpPr>
          <p:cNvPr id="138" name="Google Shape;138;p16"/>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txBox="1"/>
          <p:nvPr>
            <p:ph idx="12" type="sldNum"/>
          </p:nvPr>
        </p:nvSpPr>
        <p:spPr>
          <a:xfrm>
            <a:off x="8504981" y="4686113"/>
            <a:ext cx="583200" cy="4056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1pPr>
            <a:lvl2pPr indent="0" lvl="1"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2pPr>
            <a:lvl3pPr indent="0" lvl="2"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3pPr>
            <a:lvl4pPr indent="0" lvl="3"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4pPr>
            <a:lvl5pPr indent="0" lvl="4"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5pPr>
            <a:lvl6pPr indent="0" lvl="5"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6pPr>
            <a:lvl7pPr indent="0" lvl="6"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7pPr>
            <a:lvl8pPr indent="0" lvl="7"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8pPr>
            <a:lvl9pPr indent="0" lvl="8"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140" name="Shape 140"/>
        <p:cNvGrpSpPr/>
        <p:nvPr/>
      </p:nvGrpSpPr>
      <p:grpSpPr>
        <a:xfrm>
          <a:off x="0" y="0"/>
          <a:ext cx="0" cy="0"/>
          <a:chOff x="0" y="0"/>
          <a:chExt cx="0" cy="0"/>
        </a:xfrm>
      </p:grpSpPr>
      <p:sp>
        <p:nvSpPr>
          <p:cNvPr id="141" name="Google Shape;141;p17"/>
          <p:cNvSpPr txBox="1"/>
          <p:nvPr>
            <p:ph type="ctrTitle"/>
          </p:nvPr>
        </p:nvSpPr>
        <p:spPr>
          <a:xfrm>
            <a:off x="1143000" y="841772"/>
            <a:ext cx="6858300" cy="1790700"/>
          </a:xfrm>
          <a:prstGeom prst="rect">
            <a:avLst/>
          </a:prstGeom>
          <a:noFill/>
          <a:ln>
            <a:noFill/>
          </a:ln>
        </p:spPr>
        <p:txBody>
          <a:bodyPr anchorCtr="0" anchor="b" bIns="68575" lIns="68575" spcFirstLastPara="1" rIns="68575" wrap="square" tIns="68575">
            <a:noAutofit/>
          </a:bodyPr>
          <a:lstStyle>
            <a:lvl1pPr lvl="0" rtl="0" algn="ctr">
              <a:lnSpc>
                <a:spcPct val="100000"/>
              </a:lnSpc>
              <a:spcBef>
                <a:spcPts val="0"/>
              </a:spcBef>
              <a:spcAft>
                <a:spcPts val="0"/>
              </a:spcAft>
              <a:buSzPts val="1100"/>
              <a:buChar char="●"/>
              <a:defRPr sz="4500"/>
            </a:lvl1pPr>
            <a:lvl2pPr lvl="1" rtl="0" algn="l">
              <a:lnSpc>
                <a:spcPct val="100000"/>
              </a:lnSpc>
              <a:spcBef>
                <a:spcPts val="0"/>
              </a:spcBef>
              <a:spcAft>
                <a:spcPts val="0"/>
              </a:spcAft>
              <a:buSzPts val="1100"/>
              <a:buChar char="○"/>
              <a:defRPr/>
            </a:lvl2pPr>
            <a:lvl3pPr lvl="2" rtl="0" algn="l">
              <a:lnSpc>
                <a:spcPct val="100000"/>
              </a:lnSpc>
              <a:spcBef>
                <a:spcPts val="0"/>
              </a:spcBef>
              <a:spcAft>
                <a:spcPts val="0"/>
              </a:spcAft>
              <a:buSzPts val="1100"/>
              <a:buChar char="■"/>
              <a:defRPr/>
            </a:lvl3pPr>
            <a:lvl4pPr lvl="3" rtl="0" algn="l">
              <a:lnSpc>
                <a:spcPct val="100000"/>
              </a:lnSpc>
              <a:spcBef>
                <a:spcPts val="0"/>
              </a:spcBef>
              <a:spcAft>
                <a:spcPts val="0"/>
              </a:spcAft>
              <a:buSzPts val="1100"/>
              <a:buChar char="●"/>
              <a:defRPr/>
            </a:lvl4pPr>
            <a:lvl5pPr lvl="4" rtl="0" algn="l">
              <a:lnSpc>
                <a:spcPct val="100000"/>
              </a:lnSpc>
              <a:spcBef>
                <a:spcPts val="0"/>
              </a:spcBef>
              <a:spcAft>
                <a:spcPts val="0"/>
              </a:spcAft>
              <a:buSzPts val="1100"/>
              <a:buChar char="○"/>
              <a:defRPr/>
            </a:lvl5pPr>
            <a:lvl6pPr lvl="5" rtl="0" algn="l">
              <a:lnSpc>
                <a:spcPct val="100000"/>
              </a:lnSpc>
              <a:spcBef>
                <a:spcPts val="0"/>
              </a:spcBef>
              <a:spcAft>
                <a:spcPts val="0"/>
              </a:spcAft>
              <a:buSzPts val="1100"/>
              <a:buChar char="■"/>
              <a:defRPr/>
            </a:lvl6pPr>
            <a:lvl7pPr lvl="6" rtl="0" algn="l">
              <a:lnSpc>
                <a:spcPct val="100000"/>
              </a:lnSpc>
              <a:spcBef>
                <a:spcPts val="0"/>
              </a:spcBef>
              <a:spcAft>
                <a:spcPts val="0"/>
              </a:spcAft>
              <a:buSzPts val="1100"/>
              <a:buChar char="●"/>
              <a:defRPr/>
            </a:lvl7pPr>
            <a:lvl8pPr lvl="7" rtl="0" algn="l">
              <a:lnSpc>
                <a:spcPct val="100000"/>
              </a:lnSpc>
              <a:spcBef>
                <a:spcPts val="0"/>
              </a:spcBef>
              <a:spcAft>
                <a:spcPts val="0"/>
              </a:spcAft>
              <a:buSzPts val="1100"/>
              <a:buChar char="○"/>
              <a:defRPr/>
            </a:lvl8pPr>
            <a:lvl9pPr lvl="8" rtl="0" algn="l">
              <a:lnSpc>
                <a:spcPct val="100000"/>
              </a:lnSpc>
              <a:spcBef>
                <a:spcPts val="0"/>
              </a:spcBef>
              <a:spcAft>
                <a:spcPts val="0"/>
              </a:spcAft>
              <a:buSzPts val="1100"/>
              <a:buChar char="■"/>
              <a:defRPr/>
            </a:lvl9pPr>
          </a:lstStyle>
          <a:p/>
        </p:txBody>
      </p:sp>
      <p:sp>
        <p:nvSpPr>
          <p:cNvPr id="142" name="Google Shape;142;p17"/>
          <p:cNvSpPr txBox="1"/>
          <p:nvPr>
            <p:ph idx="1" type="subTitle"/>
          </p:nvPr>
        </p:nvSpPr>
        <p:spPr>
          <a:xfrm>
            <a:off x="1143000" y="2701528"/>
            <a:ext cx="6858300" cy="1241700"/>
          </a:xfrm>
          <a:prstGeom prst="rect">
            <a:avLst/>
          </a:prstGeom>
          <a:noFill/>
          <a:ln>
            <a:noFill/>
          </a:ln>
        </p:spPr>
        <p:txBody>
          <a:bodyPr anchorCtr="0" anchor="ctr" bIns="68575" lIns="68575" spcFirstLastPara="1" rIns="68575" wrap="square" tIns="68575">
            <a:normAutofit/>
          </a:bodyPr>
          <a:lstStyle>
            <a:lvl1pPr lvl="0" rtl="0" algn="ctr">
              <a:lnSpc>
                <a:spcPct val="100000"/>
              </a:lnSpc>
              <a:spcBef>
                <a:spcPts val="0"/>
              </a:spcBef>
              <a:spcAft>
                <a:spcPts val="0"/>
              </a:spcAft>
              <a:buSzPts val="1400"/>
              <a:buNone/>
              <a:defRPr sz="1800"/>
            </a:lvl1pPr>
            <a:lvl2pPr lvl="1" rtl="0" algn="ctr">
              <a:lnSpc>
                <a:spcPct val="100000"/>
              </a:lnSpc>
              <a:spcBef>
                <a:spcPts val="800"/>
              </a:spcBef>
              <a:spcAft>
                <a:spcPts val="0"/>
              </a:spcAft>
              <a:buSzPts val="1200"/>
              <a:buNone/>
              <a:defRPr sz="1600"/>
            </a:lvl2pPr>
            <a:lvl3pPr lvl="2" rtl="0" algn="ctr">
              <a:lnSpc>
                <a:spcPct val="100000"/>
              </a:lnSpc>
              <a:spcBef>
                <a:spcPts val="800"/>
              </a:spcBef>
              <a:spcAft>
                <a:spcPts val="0"/>
              </a:spcAft>
              <a:buSzPts val="1100"/>
              <a:buNone/>
              <a:defRPr sz="1400"/>
            </a:lvl3pPr>
            <a:lvl4pPr lvl="3" rtl="0" algn="ctr">
              <a:lnSpc>
                <a:spcPct val="100000"/>
              </a:lnSpc>
              <a:spcBef>
                <a:spcPts val="800"/>
              </a:spcBef>
              <a:spcAft>
                <a:spcPts val="0"/>
              </a:spcAft>
              <a:buSzPts val="900"/>
              <a:buNone/>
              <a:defRPr sz="1200"/>
            </a:lvl4pPr>
            <a:lvl5pPr lvl="4" rtl="0" algn="ctr">
              <a:lnSpc>
                <a:spcPct val="100000"/>
              </a:lnSpc>
              <a:spcBef>
                <a:spcPts val="800"/>
              </a:spcBef>
              <a:spcAft>
                <a:spcPts val="0"/>
              </a:spcAft>
              <a:buSzPts val="900"/>
              <a:buNone/>
              <a:defRPr sz="1200"/>
            </a:lvl5pPr>
            <a:lvl6pPr lvl="5" rtl="0" algn="ctr">
              <a:lnSpc>
                <a:spcPct val="100000"/>
              </a:lnSpc>
              <a:spcBef>
                <a:spcPts val="800"/>
              </a:spcBef>
              <a:spcAft>
                <a:spcPts val="0"/>
              </a:spcAft>
              <a:buSzPts val="900"/>
              <a:buNone/>
              <a:defRPr sz="1200"/>
            </a:lvl6pPr>
            <a:lvl7pPr lvl="6" rtl="0" algn="ctr">
              <a:lnSpc>
                <a:spcPct val="100000"/>
              </a:lnSpc>
              <a:spcBef>
                <a:spcPts val="800"/>
              </a:spcBef>
              <a:spcAft>
                <a:spcPts val="0"/>
              </a:spcAft>
              <a:buSzPts val="900"/>
              <a:buNone/>
              <a:defRPr sz="1200"/>
            </a:lvl7pPr>
            <a:lvl8pPr lvl="7" rtl="0" algn="ctr">
              <a:lnSpc>
                <a:spcPct val="100000"/>
              </a:lnSpc>
              <a:spcBef>
                <a:spcPts val="800"/>
              </a:spcBef>
              <a:spcAft>
                <a:spcPts val="0"/>
              </a:spcAft>
              <a:buSzPts val="900"/>
              <a:buNone/>
              <a:defRPr sz="1200"/>
            </a:lvl8pPr>
            <a:lvl9pPr lvl="8" rtl="0" algn="ctr">
              <a:lnSpc>
                <a:spcPct val="100000"/>
              </a:lnSpc>
              <a:spcBef>
                <a:spcPts val="800"/>
              </a:spcBef>
              <a:spcAft>
                <a:spcPts val="800"/>
              </a:spcAft>
              <a:buSzPts val="900"/>
              <a:buNone/>
              <a:defRPr sz="1200"/>
            </a:lvl9pPr>
          </a:lstStyle>
          <a:p/>
        </p:txBody>
      </p:sp>
      <p:sp>
        <p:nvSpPr>
          <p:cNvPr id="143" name="Google Shape;143;p17"/>
          <p:cNvSpPr txBox="1"/>
          <p:nvPr>
            <p:ph idx="10" type="dt"/>
          </p:nvPr>
        </p:nvSpPr>
        <p:spPr>
          <a:xfrm>
            <a:off x="6442245" y="4402931"/>
            <a:ext cx="1200300" cy="283200"/>
          </a:xfrm>
          <a:prstGeom prst="rect">
            <a:avLst/>
          </a:prstGeom>
          <a:noFill/>
          <a:ln>
            <a:noFill/>
          </a:ln>
        </p:spPr>
        <p:txBody>
          <a:bodyPr anchorCtr="0" anchor="ctr" bIns="68575" lIns="68575" spcFirstLastPara="1" rIns="68575" wrap="square" tIns="68575">
            <a:noAutofit/>
          </a:bodyPr>
          <a:lstStyle>
            <a:lvl1pPr lvl="0" rtl="0" algn="r">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144" name="Google Shape;144;p17"/>
          <p:cNvSpPr txBox="1"/>
          <p:nvPr>
            <p:ph idx="11" type="ftr"/>
          </p:nvPr>
        </p:nvSpPr>
        <p:spPr>
          <a:xfrm>
            <a:off x="514350" y="4402931"/>
            <a:ext cx="5870400" cy="283200"/>
          </a:xfrm>
          <a:prstGeom prst="rect">
            <a:avLst/>
          </a:prstGeom>
          <a:noFill/>
          <a:ln>
            <a:noFill/>
          </a:ln>
        </p:spPr>
        <p:txBody>
          <a:bodyPr anchorCtr="0" anchor="ctr" bIns="68575" lIns="68575" spcFirstLastPara="1" rIns="68575" wrap="square" tIns="68575">
            <a:noAutofit/>
          </a:bodyPr>
          <a:lstStyle>
            <a:lvl1pPr lvl="0" rtl="0" algn="l">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145" name="Google Shape;145;p17"/>
          <p:cNvSpPr txBox="1"/>
          <p:nvPr>
            <p:ph idx="12" type="sldNum"/>
          </p:nvPr>
        </p:nvSpPr>
        <p:spPr>
          <a:xfrm>
            <a:off x="7699546"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a:lvl1pPr>
            <a:lvl2pPr indent="0" lvl="1" marL="0" marR="0" rtl="0" algn="r">
              <a:lnSpc>
                <a:spcPct val="100000"/>
              </a:lnSpc>
              <a:spcBef>
                <a:spcPts val="0"/>
              </a:spcBef>
              <a:spcAft>
                <a:spcPts val="0"/>
              </a:spcAft>
              <a:buClr>
                <a:srgbClr val="000000"/>
              </a:buClr>
              <a:buSzPts val="800"/>
              <a:buFont typeface="Arial"/>
              <a:buNone/>
              <a:defRPr/>
            </a:lvl2pPr>
            <a:lvl3pPr indent="0" lvl="2" marL="0" marR="0" rtl="0" algn="r">
              <a:lnSpc>
                <a:spcPct val="100000"/>
              </a:lnSpc>
              <a:spcBef>
                <a:spcPts val="0"/>
              </a:spcBef>
              <a:spcAft>
                <a:spcPts val="0"/>
              </a:spcAft>
              <a:buClr>
                <a:srgbClr val="000000"/>
              </a:buClr>
              <a:buSzPts val="800"/>
              <a:buFont typeface="Arial"/>
              <a:buNone/>
              <a:defRPr/>
            </a:lvl3pPr>
            <a:lvl4pPr indent="0" lvl="3" marL="0" marR="0" rtl="0" algn="r">
              <a:lnSpc>
                <a:spcPct val="100000"/>
              </a:lnSpc>
              <a:spcBef>
                <a:spcPts val="0"/>
              </a:spcBef>
              <a:spcAft>
                <a:spcPts val="0"/>
              </a:spcAft>
              <a:buClr>
                <a:srgbClr val="000000"/>
              </a:buClr>
              <a:buSzPts val="800"/>
              <a:buFont typeface="Arial"/>
              <a:buNone/>
              <a:defRPr/>
            </a:lvl4pPr>
            <a:lvl5pPr indent="0" lvl="4" marL="0" marR="0" rtl="0" algn="r">
              <a:lnSpc>
                <a:spcPct val="100000"/>
              </a:lnSpc>
              <a:spcBef>
                <a:spcPts val="0"/>
              </a:spcBef>
              <a:spcAft>
                <a:spcPts val="0"/>
              </a:spcAft>
              <a:buClr>
                <a:srgbClr val="000000"/>
              </a:buClr>
              <a:buSzPts val="800"/>
              <a:buFont typeface="Arial"/>
              <a:buNone/>
              <a:defRPr/>
            </a:lvl5pPr>
            <a:lvl6pPr indent="0" lvl="5" marL="0" marR="0" rtl="0" algn="r">
              <a:lnSpc>
                <a:spcPct val="100000"/>
              </a:lnSpc>
              <a:spcBef>
                <a:spcPts val="0"/>
              </a:spcBef>
              <a:spcAft>
                <a:spcPts val="0"/>
              </a:spcAft>
              <a:buClr>
                <a:srgbClr val="000000"/>
              </a:buClr>
              <a:buSzPts val="800"/>
              <a:buFont typeface="Arial"/>
              <a:buNone/>
              <a:defRPr/>
            </a:lvl6pPr>
            <a:lvl7pPr indent="0" lvl="6" marL="0" marR="0" rtl="0" algn="r">
              <a:lnSpc>
                <a:spcPct val="100000"/>
              </a:lnSpc>
              <a:spcBef>
                <a:spcPts val="0"/>
              </a:spcBef>
              <a:spcAft>
                <a:spcPts val="0"/>
              </a:spcAft>
              <a:buClr>
                <a:srgbClr val="000000"/>
              </a:buClr>
              <a:buSzPts val="800"/>
              <a:buFont typeface="Arial"/>
              <a:buNone/>
              <a:defRPr/>
            </a:lvl7pPr>
            <a:lvl8pPr indent="0" lvl="7" marL="0" marR="0" rtl="0" algn="r">
              <a:lnSpc>
                <a:spcPct val="100000"/>
              </a:lnSpc>
              <a:spcBef>
                <a:spcPts val="0"/>
              </a:spcBef>
              <a:spcAft>
                <a:spcPts val="0"/>
              </a:spcAft>
              <a:buClr>
                <a:srgbClr val="000000"/>
              </a:buClr>
              <a:buSzPts val="800"/>
              <a:buFont typeface="Arial"/>
              <a:buNone/>
              <a:defRPr/>
            </a:lvl8pPr>
            <a:lvl9pPr indent="0" lvl="8" marL="0" marR="0" rtl="0" algn="r">
              <a:lnSpc>
                <a:spcPct val="100000"/>
              </a:lnSpc>
              <a:spcBef>
                <a:spcPts val="0"/>
              </a:spcBef>
              <a:spcAft>
                <a:spcPts val="0"/>
              </a:spcAft>
              <a:buClr>
                <a:srgbClr val="000000"/>
              </a:buClr>
              <a:buSzPts val="8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_HEADER_2">
    <p:spTree>
      <p:nvGrpSpPr>
        <p:cNvPr id="146" name="Shape 146"/>
        <p:cNvGrpSpPr/>
        <p:nvPr/>
      </p:nvGrpSpPr>
      <p:grpSpPr>
        <a:xfrm>
          <a:off x="0" y="0"/>
          <a:ext cx="0" cy="0"/>
          <a:chOff x="0" y="0"/>
          <a:chExt cx="0" cy="0"/>
        </a:xfrm>
      </p:grpSpPr>
      <p:grpSp>
        <p:nvGrpSpPr>
          <p:cNvPr id="147" name="Google Shape;147;p18"/>
          <p:cNvGrpSpPr/>
          <p:nvPr/>
        </p:nvGrpSpPr>
        <p:grpSpPr>
          <a:xfrm>
            <a:off x="0" y="-1780"/>
            <a:ext cx="9144000" cy="5150957"/>
            <a:chOff x="0" y="-2373"/>
            <a:chExt cx="12192000" cy="6867027"/>
          </a:xfrm>
        </p:grpSpPr>
        <p:sp>
          <p:nvSpPr>
            <p:cNvPr id="148" name="Google Shape;148;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9" name="Google Shape;149;p1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0" name="Google Shape;150;p1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1" name="Google Shape;151;p1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2" name="Google Shape;152;p1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3" name="Google Shape;153;p1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4" name="Google Shape;154;p18"/>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5" name="Google Shape;155;p1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6" name="Google Shape;156;p1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57" name="Google Shape;157;p1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58" name="Google Shape;158;p18"/>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59" name="Google Shape;159;p18"/>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60" name="Google Shape;160;p18"/>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61" name="Google Shape;161;p18"/>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62" name="Google Shape;162;p18"/>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3" name="Google Shape;163;p18"/>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164" name="Shape 164"/>
        <p:cNvGrpSpPr/>
        <p:nvPr/>
      </p:nvGrpSpPr>
      <p:grpSpPr>
        <a:xfrm>
          <a:off x="0" y="0"/>
          <a:ext cx="0" cy="0"/>
          <a:chOff x="0" y="0"/>
          <a:chExt cx="0" cy="0"/>
        </a:xfrm>
      </p:grpSpPr>
      <p:sp>
        <p:nvSpPr>
          <p:cNvPr id="165" name="Google Shape;165;p19"/>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66" name="Google Shape;166;p19"/>
          <p:cNvSpPr txBox="1"/>
          <p:nvPr/>
        </p:nvSpPr>
        <p:spPr>
          <a:xfrm>
            <a:off x="255374" y="797569"/>
            <a:ext cx="73992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Clr>
                <a:srgbClr val="EBEBEB"/>
              </a:buClr>
              <a:buSzPts val="2700"/>
              <a:buFont typeface="Century Gothic"/>
              <a:buNone/>
            </a:pPr>
            <a:r>
              <a:rPr lang="en-US" sz="2300">
                <a:solidFill>
                  <a:schemeClr val="dk1"/>
                </a:solidFill>
              </a:rPr>
              <a:t>Questions?</a:t>
            </a:r>
            <a:endParaRPr sz="2300">
              <a:solidFill>
                <a:schemeClr val="dk1"/>
              </a:solidFill>
            </a:endParaRPr>
          </a:p>
        </p:txBody>
      </p:sp>
      <p:pic>
        <p:nvPicPr>
          <p:cNvPr id="167" name="Google Shape;167;p19"/>
          <p:cNvPicPr preferRelativeResize="0"/>
          <p:nvPr/>
        </p:nvPicPr>
        <p:blipFill rotWithShape="1">
          <a:blip r:embed="rId2">
            <a:alphaModFix/>
          </a:blip>
          <a:srcRect b="0" l="0" r="0" t="0"/>
          <a:stretch/>
        </p:blipFill>
        <p:spPr>
          <a:xfrm>
            <a:off x="2768145" y="1671607"/>
            <a:ext cx="2652770" cy="265277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3">
    <p:bg>
      <p:bgPr>
        <a:blipFill>
          <a:blip r:embed="rId2">
            <a:alphaModFix/>
          </a:blip>
          <a:stretch>
            <a:fillRect/>
          </a:stretch>
        </a:blipFill>
      </p:bgPr>
    </p:bg>
    <p:spTree>
      <p:nvGrpSpPr>
        <p:cNvPr id="168" name="Shape 168"/>
        <p:cNvGrpSpPr/>
        <p:nvPr/>
      </p:nvGrpSpPr>
      <p:grpSpPr>
        <a:xfrm>
          <a:off x="0" y="0"/>
          <a:ext cx="0" cy="0"/>
          <a:chOff x="0" y="0"/>
          <a:chExt cx="0" cy="0"/>
        </a:xfrm>
      </p:grpSpPr>
      <p:pic>
        <p:nvPicPr>
          <p:cNvPr descr="Celestia-R1---OverlayTitleHD.png" id="169" name="Google Shape;169;p20"/>
          <p:cNvPicPr preferRelativeResize="0"/>
          <p:nvPr/>
        </p:nvPicPr>
        <p:blipFill rotWithShape="1">
          <a:blip r:embed="rId3">
            <a:alphaModFix/>
          </a:blip>
          <a:srcRect b="0" l="0" r="0" t="0"/>
          <a:stretch/>
        </p:blipFill>
        <p:spPr>
          <a:xfrm>
            <a:off x="1" y="0"/>
            <a:ext cx="9140885" cy="5141788"/>
          </a:xfrm>
          <a:prstGeom prst="rect">
            <a:avLst/>
          </a:prstGeom>
          <a:noFill/>
          <a:ln>
            <a:noFill/>
          </a:ln>
        </p:spPr>
      </p:pic>
      <p:sp>
        <p:nvSpPr>
          <p:cNvPr id="170" name="Google Shape;170;p20"/>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171" name="Google Shape;171;p20"/>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172" name="Google Shape;172;p20"/>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73" name="Google Shape;173;p20"/>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74" name="Google Shape;174;p20"/>
          <p:cNvSpPr txBox="1"/>
          <p:nvPr>
            <p:ph idx="12" type="sldNum"/>
          </p:nvPr>
        </p:nvSpPr>
        <p:spPr>
          <a:xfrm>
            <a:off x="7956718"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3"/>
          <p:cNvSpPr txBox="1"/>
          <p:nvPr>
            <p:ph type="title"/>
          </p:nvPr>
        </p:nvSpPr>
        <p:spPr>
          <a:xfrm>
            <a:off x="-37225" y="2099725"/>
            <a:ext cx="9144000" cy="6486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E69138"/>
              </a:buClr>
              <a:buSzPts val="3500"/>
              <a:buFont typeface="Avenir"/>
              <a:buNone/>
              <a:defRPr sz="3500">
                <a:solidFill>
                  <a:srgbClr val="E69138"/>
                </a:solidFill>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48" name="Google Shape;48;p3"/>
          <p:cNvGrpSpPr/>
          <p:nvPr/>
        </p:nvGrpSpPr>
        <p:grpSpPr>
          <a:xfrm>
            <a:off x="92087" y="1772839"/>
            <a:ext cx="7992414" cy="1597301"/>
            <a:chOff x="1032650" y="1735501"/>
            <a:chExt cx="2458221" cy="2138575"/>
          </a:xfrm>
        </p:grpSpPr>
        <p:sp>
          <p:nvSpPr>
            <p:cNvPr id="49" name="Google Shape;49;p3"/>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1114412" y="3017876"/>
              <a:ext cx="230477" cy="296"/>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1144037" y="2439021"/>
              <a:ext cx="200852" cy="296"/>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1032650" y="2025910"/>
              <a:ext cx="312240" cy="296"/>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54" name="Google Shape;54;p3"/>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showMasterSp="0">
  <p:cSld name="SECTION_HEADER_3">
    <p:spTree>
      <p:nvGrpSpPr>
        <p:cNvPr id="175" name="Shape 175"/>
        <p:cNvGrpSpPr/>
        <p:nvPr/>
      </p:nvGrpSpPr>
      <p:grpSpPr>
        <a:xfrm>
          <a:off x="0" y="0"/>
          <a:ext cx="0" cy="0"/>
          <a:chOff x="0" y="0"/>
          <a:chExt cx="0" cy="0"/>
        </a:xfrm>
      </p:grpSpPr>
      <p:grpSp>
        <p:nvGrpSpPr>
          <p:cNvPr id="176" name="Google Shape;176;p21"/>
          <p:cNvGrpSpPr/>
          <p:nvPr/>
        </p:nvGrpSpPr>
        <p:grpSpPr>
          <a:xfrm>
            <a:off x="0" y="-1780"/>
            <a:ext cx="9144000" cy="5150957"/>
            <a:chOff x="0" y="-2373"/>
            <a:chExt cx="12192000" cy="6867027"/>
          </a:xfrm>
        </p:grpSpPr>
        <p:sp>
          <p:nvSpPr>
            <p:cNvPr id="177" name="Google Shape;177;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8" name="Google Shape;178;p2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9" name="Google Shape;179;p2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0" name="Google Shape;180;p2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1" name="Google Shape;181;p2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2" name="Google Shape;182;p2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3" name="Google Shape;183;p21"/>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4" name="Google Shape;184;p2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5" name="Google Shape;185;p2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86" name="Google Shape;186;p2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87" name="Google Shape;187;p21"/>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88" name="Google Shape;188;p21"/>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89" name="Google Shape;189;p21"/>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90" name="Google Shape;190;p21"/>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91" name="Google Shape;191;p21"/>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2" name="Google Shape;192;p21"/>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AND_BODY_2">
    <p:spTree>
      <p:nvGrpSpPr>
        <p:cNvPr id="193" name="Shape 193"/>
        <p:cNvGrpSpPr/>
        <p:nvPr/>
      </p:nvGrpSpPr>
      <p:grpSpPr>
        <a:xfrm>
          <a:off x="0" y="0"/>
          <a:ext cx="0" cy="0"/>
          <a:chOff x="0" y="0"/>
          <a:chExt cx="0" cy="0"/>
        </a:xfrm>
      </p:grpSpPr>
      <p:sp>
        <p:nvSpPr>
          <p:cNvPr id="194" name="Google Shape;194;p22"/>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5" name="Google Shape;195;p22"/>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showMasterSp="0">
  <p:cSld name="SECTION_HEADER_4">
    <p:spTree>
      <p:nvGrpSpPr>
        <p:cNvPr id="196" name="Shape 196"/>
        <p:cNvGrpSpPr/>
        <p:nvPr/>
      </p:nvGrpSpPr>
      <p:grpSpPr>
        <a:xfrm>
          <a:off x="0" y="0"/>
          <a:ext cx="0" cy="0"/>
          <a:chOff x="0" y="0"/>
          <a:chExt cx="0" cy="0"/>
        </a:xfrm>
      </p:grpSpPr>
      <p:grpSp>
        <p:nvGrpSpPr>
          <p:cNvPr id="197" name="Google Shape;197;p23"/>
          <p:cNvGrpSpPr/>
          <p:nvPr/>
        </p:nvGrpSpPr>
        <p:grpSpPr>
          <a:xfrm>
            <a:off x="0" y="-1780"/>
            <a:ext cx="9144000" cy="5150957"/>
            <a:chOff x="0" y="-2373"/>
            <a:chExt cx="12192000" cy="6867027"/>
          </a:xfrm>
        </p:grpSpPr>
        <p:sp>
          <p:nvSpPr>
            <p:cNvPr id="198" name="Google Shape;198;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9" name="Google Shape;199;p2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0" name="Google Shape;200;p2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1" name="Google Shape;201;p2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2" name="Google Shape;202;p2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3" name="Google Shape;203;p2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4" name="Google Shape;204;p23"/>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5" name="Google Shape;205;p2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6" name="Google Shape;206;p2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07" name="Google Shape;207;p2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08" name="Google Shape;208;p23"/>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09" name="Google Shape;209;p23"/>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10" name="Google Shape;210;p23"/>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11" name="Google Shape;211;p23"/>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12" name="Google Shape;212;p23"/>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3" name="Google Shape;213;p23"/>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AND_BODY_3">
    <p:spTree>
      <p:nvGrpSpPr>
        <p:cNvPr id="214" name="Shape 214"/>
        <p:cNvGrpSpPr/>
        <p:nvPr/>
      </p:nvGrpSpPr>
      <p:grpSpPr>
        <a:xfrm>
          <a:off x="0" y="0"/>
          <a:ext cx="0" cy="0"/>
          <a:chOff x="0" y="0"/>
          <a:chExt cx="0" cy="0"/>
        </a:xfrm>
      </p:grpSpPr>
      <p:sp>
        <p:nvSpPr>
          <p:cNvPr id="215" name="Google Shape;215;p24"/>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6" name="Google Shape;216;p24"/>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pic>
        <p:nvPicPr>
          <p:cNvPr id="217" name="Google Shape;217;p24"/>
          <p:cNvPicPr preferRelativeResize="0"/>
          <p:nvPr/>
        </p:nvPicPr>
        <p:blipFill>
          <a:blip r:embed="rId2">
            <a:alphaModFix/>
          </a:blip>
          <a:stretch>
            <a:fillRect/>
          </a:stretch>
        </p:blipFill>
        <p:spPr>
          <a:xfrm>
            <a:off x="109871" y="103019"/>
            <a:ext cx="2190552" cy="31593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showMasterSp="0">
  <p:cSld name="SECTION_HEADER_5">
    <p:spTree>
      <p:nvGrpSpPr>
        <p:cNvPr id="218" name="Shape 218"/>
        <p:cNvGrpSpPr/>
        <p:nvPr/>
      </p:nvGrpSpPr>
      <p:grpSpPr>
        <a:xfrm>
          <a:off x="0" y="0"/>
          <a:ext cx="0" cy="0"/>
          <a:chOff x="0" y="0"/>
          <a:chExt cx="0" cy="0"/>
        </a:xfrm>
      </p:grpSpPr>
      <p:grpSp>
        <p:nvGrpSpPr>
          <p:cNvPr id="219" name="Google Shape;219;p25"/>
          <p:cNvGrpSpPr/>
          <p:nvPr/>
        </p:nvGrpSpPr>
        <p:grpSpPr>
          <a:xfrm>
            <a:off x="0" y="-1780"/>
            <a:ext cx="9144000" cy="5150957"/>
            <a:chOff x="0" y="-2373"/>
            <a:chExt cx="12192000" cy="6867027"/>
          </a:xfrm>
        </p:grpSpPr>
        <p:sp>
          <p:nvSpPr>
            <p:cNvPr id="220" name="Google Shape;220;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1" name="Google Shape;221;p2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2" name="Google Shape;222;p2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3" name="Google Shape;223;p2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4" name="Google Shape;224;p2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5" name="Google Shape;225;p2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6" name="Google Shape;226;p2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7" name="Google Shape;227;p2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8" name="Google Shape;228;p2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29" name="Google Shape;229;p2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30" name="Google Shape;230;p2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31" name="Google Shape;231;p25"/>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32" name="Google Shape;232;p25"/>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33" name="Google Shape;233;p2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34" name="Google Shape;234;p25"/>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5" name="Google Shape;235;p25"/>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AND_BODY_4">
    <p:spTree>
      <p:nvGrpSpPr>
        <p:cNvPr id="236" name="Shape 236"/>
        <p:cNvGrpSpPr/>
        <p:nvPr/>
      </p:nvGrpSpPr>
      <p:grpSpPr>
        <a:xfrm>
          <a:off x="0" y="0"/>
          <a:ext cx="0" cy="0"/>
          <a:chOff x="0" y="0"/>
          <a:chExt cx="0" cy="0"/>
        </a:xfrm>
      </p:grpSpPr>
      <p:sp>
        <p:nvSpPr>
          <p:cNvPr id="237" name="Google Shape;237;p26"/>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8" name="Google Shape;238;p26"/>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showMasterSp="0">
  <p:cSld name="SECTION_HEADER_6">
    <p:spTree>
      <p:nvGrpSpPr>
        <p:cNvPr id="239" name="Shape 239"/>
        <p:cNvGrpSpPr/>
        <p:nvPr/>
      </p:nvGrpSpPr>
      <p:grpSpPr>
        <a:xfrm>
          <a:off x="0" y="0"/>
          <a:ext cx="0" cy="0"/>
          <a:chOff x="0" y="0"/>
          <a:chExt cx="0" cy="0"/>
        </a:xfrm>
      </p:grpSpPr>
      <p:grpSp>
        <p:nvGrpSpPr>
          <p:cNvPr id="240" name="Google Shape;240;p27"/>
          <p:cNvGrpSpPr/>
          <p:nvPr/>
        </p:nvGrpSpPr>
        <p:grpSpPr>
          <a:xfrm>
            <a:off x="0" y="-1780"/>
            <a:ext cx="9144000" cy="5150957"/>
            <a:chOff x="0" y="-2373"/>
            <a:chExt cx="12192000" cy="6867027"/>
          </a:xfrm>
        </p:grpSpPr>
        <p:sp>
          <p:nvSpPr>
            <p:cNvPr id="241" name="Google Shape;241;p2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2" name="Google Shape;242;p27"/>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3" name="Google Shape;243;p27"/>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4" name="Google Shape;244;p27"/>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5" name="Google Shape;245;p27"/>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6" name="Google Shape;246;p27"/>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7" name="Google Shape;247;p27"/>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8" name="Google Shape;248;p27"/>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9" name="Google Shape;249;p27"/>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50" name="Google Shape;250;p27"/>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51" name="Google Shape;251;p27"/>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52" name="Google Shape;252;p27"/>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53" name="Google Shape;253;p27"/>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54" name="Google Shape;254;p27"/>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55" name="Google Shape;255;p27"/>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6" name="Google Shape;256;p27"/>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4">
    <p:bg>
      <p:bgPr>
        <a:blipFill>
          <a:blip r:embed="rId2">
            <a:alphaModFix/>
          </a:blip>
          <a:stretch>
            <a:fillRect/>
          </a:stretch>
        </a:blipFill>
      </p:bgPr>
    </p:bg>
    <p:spTree>
      <p:nvGrpSpPr>
        <p:cNvPr id="257" name="Shape 257"/>
        <p:cNvGrpSpPr/>
        <p:nvPr/>
      </p:nvGrpSpPr>
      <p:grpSpPr>
        <a:xfrm>
          <a:off x="0" y="0"/>
          <a:ext cx="0" cy="0"/>
          <a:chOff x="0" y="0"/>
          <a:chExt cx="0" cy="0"/>
        </a:xfrm>
      </p:grpSpPr>
      <p:pic>
        <p:nvPicPr>
          <p:cNvPr descr="Celestia-R1---OverlayTitleHD.png" id="258" name="Google Shape;258;p28"/>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259" name="Google Shape;259;p28"/>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260" name="Google Shape;260;p28"/>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261" name="Google Shape;261;p28"/>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262" name="Google Shape;262;p28"/>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263" name="Google Shape;263;p28"/>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showMasterSp="0">
  <p:cSld name="SECTION_HEADER_7">
    <p:spTree>
      <p:nvGrpSpPr>
        <p:cNvPr id="264" name="Shape 264"/>
        <p:cNvGrpSpPr/>
        <p:nvPr/>
      </p:nvGrpSpPr>
      <p:grpSpPr>
        <a:xfrm>
          <a:off x="0" y="0"/>
          <a:ext cx="0" cy="0"/>
          <a:chOff x="0" y="0"/>
          <a:chExt cx="0" cy="0"/>
        </a:xfrm>
      </p:grpSpPr>
      <p:grpSp>
        <p:nvGrpSpPr>
          <p:cNvPr id="265" name="Google Shape;265;p29"/>
          <p:cNvGrpSpPr/>
          <p:nvPr/>
        </p:nvGrpSpPr>
        <p:grpSpPr>
          <a:xfrm>
            <a:off x="0" y="-1780"/>
            <a:ext cx="9144000" cy="5150957"/>
            <a:chOff x="0" y="-2373"/>
            <a:chExt cx="12192000" cy="6867027"/>
          </a:xfrm>
        </p:grpSpPr>
        <p:sp>
          <p:nvSpPr>
            <p:cNvPr id="266" name="Google Shape;266;p2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7" name="Google Shape;267;p29"/>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8" name="Google Shape;268;p29"/>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9" name="Google Shape;269;p29"/>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0" name="Google Shape;270;p29"/>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1" name="Google Shape;271;p29"/>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2" name="Google Shape;272;p29"/>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3" name="Google Shape;273;p29"/>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4" name="Google Shape;274;p29"/>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75" name="Google Shape;275;p29"/>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76" name="Google Shape;276;p29"/>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77" name="Google Shape;277;p29"/>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78" name="Google Shape;278;p29"/>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79" name="Google Shape;279;p29"/>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80" name="Google Shape;280;p29"/>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1" name="Google Shape;281;p29"/>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AND_BODY_5">
    <p:spTree>
      <p:nvGrpSpPr>
        <p:cNvPr id="282" name="Shape 282"/>
        <p:cNvGrpSpPr/>
        <p:nvPr/>
      </p:nvGrpSpPr>
      <p:grpSpPr>
        <a:xfrm>
          <a:off x="0" y="0"/>
          <a:ext cx="0" cy="0"/>
          <a:chOff x="0" y="0"/>
          <a:chExt cx="0" cy="0"/>
        </a:xfrm>
      </p:grpSpPr>
      <p:sp>
        <p:nvSpPr>
          <p:cNvPr id="283" name="Google Shape;283;p30"/>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4" name="Google Shape;284;p30"/>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56" name="Shape 56"/>
        <p:cNvGrpSpPr/>
        <p:nvPr/>
      </p:nvGrpSpPr>
      <p:grpSpPr>
        <a:xfrm>
          <a:off x="0" y="0"/>
          <a:ext cx="0" cy="0"/>
          <a:chOff x="0" y="0"/>
          <a:chExt cx="0" cy="0"/>
        </a:xfrm>
      </p:grpSpPr>
      <p:sp>
        <p:nvSpPr>
          <p:cNvPr id="57" name="Google Shape;57;p4"/>
          <p:cNvSpPr/>
          <p:nvPr/>
        </p:nvSpPr>
        <p:spPr>
          <a:xfrm>
            <a:off x="0" y="654600"/>
            <a:ext cx="4365900" cy="448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285293"/>
              </a:solidFill>
            </a:endParaRPr>
          </a:p>
        </p:txBody>
      </p:sp>
      <p:sp>
        <p:nvSpPr>
          <p:cNvPr id="58" name="Google Shape;58;p4"/>
          <p:cNvSpPr txBox="1"/>
          <p:nvPr/>
        </p:nvSpPr>
        <p:spPr>
          <a:xfrm>
            <a:off x="4415700" y="898775"/>
            <a:ext cx="41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9" name="Google Shape;59;p4"/>
          <p:cNvSpPr txBox="1"/>
          <p:nvPr>
            <p:ph idx="1" type="body"/>
          </p:nvPr>
        </p:nvSpPr>
        <p:spPr>
          <a:xfrm>
            <a:off x="4474300" y="1347525"/>
            <a:ext cx="4103100" cy="36543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rgbClr val="F98C61"/>
              </a:buClr>
              <a:buSzPts val="1600"/>
              <a:buChar char="●"/>
              <a:defRPr>
                <a:solidFill>
                  <a:srgbClr val="000000"/>
                </a:solidFill>
              </a:defRPr>
            </a:lvl1pPr>
            <a:lvl2pPr indent="-317500" lvl="1" marL="914400">
              <a:spcBef>
                <a:spcPts val="0"/>
              </a:spcBef>
              <a:spcAft>
                <a:spcPts val="0"/>
              </a:spcAft>
              <a:buClr>
                <a:srgbClr val="F98C61"/>
              </a:buClr>
              <a:buSzPts val="1400"/>
              <a:buChar char="○"/>
              <a:defRPr>
                <a:solidFill>
                  <a:srgbClr val="000000"/>
                </a:solidFill>
              </a:defRPr>
            </a:lvl2pPr>
            <a:lvl3pPr indent="-317500" lvl="2" marL="1371600">
              <a:spcBef>
                <a:spcPts val="0"/>
              </a:spcBef>
              <a:spcAft>
                <a:spcPts val="0"/>
              </a:spcAft>
              <a:buClr>
                <a:srgbClr val="E69138"/>
              </a:buClr>
              <a:buSzPts val="1400"/>
              <a:buChar char="■"/>
              <a:defRPr>
                <a:solidFill>
                  <a:srgbClr val="000000"/>
                </a:solidFill>
              </a:defRPr>
            </a:lvl3pPr>
            <a:lvl4pPr indent="-317500" lvl="3" marL="1828800">
              <a:spcBef>
                <a:spcPts val="0"/>
              </a:spcBef>
              <a:spcAft>
                <a:spcPts val="0"/>
              </a:spcAft>
              <a:buClr>
                <a:srgbClr val="000000"/>
              </a:buClr>
              <a:buSzPts val="1400"/>
              <a:buChar char="●"/>
              <a:defRPr>
                <a:solidFill>
                  <a:srgbClr val="000000"/>
                </a:solidFill>
              </a:defRPr>
            </a:lvl4pPr>
            <a:lvl5pPr indent="-330200" lvl="4" marL="2286000">
              <a:spcBef>
                <a:spcPts val="0"/>
              </a:spcBef>
              <a:spcAft>
                <a:spcPts val="0"/>
              </a:spcAft>
              <a:buClr>
                <a:srgbClr val="000000"/>
              </a:buClr>
              <a:buSzPts val="1600"/>
              <a:buChar char="○"/>
              <a:defRPr sz="1600">
                <a:solidFill>
                  <a:srgbClr val="000000"/>
                </a:solidFill>
              </a:defRPr>
            </a:lvl5pPr>
            <a:lvl6pPr indent="-317500" lvl="5" marL="2743200">
              <a:spcBef>
                <a:spcPts val="0"/>
              </a:spcBef>
              <a:spcAft>
                <a:spcPts val="0"/>
              </a:spcAft>
              <a:buClr>
                <a:srgbClr val="000000"/>
              </a:buClr>
              <a:buSzPts val="1400"/>
              <a:buChar char="■"/>
              <a:defRPr>
                <a:solidFill>
                  <a:srgbClr val="000000"/>
                </a:solidFill>
              </a:defRPr>
            </a:lvl6pPr>
            <a:lvl7pPr indent="-317500" lvl="6" marL="3200400">
              <a:spcBef>
                <a:spcPts val="0"/>
              </a:spcBef>
              <a:spcAft>
                <a:spcPts val="0"/>
              </a:spcAft>
              <a:buClr>
                <a:srgbClr val="000000"/>
              </a:buClr>
              <a:buSzPts val="1400"/>
              <a:buChar char="●"/>
              <a:defRPr>
                <a:solidFill>
                  <a:srgbClr val="000000"/>
                </a:solidFill>
              </a:defRPr>
            </a:lvl7pPr>
            <a:lvl8pPr indent="-317500" lvl="7" marL="3657600">
              <a:spcBef>
                <a:spcPts val="0"/>
              </a:spcBef>
              <a:spcAft>
                <a:spcPts val="0"/>
              </a:spcAft>
              <a:buClr>
                <a:srgbClr val="000000"/>
              </a:buClr>
              <a:buSzPts val="1400"/>
              <a:buChar char="○"/>
              <a:defRPr>
                <a:solidFill>
                  <a:srgbClr val="000000"/>
                </a:solidFill>
              </a:defRPr>
            </a:lvl8pPr>
            <a:lvl9pPr indent="-317500" lvl="8" marL="4114800">
              <a:spcBef>
                <a:spcPts val="0"/>
              </a:spcBef>
              <a:spcAft>
                <a:spcPts val="0"/>
              </a:spcAft>
              <a:buClr>
                <a:srgbClr val="000000"/>
              </a:buClr>
              <a:buSzPts val="1400"/>
              <a:buChar char="■"/>
              <a:defRPr>
                <a:solidFill>
                  <a:srgbClr val="000000"/>
                </a:solidFill>
              </a:defRPr>
            </a:lvl9pPr>
          </a:lstStyle>
          <a:p/>
        </p:txBody>
      </p:sp>
      <p:sp>
        <p:nvSpPr>
          <p:cNvPr id="60" name="Google Shape;60;p4"/>
          <p:cNvSpPr txBox="1"/>
          <p:nvPr/>
        </p:nvSpPr>
        <p:spPr>
          <a:xfrm>
            <a:off x="365125" y="2285475"/>
            <a:ext cx="3595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4000">
              <a:solidFill>
                <a:schemeClr val="lt1"/>
              </a:solidFill>
              <a:latin typeface="Avenir"/>
              <a:ea typeface="Avenir"/>
              <a:cs typeface="Avenir"/>
              <a:sym typeface="Avenir"/>
            </a:endParaRPr>
          </a:p>
        </p:txBody>
      </p:sp>
      <p:sp>
        <p:nvSpPr>
          <p:cNvPr id="61" name="Google Shape;6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showMasterSp="0">
  <p:cSld name="SECTION_HEADER_8">
    <p:spTree>
      <p:nvGrpSpPr>
        <p:cNvPr id="285" name="Shape 285"/>
        <p:cNvGrpSpPr/>
        <p:nvPr/>
      </p:nvGrpSpPr>
      <p:grpSpPr>
        <a:xfrm>
          <a:off x="0" y="0"/>
          <a:ext cx="0" cy="0"/>
          <a:chOff x="0" y="0"/>
          <a:chExt cx="0" cy="0"/>
        </a:xfrm>
      </p:grpSpPr>
      <p:grpSp>
        <p:nvGrpSpPr>
          <p:cNvPr id="286" name="Google Shape;286;p31"/>
          <p:cNvGrpSpPr/>
          <p:nvPr/>
        </p:nvGrpSpPr>
        <p:grpSpPr>
          <a:xfrm>
            <a:off x="0" y="-1780"/>
            <a:ext cx="9144000" cy="5150957"/>
            <a:chOff x="0" y="-2373"/>
            <a:chExt cx="12192000" cy="6867027"/>
          </a:xfrm>
        </p:grpSpPr>
        <p:sp>
          <p:nvSpPr>
            <p:cNvPr id="287" name="Google Shape;287;p3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8" name="Google Shape;288;p3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9" name="Google Shape;289;p3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0" name="Google Shape;290;p3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1" name="Google Shape;291;p3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2" name="Google Shape;292;p3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3" name="Google Shape;293;p31"/>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4" name="Google Shape;294;p3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5" name="Google Shape;295;p3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96" name="Google Shape;296;p3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97" name="Google Shape;297;p31"/>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98" name="Google Shape;298;p31"/>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99" name="Google Shape;299;p31"/>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00" name="Google Shape;300;p31"/>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01" name="Google Shape;301;p31"/>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2" name="Google Shape;302;p31"/>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5">
    <p:bg>
      <p:bgPr>
        <a:blipFill>
          <a:blip r:embed="rId2">
            <a:alphaModFix/>
          </a:blip>
          <a:stretch>
            <a:fillRect/>
          </a:stretch>
        </a:blipFill>
      </p:bgPr>
    </p:bg>
    <p:spTree>
      <p:nvGrpSpPr>
        <p:cNvPr id="303" name="Shape 303"/>
        <p:cNvGrpSpPr/>
        <p:nvPr/>
      </p:nvGrpSpPr>
      <p:grpSpPr>
        <a:xfrm>
          <a:off x="0" y="0"/>
          <a:ext cx="0" cy="0"/>
          <a:chOff x="0" y="0"/>
          <a:chExt cx="0" cy="0"/>
        </a:xfrm>
      </p:grpSpPr>
      <p:pic>
        <p:nvPicPr>
          <p:cNvPr descr="Celestia-R1---OverlayTitleHD.png" id="304" name="Google Shape;304;p32"/>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305" name="Google Shape;305;p32"/>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06" name="Google Shape;306;p32"/>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07" name="Google Shape;307;p32"/>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08" name="Google Shape;308;p32"/>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09" name="Google Shape;309;p32"/>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8" showMasterSp="0">
  <p:cSld name="SECTION_HEADER_9">
    <p:spTree>
      <p:nvGrpSpPr>
        <p:cNvPr id="310" name="Shape 310"/>
        <p:cNvGrpSpPr/>
        <p:nvPr/>
      </p:nvGrpSpPr>
      <p:grpSpPr>
        <a:xfrm>
          <a:off x="0" y="0"/>
          <a:ext cx="0" cy="0"/>
          <a:chOff x="0" y="0"/>
          <a:chExt cx="0" cy="0"/>
        </a:xfrm>
      </p:grpSpPr>
      <p:grpSp>
        <p:nvGrpSpPr>
          <p:cNvPr id="311" name="Google Shape;311;p33"/>
          <p:cNvGrpSpPr/>
          <p:nvPr/>
        </p:nvGrpSpPr>
        <p:grpSpPr>
          <a:xfrm>
            <a:off x="0" y="-1780"/>
            <a:ext cx="9144000" cy="5150957"/>
            <a:chOff x="0" y="-2373"/>
            <a:chExt cx="12192000" cy="6867027"/>
          </a:xfrm>
        </p:grpSpPr>
        <p:sp>
          <p:nvSpPr>
            <p:cNvPr id="312" name="Google Shape;312;p3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3" name="Google Shape;313;p3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4" name="Google Shape;314;p3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5" name="Google Shape;315;p3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6" name="Google Shape;316;p3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7" name="Google Shape;317;p3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8" name="Google Shape;318;p33"/>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9" name="Google Shape;319;p3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0" name="Google Shape;320;p3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21" name="Google Shape;321;p3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22" name="Google Shape;322;p33"/>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23" name="Google Shape;323;p33"/>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24" name="Google Shape;324;p33"/>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25" name="Google Shape;325;p33"/>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26" name="Google Shape;326;p33"/>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7" name="Google Shape;327;p33"/>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9">
  <p:cSld name="TITLE_6">
    <p:bg>
      <p:bgPr>
        <a:blipFill>
          <a:blip r:embed="rId2">
            <a:alphaModFix/>
          </a:blip>
          <a:stretch>
            <a:fillRect/>
          </a:stretch>
        </a:blipFill>
      </p:bgPr>
    </p:bg>
    <p:spTree>
      <p:nvGrpSpPr>
        <p:cNvPr id="328" name="Shape 328"/>
        <p:cNvGrpSpPr/>
        <p:nvPr/>
      </p:nvGrpSpPr>
      <p:grpSpPr>
        <a:xfrm>
          <a:off x="0" y="0"/>
          <a:ext cx="0" cy="0"/>
          <a:chOff x="0" y="0"/>
          <a:chExt cx="0" cy="0"/>
        </a:xfrm>
      </p:grpSpPr>
      <p:pic>
        <p:nvPicPr>
          <p:cNvPr descr="Celestia-R1---OverlayTitleHD.png" id="329" name="Google Shape;329;p34"/>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330" name="Google Shape;330;p34"/>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31" name="Google Shape;331;p34"/>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32" name="Google Shape;332;p34"/>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33" name="Google Shape;333;p34"/>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34" name="Google Shape;334;p34"/>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9" showMasterSp="0">
  <p:cSld name="SECTION_HEADER_10">
    <p:spTree>
      <p:nvGrpSpPr>
        <p:cNvPr id="335" name="Shape 335"/>
        <p:cNvGrpSpPr/>
        <p:nvPr/>
      </p:nvGrpSpPr>
      <p:grpSpPr>
        <a:xfrm>
          <a:off x="0" y="0"/>
          <a:ext cx="0" cy="0"/>
          <a:chOff x="0" y="0"/>
          <a:chExt cx="0" cy="0"/>
        </a:xfrm>
      </p:grpSpPr>
      <p:grpSp>
        <p:nvGrpSpPr>
          <p:cNvPr id="336" name="Google Shape;336;p35"/>
          <p:cNvGrpSpPr/>
          <p:nvPr/>
        </p:nvGrpSpPr>
        <p:grpSpPr>
          <a:xfrm>
            <a:off x="0" y="-1780"/>
            <a:ext cx="9144000" cy="5150957"/>
            <a:chOff x="0" y="-2373"/>
            <a:chExt cx="12192000" cy="6867027"/>
          </a:xfrm>
        </p:grpSpPr>
        <p:sp>
          <p:nvSpPr>
            <p:cNvPr id="337" name="Google Shape;337;p3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8" name="Google Shape;338;p3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9" name="Google Shape;339;p3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0" name="Google Shape;340;p3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1" name="Google Shape;341;p3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2" name="Google Shape;342;p3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3" name="Google Shape;343;p3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4" name="Google Shape;344;p3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5" name="Google Shape;345;p3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46" name="Google Shape;346;p3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47" name="Google Shape;347;p3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48" name="Google Shape;348;p35"/>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49" name="Google Shape;349;p35"/>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50" name="Google Shape;350;p3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51" name="Google Shape;351;p35"/>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2" name="Google Shape;352;p35"/>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3" name="Shape 353"/>
        <p:cNvGrpSpPr/>
        <p:nvPr/>
      </p:nvGrpSpPr>
      <p:grpSpPr>
        <a:xfrm>
          <a:off x="0" y="0"/>
          <a:ext cx="0" cy="0"/>
          <a:chOff x="0" y="0"/>
          <a:chExt cx="0" cy="0"/>
        </a:xfrm>
      </p:grpSpPr>
      <p:sp>
        <p:nvSpPr>
          <p:cNvPr id="354" name="Google Shape;354;p36"/>
          <p:cNvSpPr txBox="1"/>
          <p:nvPr>
            <p:ph type="title"/>
          </p:nvPr>
        </p:nvSpPr>
        <p:spPr>
          <a:xfrm>
            <a:off x="365054" y="363413"/>
            <a:ext cx="6571200" cy="5304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Clr>
                <a:schemeClr val="lt2"/>
              </a:buClr>
              <a:buSzPts val="1100"/>
              <a:buFont typeface="Century Gothic"/>
              <a:buNone/>
              <a:defRPr b="0" i="0" sz="20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100"/>
              <a:buNone/>
              <a:defRPr b="0" i="0" sz="1000" u="none" cap="none" strike="noStrike">
                <a:solidFill>
                  <a:schemeClr val="dk2"/>
                </a:solidFill>
              </a:defRPr>
            </a:lvl2pPr>
            <a:lvl3pPr lvl="2" marR="0" rtl="0" algn="l">
              <a:spcBef>
                <a:spcPts val="0"/>
              </a:spcBef>
              <a:spcAft>
                <a:spcPts val="0"/>
              </a:spcAft>
              <a:buSzPts val="1100"/>
              <a:buNone/>
              <a:defRPr b="0" i="0" sz="1000" u="none" cap="none" strike="noStrike">
                <a:solidFill>
                  <a:schemeClr val="dk2"/>
                </a:solidFill>
              </a:defRPr>
            </a:lvl3pPr>
            <a:lvl4pPr lvl="3" marR="0" rtl="0" algn="l">
              <a:spcBef>
                <a:spcPts val="0"/>
              </a:spcBef>
              <a:spcAft>
                <a:spcPts val="0"/>
              </a:spcAft>
              <a:buSzPts val="1100"/>
              <a:buNone/>
              <a:defRPr b="0" i="0" sz="1000" u="none" cap="none" strike="noStrike">
                <a:solidFill>
                  <a:schemeClr val="dk2"/>
                </a:solidFill>
              </a:defRPr>
            </a:lvl4pPr>
            <a:lvl5pPr lvl="4" marR="0" rtl="0" algn="l">
              <a:spcBef>
                <a:spcPts val="0"/>
              </a:spcBef>
              <a:spcAft>
                <a:spcPts val="0"/>
              </a:spcAft>
              <a:buSzPts val="1100"/>
              <a:buNone/>
              <a:defRPr b="0" i="0" sz="1000" u="none" cap="none" strike="noStrike">
                <a:solidFill>
                  <a:schemeClr val="dk2"/>
                </a:solidFill>
              </a:defRPr>
            </a:lvl5pPr>
            <a:lvl6pPr lvl="5" marR="0" rtl="0" algn="l">
              <a:lnSpc>
                <a:spcPct val="100000"/>
              </a:lnSpc>
              <a:spcBef>
                <a:spcPts val="0"/>
              </a:spcBef>
              <a:spcAft>
                <a:spcPts val="0"/>
              </a:spcAft>
              <a:buSzPts val="1100"/>
              <a:buNone/>
              <a:defRPr b="0" i="0" sz="1000" u="none" cap="none" strike="noStrike">
                <a:solidFill>
                  <a:schemeClr val="dk2"/>
                </a:solidFill>
              </a:defRPr>
            </a:lvl6pPr>
            <a:lvl7pPr lvl="6" marR="0" rtl="0" algn="l">
              <a:lnSpc>
                <a:spcPct val="100000"/>
              </a:lnSpc>
              <a:spcBef>
                <a:spcPts val="0"/>
              </a:spcBef>
              <a:spcAft>
                <a:spcPts val="0"/>
              </a:spcAft>
              <a:buSzPts val="1100"/>
              <a:buNone/>
              <a:defRPr b="0" i="0" sz="1000" u="none" cap="none" strike="noStrike">
                <a:solidFill>
                  <a:schemeClr val="dk2"/>
                </a:solidFill>
              </a:defRPr>
            </a:lvl7pPr>
            <a:lvl8pPr lvl="7" marR="0" rtl="0" algn="l">
              <a:lnSpc>
                <a:spcPct val="100000"/>
              </a:lnSpc>
              <a:spcBef>
                <a:spcPts val="0"/>
              </a:spcBef>
              <a:spcAft>
                <a:spcPts val="0"/>
              </a:spcAft>
              <a:buSzPts val="1100"/>
              <a:buNone/>
              <a:defRPr b="0" i="0" sz="1000" u="none" cap="none" strike="noStrike">
                <a:solidFill>
                  <a:schemeClr val="dk2"/>
                </a:solidFill>
              </a:defRPr>
            </a:lvl8pPr>
            <a:lvl9pPr lvl="8" marR="0" rtl="0" algn="l">
              <a:lnSpc>
                <a:spcPct val="100000"/>
              </a:lnSpc>
              <a:spcBef>
                <a:spcPts val="0"/>
              </a:spcBef>
              <a:spcAft>
                <a:spcPts val="0"/>
              </a:spcAft>
              <a:buSzPts val="1100"/>
              <a:buNone/>
              <a:defRPr b="0" i="0" sz="1000" u="none" cap="none" strike="noStrike">
                <a:solidFill>
                  <a:schemeClr val="dk2"/>
                </a:solidFill>
              </a:defRPr>
            </a:lvl9pPr>
          </a:lstStyle>
          <a:p/>
        </p:txBody>
      </p:sp>
      <p:sp>
        <p:nvSpPr>
          <p:cNvPr id="355" name="Google Shape;355;p36"/>
          <p:cNvSpPr txBox="1"/>
          <p:nvPr>
            <p:ph idx="1" type="body"/>
          </p:nvPr>
        </p:nvSpPr>
        <p:spPr>
          <a:xfrm>
            <a:off x="866216" y="1952625"/>
            <a:ext cx="3618900" cy="2562300"/>
          </a:xfrm>
          <a:prstGeom prst="rect">
            <a:avLst/>
          </a:prstGeom>
          <a:noFill/>
          <a:ln>
            <a:noFill/>
          </a:ln>
        </p:spPr>
        <p:txBody>
          <a:bodyPr anchorCtr="0" anchor="t" bIns="68575" lIns="68575" spcFirstLastPara="1" rIns="68575" wrap="square" tIns="68575">
            <a:normAutofit/>
          </a:bodyPr>
          <a:lstStyle>
            <a:lvl1pPr indent="-298450" lvl="0" marL="457200" marR="0" rtl="0" algn="l">
              <a:spcBef>
                <a:spcPts val="5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1pPr>
            <a:lvl2pPr indent="-292100" lvl="1" marL="914400" marR="0" rtl="0" algn="l">
              <a:spcBef>
                <a:spcPts val="500"/>
              </a:spcBef>
              <a:spcAft>
                <a:spcPts val="0"/>
              </a:spcAft>
              <a:buClr>
                <a:schemeClr val="accent1"/>
              </a:buClr>
              <a:buSzPts val="1000"/>
              <a:buFont typeface="Noto Sans Symbols"/>
              <a:buChar char="➢"/>
              <a:defRPr b="0" i="0" sz="900" u="none" cap="none" strike="noStrike">
                <a:solidFill>
                  <a:srgbClr val="3F3F3F"/>
                </a:solidFill>
                <a:latin typeface="Century Gothic"/>
                <a:ea typeface="Century Gothic"/>
                <a:cs typeface="Century Gothic"/>
                <a:sym typeface="Century Gothic"/>
              </a:defRPr>
            </a:lvl2pPr>
            <a:lvl3pPr indent="-279400" lvl="2" marL="13716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Century Gothic"/>
                <a:ea typeface="Century Gothic"/>
                <a:cs typeface="Century Gothic"/>
                <a:sym typeface="Century Gothic"/>
              </a:defRPr>
            </a:lvl3pPr>
            <a:lvl4pPr indent="-279400" lvl="3" marL="18288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4pPr>
            <a:lvl5pPr indent="-279400" lvl="4" marL="22860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5pPr>
            <a:lvl6pPr indent="-279400" lvl="5" marL="27432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6pPr>
            <a:lvl7pPr indent="-279400" lvl="6" marL="32004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7pPr>
            <a:lvl8pPr indent="-279400" lvl="7" marL="36576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8pPr>
            <a:lvl9pPr indent="-279400" lvl="8" marL="41148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9pPr>
          </a:lstStyle>
          <a:p/>
        </p:txBody>
      </p:sp>
      <p:sp>
        <p:nvSpPr>
          <p:cNvPr id="356" name="Google Shape;356;p36"/>
          <p:cNvSpPr txBox="1"/>
          <p:nvPr>
            <p:ph idx="2" type="body"/>
          </p:nvPr>
        </p:nvSpPr>
        <p:spPr>
          <a:xfrm>
            <a:off x="4656534" y="1952625"/>
            <a:ext cx="3618900" cy="2562300"/>
          </a:xfrm>
          <a:prstGeom prst="rect">
            <a:avLst/>
          </a:prstGeom>
          <a:noFill/>
          <a:ln>
            <a:noFill/>
          </a:ln>
        </p:spPr>
        <p:txBody>
          <a:bodyPr anchorCtr="0" anchor="t" bIns="68575" lIns="68575" spcFirstLastPara="1" rIns="68575" wrap="square" tIns="68575">
            <a:normAutofit/>
          </a:bodyPr>
          <a:lstStyle>
            <a:lvl1pPr indent="-298450" lvl="0" marL="457200" marR="0" rtl="0" algn="l">
              <a:spcBef>
                <a:spcPts val="5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1pPr>
            <a:lvl2pPr indent="-292100" lvl="1" marL="914400" marR="0" rtl="0" algn="l">
              <a:spcBef>
                <a:spcPts val="500"/>
              </a:spcBef>
              <a:spcAft>
                <a:spcPts val="0"/>
              </a:spcAft>
              <a:buClr>
                <a:schemeClr val="accent1"/>
              </a:buClr>
              <a:buSzPts val="1000"/>
              <a:buFont typeface="Noto Sans Symbols"/>
              <a:buChar char="➢"/>
              <a:defRPr b="0" i="0" sz="900" u="none" cap="none" strike="noStrike">
                <a:solidFill>
                  <a:srgbClr val="3F3F3F"/>
                </a:solidFill>
                <a:latin typeface="Century Gothic"/>
                <a:ea typeface="Century Gothic"/>
                <a:cs typeface="Century Gothic"/>
                <a:sym typeface="Century Gothic"/>
              </a:defRPr>
            </a:lvl2pPr>
            <a:lvl3pPr indent="-279400" lvl="2" marL="13716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Century Gothic"/>
                <a:ea typeface="Century Gothic"/>
                <a:cs typeface="Century Gothic"/>
                <a:sym typeface="Century Gothic"/>
              </a:defRPr>
            </a:lvl3pPr>
            <a:lvl4pPr indent="-279400" lvl="3" marL="18288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4pPr>
            <a:lvl5pPr indent="-279400" lvl="4" marL="22860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5pPr>
            <a:lvl6pPr indent="-279400" lvl="5" marL="27432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6pPr>
            <a:lvl7pPr indent="-279400" lvl="6" marL="32004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7pPr>
            <a:lvl8pPr indent="-279400" lvl="7" marL="36576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8pPr>
            <a:lvl9pPr indent="-279400" lvl="8" marL="41148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9pPr>
          </a:lstStyle>
          <a:p/>
        </p:txBody>
      </p:sp>
      <p:sp>
        <p:nvSpPr>
          <p:cNvPr id="357" name="Google Shape;357;p36"/>
          <p:cNvSpPr txBox="1"/>
          <p:nvPr>
            <p:ph idx="12" type="sldNum"/>
          </p:nvPr>
        </p:nvSpPr>
        <p:spPr>
          <a:xfrm>
            <a:off x="7764066" y="221456"/>
            <a:ext cx="628800" cy="576300"/>
          </a:xfrm>
          <a:prstGeom prst="rect">
            <a:avLst/>
          </a:prstGeom>
          <a:noFill/>
          <a:ln>
            <a:noFill/>
          </a:ln>
        </p:spPr>
        <p:txBody>
          <a:bodyPr anchorCtr="0" anchor="b" bIns="34250" lIns="68575" spcFirstLastPara="1" rIns="68575" wrap="square" tIns="34250">
            <a:noAutofit/>
          </a:bodyPr>
          <a:lstStyle>
            <a:lvl1pPr indent="0" lvl="0"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1pPr>
            <a:lvl2pPr indent="0" lvl="1"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2pPr>
            <a:lvl3pPr indent="0" lvl="2"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3pPr>
            <a:lvl4pPr indent="0" lvl="3"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4pPr>
            <a:lvl5pPr indent="0" lvl="4"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5pPr>
            <a:lvl6pPr indent="0" lvl="5"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6pPr>
            <a:lvl7pPr indent="0" lvl="6"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7pPr>
            <a:lvl8pPr indent="0" lvl="7"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8pPr>
            <a:lvl9pPr indent="0" lvl="8"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0">
  <p:cSld name="Title Slide">
    <p:spTree>
      <p:nvGrpSpPr>
        <p:cNvPr id="358" name="Shape 358"/>
        <p:cNvGrpSpPr/>
        <p:nvPr/>
      </p:nvGrpSpPr>
      <p:grpSpPr>
        <a:xfrm>
          <a:off x="0" y="0"/>
          <a:ext cx="0" cy="0"/>
          <a:chOff x="0" y="0"/>
          <a:chExt cx="0" cy="0"/>
        </a:xfrm>
      </p:grpSpPr>
      <p:sp>
        <p:nvSpPr>
          <p:cNvPr id="359" name="Google Shape;359;p37"/>
          <p:cNvSpPr txBox="1"/>
          <p:nvPr>
            <p:ph type="title"/>
          </p:nvPr>
        </p:nvSpPr>
        <p:spPr>
          <a:xfrm>
            <a:off x="483577" y="1733732"/>
            <a:ext cx="8177100" cy="1016100"/>
          </a:xfrm>
          <a:prstGeom prst="rect">
            <a:avLst/>
          </a:prstGeom>
          <a:noFill/>
          <a:ln>
            <a:noFill/>
          </a:ln>
        </p:spPr>
        <p:txBody>
          <a:bodyPr anchorCtr="0" anchor="ctr" bIns="68575" lIns="68575" spcFirstLastPara="1" rIns="68575" wrap="square" tIns="68575">
            <a:noAutofit/>
          </a:bodyPr>
          <a:lstStyle>
            <a:lvl1pPr lvl="0" rtl="0" algn="ctr">
              <a:lnSpc>
                <a:spcPct val="100000"/>
              </a:lnSpc>
              <a:spcBef>
                <a:spcPts val="0"/>
              </a:spcBef>
              <a:spcAft>
                <a:spcPts val="0"/>
              </a:spcAft>
              <a:buSzPts val="1100"/>
              <a:buChar char="●"/>
              <a:defRPr/>
            </a:lvl1pPr>
            <a:lvl2pPr lvl="1" rtl="0" algn="l">
              <a:lnSpc>
                <a:spcPct val="100000"/>
              </a:lnSpc>
              <a:spcBef>
                <a:spcPts val="0"/>
              </a:spcBef>
              <a:spcAft>
                <a:spcPts val="0"/>
              </a:spcAft>
              <a:buSzPts val="1100"/>
              <a:buChar char="○"/>
              <a:defRPr/>
            </a:lvl2pPr>
            <a:lvl3pPr lvl="2" rtl="0" algn="l">
              <a:lnSpc>
                <a:spcPct val="100000"/>
              </a:lnSpc>
              <a:spcBef>
                <a:spcPts val="0"/>
              </a:spcBef>
              <a:spcAft>
                <a:spcPts val="0"/>
              </a:spcAft>
              <a:buSzPts val="1100"/>
              <a:buChar char="■"/>
              <a:defRPr/>
            </a:lvl3pPr>
            <a:lvl4pPr lvl="3" rtl="0" algn="l">
              <a:lnSpc>
                <a:spcPct val="100000"/>
              </a:lnSpc>
              <a:spcBef>
                <a:spcPts val="0"/>
              </a:spcBef>
              <a:spcAft>
                <a:spcPts val="0"/>
              </a:spcAft>
              <a:buSzPts val="1100"/>
              <a:buChar char="●"/>
              <a:defRPr/>
            </a:lvl4pPr>
            <a:lvl5pPr lvl="4" rtl="0" algn="l">
              <a:lnSpc>
                <a:spcPct val="100000"/>
              </a:lnSpc>
              <a:spcBef>
                <a:spcPts val="0"/>
              </a:spcBef>
              <a:spcAft>
                <a:spcPts val="0"/>
              </a:spcAft>
              <a:buSzPts val="1100"/>
              <a:buChar char="○"/>
              <a:defRPr/>
            </a:lvl5pPr>
            <a:lvl6pPr lvl="5" rtl="0" algn="l">
              <a:lnSpc>
                <a:spcPct val="100000"/>
              </a:lnSpc>
              <a:spcBef>
                <a:spcPts val="0"/>
              </a:spcBef>
              <a:spcAft>
                <a:spcPts val="0"/>
              </a:spcAft>
              <a:buSzPts val="1100"/>
              <a:buChar char="■"/>
              <a:defRPr/>
            </a:lvl6pPr>
            <a:lvl7pPr lvl="6" rtl="0" algn="l">
              <a:lnSpc>
                <a:spcPct val="100000"/>
              </a:lnSpc>
              <a:spcBef>
                <a:spcPts val="0"/>
              </a:spcBef>
              <a:spcAft>
                <a:spcPts val="0"/>
              </a:spcAft>
              <a:buSzPts val="1100"/>
              <a:buChar char="●"/>
              <a:defRPr/>
            </a:lvl7pPr>
            <a:lvl8pPr lvl="7" rtl="0" algn="l">
              <a:lnSpc>
                <a:spcPct val="100000"/>
              </a:lnSpc>
              <a:spcBef>
                <a:spcPts val="0"/>
              </a:spcBef>
              <a:spcAft>
                <a:spcPts val="0"/>
              </a:spcAft>
              <a:buSzPts val="1100"/>
              <a:buChar char="○"/>
              <a:defRPr/>
            </a:lvl8pPr>
            <a:lvl9pPr lvl="8" rtl="0" algn="l">
              <a:lnSpc>
                <a:spcPct val="100000"/>
              </a:lnSpc>
              <a:spcBef>
                <a:spcPts val="0"/>
              </a:spcBef>
              <a:spcAft>
                <a:spcPts val="0"/>
              </a:spcAft>
              <a:buSzPts val="1100"/>
              <a:buChar char="■"/>
              <a:defRPr/>
            </a:lvl9pPr>
          </a:lstStyle>
          <a:p/>
        </p:txBody>
      </p:sp>
      <p:sp>
        <p:nvSpPr>
          <p:cNvPr id="360" name="Google Shape;360;p37"/>
          <p:cNvSpPr txBox="1"/>
          <p:nvPr>
            <p:ph idx="1" type="body"/>
          </p:nvPr>
        </p:nvSpPr>
        <p:spPr>
          <a:xfrm>
            <a:off x="461963" y="2921794"/>
            <a:ext cx="8218800" cy="529800"/>
          </a:xfrm>
          <a:prstGeom prst="rect">
            <a:avLst/>
          </a:prstGeom>
          <a:noFill/>
          <a:ln>
            <a:noFill/>
          </a:ln>
        </p:spPr>
        <p:txBody>
          <a:bodyPr anchorCtr="0" anchor="ctr" bIns="68575" lIns="68575" spcFirstLastPara="1" rIns="68575" wrap="square" tIns="68575">
            <a:normAutofit/>
          </a:bodyPr>
          <a:lstStyle>
            <a:lvl1pPr indent="-228600" lvl="0" marL="457200" rtl="0" algn="ctr">
              <a:lnSpc>
                <a:spcPct val="100000"/>
              </a:lnSpc>
              <a:spcBef>
                <a:spcPts val="0"/>
              </a:spcBef>
              <a:spcAft>
                <a:spcPts val="0"/>
              </a:spcAft>
              <a:buSzPts val="1400"/>
              <a:buNone/>
              <a:defRPr sz="1800"/>
            </a:lvl1pPr>
            <a:lvl2pPr indent="-304800" lvl="1" marL="914400" rtl="0" algn="l">
              <a:lnSpc>
                <a:spcPct val="100000"/>
              </a:lnSpc>
              <a:spcBef>
                <a:spcPts val="800"/>
              </a:spcBef>
              <a:spcAft>
                <a:spcPts val="0"/>
              </a:spcAft>
              <a:buSzPts val="1200"/>
              <a:buChar char="○"/>
              <a:defRPr/>
            </a:lvl2pPr>
            <a:lvl3pPr indent="-298450" lvl="2" marL="1371600" rtl="0" algn="l">
              <a:lnSpc>
                <a:spcPct val="100000"/>
              </a:lnSpc>
              <a:spcBef>
                <a:spcPts val="800"/>
              </a:spcBef>
              <a:spcAft>
                <a:spcPts val="0"/>
              </a:spcAft>
              <a:buSzPts val="1100"/>
              <a:buChar char="■"/>
              <a:defRPr/>
            </a:lvl3pPr>
            <a:lvl4pPr indent="-285750" lvl="3" marL="1828800" rtl="0" algn="l">
              <a:lnSpc>
                <a:spcPct val="100000"/>
              </a:lnSpc>
              <a:spcBef>
                <a:spcPts val="800"/>
              </a:spcBef>
              <a:spcAft>
                <a:spcPts val="0"/>
              </a:spcAft>
              <a:buSzPts val="900"/>
              <a:buChar char="●"/>
              <a:defRPr/>
            </a:lvl4pPr>
            <a:lvl5pPr indent="-285750" lvl="4" marL="2286000" rtl="0" algn="l">
              <a:lnSpc>
                <a:spcPct val="100000"/>
              </a:lnSpc>
              <a:spcBef>
                <a:spcPts val="800"/>
              </a:spcBef>
              <a:spcAft>
                <a:spcPts val="0"/>
              </a:spcAft>
              <a:buSzPts val="900"/>
              <a:buChar char="○"/>
              <a:defRPr/>
            </a:lvl5pPr>
            <a:lvl6pPr indent="-285750" lvl="5" marL="2743200" rtl="0" algn="l">
              <a:lnSpc>
                <a:spcPct val="100000"/>
              </a:lnSpc>
              <a:spcBef>
                <a:spcPts val="800"/>
              </a:spcBef>
              <a:spcAft>
                <a:spcPts val="0"/>
              </a:spcAft>
              <a:buSzPts val="900"/>
              <a:buChar char="■"/>
              <a:defRPr/>
            </a:lvl6pPr>
            <a:lvl7pPr indent="-285750" lvl="6" marL="3200400" rtl="0" algn="l">
              <a:lnSpc>
                <a:spcPct val="100000"/>
              </a:lnSpc>
              <a:spcBef>
                <a:spcPts val="800"/>
              </a:spcBef>
              <a:spcAft>
                <a:spcPts val="0"/>
              </a:spcAft>
              <a:buSzPts val="900"/>
              <a:buChar char="●"/>
              <a:defRPr/>
            </a:lvl7pPr>
            <a:lvl8pPr indent="-285750" lvl="7" marL="3657600" rtl="0" algn="l">
              <a:lnSpc>
                <a:spcPct val="100000"/>
              </a:lnSpc>
              <a:spcBef>
                <a:spcPts val="800"/>
              </a:spcBef>
              <a:spcAft>
                <a:spcPts val="0"/>
              </a:spcAft>
              <a:buSzPts val="900"/>
              <a:buChar char="○"/>
              <a:defRPr/>
            </a:lvl8pPr>
            <a:lvl9pPr indent="-285750" lvl="8" marL="4114800" rtl="0" algn="l">
              <a:lnSpc>
                <a:spcPct val="100000"/>
              </a:lnSpc>
              <a:spcBef>
                <a:spcPts val="800"/>
              </a:spcBef>
              <a:spcAft>
                <a:spcPts val="800"/>
              </a:spcAft>
              <a:buSzPts val="9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0" showMasterSp="0">
  <p:cSld name="SECTION_HEADER_11">
    <p:spTree>
      <p:nvGrpSpPr>
        <p:cNvPr id="361" name="Shape 361"/>
        <p:cNvGrpSpPr/>
        <p:nvPr/>
      </p:nvGrpSpPr>
      <p:grpSpPr>
        <a:xfrm>
          <a:off x="0" y="0"/>
          <a:ext cx="0" cy="0"/>
          <a:chOff x="0" y="0"/>
          <a:chExt cx="0" cy="0"/>
        </a:xfrm>
      </p:grpSpPr>
      <p:grpSp>
        <p:nvGrpSpPr>
          <p:cNvPr id="362" name="Google Shape;362;p38"/>
          <p:cNvGrpSpPr/>
          <p:nvPr/>
        </p:nvGrpSpPr>
        <p:grpSpPr>
          <a:xfrm>
            <a:off x="0" y="-1780"/>
            <a:ext cx="9144000" cy="5150270"/>
            <a:chOff x="0" y="-2373"/>
            <a:chExt cx="12192000" cy="6867027"/>
          </a:xfrm>
        </p:grpSpPr>
        <p:sp>
          <p:nvSpPr>
            <p:cNvPr id="363" name="Google Shape;363;p3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4" name="Google Shape;364;p3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5" name="Google Shape;365;p3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6" name="Google Shape;366;p3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7" name="Google Shape;367;p3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8" name="Google Shape;368;p3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9" name="Google Shape;369;p38"/>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0" name="Google Shape;370;p3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1" name="Google Shape;371;p3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72" name="Google Shape;372;p3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73" name="Google Shape;373;p38"/>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74" name="Google Shape;374;p38"/>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75" name="Google Shape;375;p38"/>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76" name="Google Shape;376;p38"/>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77" name="Google Shape;377;p38"/>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8" name="Google Shape;378;p38"/>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1">
  <p:cSld name="TITLE_7">
    <p:bg>
      <p:bgPr>
        <a:blipFill>
          <a:blip r:embed="rId2">
            <a:alphaModFix/>
          </a:blip>
          <a:stretch>
            <a:fillRect/>
          </a:stretch>
        </a:blipFill>
      </p:bgPr>
    </p:bg>
    <p:spTree>
      <p:nvGrpSpPr>
        <p:cNvPr id="379" name="Shape 379"/>
        <p:cNvGrpSpPr/>
        <p:nvPr/>
      </p:nvGrpSpPr>
      <p:grpSpPr>
        <a:xfrm>
          <a:off x="0" y="0"/>
          <a:ext cx="0" cy="0"/>
          <a:chOff x="0" y="0"/>
          <a:chExt cx="0" cy="0"/>
        </a:xfrm>
      </p:grpSpPr>
      <p:pic>
        <p:nvPicPr>
          <p:cNvPr descr="Celestia-R1---OverlayTitleHD.png" id="380" name="Google Shape;380;p39"/>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381" name="Google Shape;381;p39"/>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82" name="Google Shape;382;p39"/>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83" name="Google Shape;383;p39"/>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84" name="Google Shape;384;p39"/>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85" name="Google Shape;385;p39"/>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1">
  <p:cSld name="CUSTOM_4">
    <p:spTree>
      <p:nvGrpSpPr>
        <p:cNvPr id="386" name="Shape 386"/>
        <p:cNvGrpSpPr/>
        <p:nvPr/>
      </p:nvGrpSpPr>
      <p:grpSpPr>
        <a:xfrm>
          <a:off x="0" y="0"/>
          <a:ext cx="0" cy="0"/>
          <a:chOff x="0" y="0"/>
          <a:chExt cx="0" cy="0"/>
        </a:xfrm>
      </p:grpSpPr>
      <p:sp>
        <p:nvSpPr>
          <p:cNvPr id="387" name="Google Shape;387;p40"/>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388" name="Google Shape;388;p40"/>
          <p:cNvSpPr txBox="1"/>
          <p:nvPr/>
        </p:nvSpPr>
        <p:spPr>
          <a:xfrm>
            <a:off x="365249" y="376238"/>
            <a:ext cx="7399200" cy="5304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lt2"/>
                </a:solidFill>
                <a:latin typeface="Century Gothic"/>
                <a:ea typeface="Century Gothic"/>
                <a:cs typeface="Century Gothic"/>
                <a:sym typeface="Century Gothic"/>
              </a:rPr>
              <a:t>Questions?</a:t>
            </a:r>
            <a:endParaRPr b="0" i="0" sz="2700" u="none" cap="none" strike="noStrike">
              <a:solidFill>
                <a:schemeClr val="lt2"/>
              </a:solidFill>
              <a:latin typeface="Century Gothic"/>
              <a:ea typeface="Century Gothic"/>
              <a:cs typeface="Century Gothic"/>
              <a:sym typeface="Century Gothic"/>
            </a:endParaRPr>
          </a:p>
        </p:txBody>
      </p:sp>
      <p:pic>
        <p:nvPicPr>
          <p:cNvPr id="389" name="Google Shape;389;p40"/>
          <p:cNvPicPr preferRelativeResize="0"/>
          <p:nvPr/>
        </p:nvPicPr>
        <p:blipFill rotWithShape="1">
          <a:blip r:embed="rId2">
            <a:alphaModFix/>
          </a:blip>
          <a:srcRect b="0" l="0" r="0" t="0"/>
          <a:stretch/>
        </p:blipFill>
        <p:spPr>
          <a:xfrm>
            <a:off x="2768145" y="1671607"/>
            <a:ext cx="2652956" cy="265295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Content: Image" type="tx">
  <p:cSld name="TITLE_AND_BODY">
    <p:spTree>
      <p:nvGrpSpPr>
        <p:cNvPr id="62" name="Shape 62"/>
        <p:cNvGrpSpPr/>
        <p:nvPr/>
      </p:nvGrpSpPr>
      <p:grpSpPr>
        <a:xfrm>
          <a:off x="0" y="0"/>
          <a:ext cx="0" cy="0"/>
          <a:chOff x="0" y="0"/>
          <a:chExt cx="0" cy="0"/>
        </a:xfrm>
      </p:grpSpPr>
      <p:sp>
        <p:nvSpPr>
          <p:cNvPr id="63" name="Google Shape;63;p5"/>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4" name="Google Shape;64;p5"/>
          <p:cNvSpPr/>
          <p:nvPr>
            <p:ph idx="2" type="pic"/>
          </p:nvPr>
        </p:nvSpPr>
        <p:spPr>
          <a:xfrm>
            <a:off x="5711000" y="1247275"/>
            <a:ext cx="2905200" cy="3214800"/>
          </a:xfrm>
          <a:prstGeom prst="rect">
            <a:avLst/>
          </a:prstGeom>
          <a:noFill/>
          <a:ln>
            <a:noFill/>
          </a:ln>
        </p:spPr>
      </p:sp>
      <p:sp>
        <p:nvSpPr>
          <p:cNvPr id="65" name="Google Shape;65;p5"/>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66" name="Google Shape;66;p5"/>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2">
  <p:cSld name="TITLE_8">
    <p:bg>
      <p:bgPr>
        <a:blipFill>
          <a:blip r:embed="rId2">
            <a:alphaModFix/>
          </a:blip>
          <a:stretch>
            <a:fillRect/>
          </a:stretch>
        </a:blipFill>
      </p:bgPr>
    </p:bg>
    <p:spTree>
      <p:nvGrpSpPr>
        <p:cNvPr id="390" name="Shape 390"/>
        <p:cNvGrpSpPr/>
        <p:nvPr/>
      </p:nvGrpSpPr>
      <p:grpSpPr>
        <a:xfrm>
          <a:off x="0" y="0"/>
          <a:ext cx="0" cy="0"/>
          <a:chOff x="0" y="0"/>
          <a:chExt cx="0" cy="0"/>
        </a:xfrm>
      </p:grpSpPr>
      <p:pic>
        <p:nvPicPr>
          <p:cNvPr descr="Celestia-R1---OverlayTitleHD.png" id="391" name="Google Shape;391;p41"/>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392" name="Google Shape;392;p41"/>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93" name="Google Shape;393;p41"/>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94" name="Google Shape;394;p41"/>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95" name="Google Shape;395;p41"/>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96" name="Google Shape;396;p41"/>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2">
  <p:cSld name="CUSTOM_5">
    <p:spTree>
      <p:nvGrpSpPr>
        <p:cNvPr id="397" name="Shape 397"/>
        <p:cNvGrpSpPr/>
        <p:nvPr/>
      </p:nvGrpSpPr>
      <p:grpSpPr>
        <a:xfrm>
          <a:off x="0" y="0"/>
          <a:ext cx="0" cy="0"/>
          <a:chOff x="0" y="0"/>
          <a:chExt cx="0" cy="0"/>
        </a:xfrm>
      </p:grpSpPr>
      <p:sp>
        <p:nvSpPr>
          <p:cNvPr id="398" name="Google Shape;398;p42"/>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399" name="Google Shape;399;p42"/>
          <p:cNvSpPr txBox="1"/>
          <p:nvPr/>
        </p:nvSpPr>
        <p:spPr>
          <a:xfrm>
            <a:off x="365249" y="376238"/>
            <a:ext cx="7399200" cy="5304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lt2"/>
                </a:solidFill>
                <a:latin typeface="Century Gothic"/>
                <a:ea typeface="Century Gothic"/>
                <a:cs typeface="Century Gothic"/>
                <a:sym typeface="Century Gothic"/>
              </a:rPr>
              <a:t>Questions?</a:t>
            </a:r>
            <a:endParaRPr b="0" i="0" sz="2700" u="none" cap="none" strike="noStrike">
              <a:solidFill>
                <a:schemeClr val="lt2"/>
              </a:solidFill>
              <a:latin typeface="Century Gothic"/>
              <a:ea typeface="Century Gothic"/>
              <a:cs typeface="Century Gothic"/>
              <a:sym typeface="Century Gothic"/>
            </a:endParaRPr>
          </a:p>
        </p:txBody>
      </p:sp>
      <p:pic>
        <p:nvPicPr>
          <p:cNvPr id="400" name="Google Shape;400;p42"/>
          <p:cNvPicPr preferRelativeResize="0"/>
          <p:nvPr/>
        </p:nvPicPr>
        <p:blipFill rotWithShape="1">
          <a:blip r:embed="rId2">
            <a:alphaModFix/>
          </a:blip>
          <a:srcRect b="0" l="0" r="0" t="0"/>
          <a:stretch/>
        </p:blipFill>
        <p:spPr>
          <a:xfrm>
            <a:off x="2768145" y="1671607"/>
            <a:ext cx="2652956" cy="2652956"/>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3">
  <p:cSld name="TITLE_9">
    <p:bg>
      <p:bgPr>
        <a:blipFill>
          <a:blip r:embed="rId2">
            <a:alphaModFix/>
          </a:blip>
          <a:stretch>
            <a:fillRect/>
          </a:stretch>
        </a:blipFill>
      </p:bgPr>
    </p:bg>
    <p:spTree>
      <p:nvGrpSpPr>
        <p:cNvPr id="401" name="Shape 401"/>
        <p:cNvGrpSpPr/>
        <p:nvPr/>
      </p:nvGrpSpPr>
      <p:grpSpPr>
        <a:xfrm>
          <a:off x="0" y="0"/>
          <a:ext cx="0" cy="0"/>
          <a:chOff x="0" y="0"/>
          <a:chExt cx="0" cy="0"/>
        </a:xfrm>
      </p:grpSpPr>
      <p:pic>
        <p:nvPicPr>
          <p:cNvPr descr="Celestia-R1---OverlayTitleHD.png" id="402" name="Google Shape;402;p43"/>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403" name="Google Shape;403;p43"/>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404" name="Google Shape;404;p43"/>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05" name="Google Shape;405;p43"/>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06" name="Google Shape;406;p43"/>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07" name="Google Shape;407;p43"/>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4">
  <p:cSld name="TITLE_10">
    <p:bg>
      <p:bgPr>
        <a:blipFill>
          <a:blip r:embed="rId2">
            <a:alphaModFix/>
          </a:blip>
          <a:stretch>
            <a:fillRect/>
          </a:stretch>
        </a:blipFill>
      </p:bgPr>
    </p:bg>
    <p:spTree>
      <p:nvGrpSpPr>
        <p:cNvPr id="408" name="Shape 408"/>
        <p:cNvGrpSpPr/>
        <p:nvPr/>
      </p:nvGrpSpPr>
      <p:grpSpPr>
        <a:xfrm>
          <a:off x="0" y="0"/>
          <a:ext cx="0" cy="0"/>
          <a:chOff x="0" y="0"/>
          <a:chExt cx="0" cy="0"/>
        </a:xfrm>
      </p:grpSpPr>
      <p:pic>
        <p:nvPicPr>
          <p:cNvPr descr="Celestia-R1---OverlayTitleHD.png" id="409" name="Google Shape;409;p44"/>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410" name="Google Shape;410;p44"/>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411" name="Google Shape;411;p44"/>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12" name="Google Shape;412;p44"/>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13" name="Google Shape;413;p44"/>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14" name="Google Shape;414;p44"/>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3">
  <p:cSld name="CUSTOM_6">
    <p:spTree>
      <p:nvGrpSpPr>
        <p:cNvPr id="415" name="Shape 415"/>
        <p:cNvGrpSpPr/>
        <p:nvPr/>
      </p:nvGrpSpPr>
      <p:grpSpPr>
        <a:xfrm>
          <a:off x="0" y="0"/>
          <a:ext cx="0" cy="0"/>
          <a:chOff x="0" y="0"/>
          <a:chExt cx="0" cy="0"/>
        </a:xfrm>
      </p:grpSpPr>
      <p:sp>
        <p:nvSpPr>
          <p:cNvPr id="416" name="Google Shape;416;p45"/>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417" name="Google Shape;417;p45"/>
          <p:cNvSpPr txBox="1"/>
          <p:nvPr/>
        </p:nvSpPr>
        <p:spPr>
          <a:xfrm>
            <a:off x="365249" y="376238"/>
            <a:ext cx="7399200" cy="5304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lt2"/>
                </a:solidFill>
                <a:latin typeface="Century Gothic"/>
                <a:ea typeface="Century Gothic"/>
                <a:cs typeface="Century Gothic"/>
                <a:sym typeface="Century Gothic"/>
              </a:rPr>
              <a:t>Questions?</a:t>
            </a:r>
            <a:endParaRPr b="0" i="0" sz="2700" u="none" cap="none" strike="noStrike">
              <a:solidFill>
                <a:schemeClr val="lt2"/>
              </a:solidFill>
              <a:latin typeface="Century Gothic"/>
              <a:ea typeface="Century Gothic"/>
              <a:cs typeface="Century Gothic"/>
              <a:sym typeface="Century Gothic"/>
            </a:endParaRPr>
          </a:p>
        </p:txBody>
      </p:sp>
      <p:pic>
        <p:nvPicPr>
          <p:cNvPr id="418" name="Google Shape;418;p45"/>
          <p:cNvPicPr preferRelativeResize="0"/>
          <p:nvPr/>
        </p:nvPicPr>
        <p:blipFill rotWithShape="1">
          <a:blip r:embed="rId2">
            <a:alphaModFix/>
          </a:blip>
          <a:srcRect b="0" l="0" r="0" t="0"/>
          <a:stretch/>
        </p:blipFill>
        <p:spPr>
          <a:xfrm>
            <a:off x="2768145" y="1671607"/>
            <a:ext cx="2652956" cy="2652956"/>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5">
  <p:cSld name="TITLE_11">
    <p:bg>
      <p:bgPr>
        <a:blipFill>
          <a:blip r:embed="rId2">
            <a:alphaModFix/>
          </a:blip>
          <a:stretch>
            <a:fillRect/>
          </a:stretch>
        </a:blipFill>
      </p:bgPr>
    </p:bg>
    <p:spTree>
      <p:nvGrpSpPr>
        <p:cNvPr id="419" name="Shape 419"/>
        <p:cNvGrpSpPr/>
        <p:nvPr/>
      </p:nvGrpSpPr>
      <p:grpSpPr>
        <a:xfrm>
          <a:off x="0" y="0"/>
          <a:ext cx="0" cy="0"/>
          <a:chOff x="0" y="0"/>
          <a:chExt cx="0" cy="0"/>
        </a:xfrm>
      </p:grpSpPr>
      <p:pic>
        <p:nvPicPr>
          <p:cNvPr descr="Celestia-R1---OverlayTitleHD.png" id="420" name="Google Shape;420;p46"/>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421" name="Google Shape;421;p46"/>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422" name="Google Shape;422;p46"/>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23" name="Google Shape;423;p46"/>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24" name="Google Shape;424;p46"/>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25" name="Google Shape;425;p46"/>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1" showMasterSp="0">
  <p:cSld name="SECTION_HEADER_12">
    <p:spTree>
      <p:nvGrpSpPr>
        <p:cNvPr id="426" name="Shape 426"/>
        <p:cNvGrpSpPr/>
        <p:nvPr/>
      </p:nvGrpSpPr>
      <p:grpSpPr>
        <a:xfrm>
          <a:off x="0" y="0"/>
          <a:ext cx="0" cy="0"/>
          <a:chOff x="0" y="0"/>
          <a:chExt cx="0" cy="0"/>
        </a:xfrm>
      </p:grpSpPr>
      <p:grpSp>
        <p:nvGrpSpPr>
          <p:cNvPr id="427" name="Google Shape;427;p47"/>
          <p:cNvGrpSpPr/>
          <p:nvPr/>
        </p:nvGrpSpPr>
        <p:grpSpPr>
          <a:xfrm>
            <a:off x="0" y="-1780"/>
            <a:ext cx="9144000" cy="5150270"/>
            <a:chOff x="0" y="-2373"/>
            <a:chExt cx="12192000" cy="6867027"/>
          </a:xfrm>
        </p:grpSpPr>
        <p:sp>
          <p:nvSpPr>
            <p:cNvPr id="428" name="Google Shape;428;p4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29" name="Google Shape;429;p47"/>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0" name="Google Shape;430;p47"/>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1" name="Google Shape;431;p47"/>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2" name="Google Shape;432;p47"/>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3" name="Google Shape;433;p47"/>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4" name="Google Shape;434;p47"/>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5" name="Google Shape;435;p47"/>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6" name="Google Shape;436;p47"/>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437" name="Google Shape;437;p47"/>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438" name="Google Shape;438;p47"/>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439" name="Google Shape;439;p47"/>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440" name="Google Shape;440;p47"/>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41" name="Google Shape;441;p47"/>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42" name="Google Shape;442;p47"/>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43" name="Google Shape;443;p47"/>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4">
  <p:cSld name="CUSTOM_7">
    <p:spTree>
      <p:nvGrpSpPr>
        <p:cNvPr id="444" name="Shape 444"/>
        <p:cNvGrpSpPr/>
        <p:nvPr/>
      </p:nvGrpSpPr>
      <p:grpSpPr>
        <a:xfrm>
          <a:off x="0" y="0"/>
          <a:ext cx="0" cy="0"/>
          <a:chOff x="0" y="0"/>
          <a:chExt cx="0" cy="0"/>
        </a:xfrm>
      </p:grpSpPr>
      <p:sp>
        <p:nvSpPr>
          <p:cNvPr id="445" name="Google Shape;445;p48"/>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446" name="Google Shape;446;p48"/>
          <p:cNvSpPr txBox="1"/>
          <p:nvPr/>
        </p:nvSpPr>
        <p:spPr>
          <a:xfrm>
            <a:off x="365249" y="376238"/>
            <a:ext cx="7399200" cy="5304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lt2"/>
                </a:solidFill>
                <a:latin typeface="Century Gothic"/>
                <a:ea typeface="Century Gothic"/>
                <a:cs typeface="Century Gothic"/>
                <a:sym typeface="Century Gothic"/>
              </a:rPr>
              <a:t>Questions?</a:t>
            </a:r>
            <a:endParaRPr b="0" i="0" sz="2700" u="none" cap="none" strike="noStrike">
              <a:solidFill>
                <a:schemeClr val="lt2"/>
              </a:solidFill>
              <a:latin typeface="Century Gothic"/>
              <a:ea typeface="Century Gothic"/>
              <a:cs typeface="Century Gothic"/>
              <a:sym typeface="Century Gothic"/>
            </a:endParaRPr>
          </a:p>
        </p:txBody>
      </p:sp>
      <p:pic>
        <p:nvPicPr>
          <p:cNvPr id="447" name="Google Shape;447;p48"/>
          <p:cNvPicPr preferRelativeResize="0"/>
          <p:nvPr/>
        </p:nvPicPr>
        <p:blipFill rotWithShape="1">
          <a:blip r:embed="rId2">
            <a:alphaModFix/>
          </a:blip>
          <a:srcRect b="0" l="0" r="0" t="0"/>
          <a:stretch/>
        </p:blipFill>
        <p:spPr>
          <a:xfrm>
            <a:off x="2768145" y="1671607"/>
            <a:ext cx="2652957" cy="2652957"/>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6">
  <p:cSld name="TITLE_12">
    <p:bg>
      <p:bgPr>
        <a:blipFill>
          <a:blip r:embed="rId2">
            <a:alphaModFix/>
          </a:blip>
          <a:stretch>
            <a:fillRect/>
          </a:stretch>
        </a:blipFill>
      </p:bgPr>
    </p:bg>
    <p:spTree>
      <p:nvGrpSpPr>
        <p:cNvPr id="448" name="Shape 448"/>
        <p:cNvGrpSpPr/>
        <p:nvPr/>
      </p:nvGrpSpPr>
      <p:grpSpPr>
        <a:xfrm>
          <a:off x="0" y="0"/>
          <a:ext cx="0" cy="0"/>
          <a:chOff x="0" y="0"/>
          <a:chExt cx="0" cy="0"/>
        </a:xfrm>
      </p:grpSpPr>
      <p:pic>
        <p:nvPicPr>
          <p:cNvPr descr="Celestia-R1---OverlayTitleHD.png" id="449" name="Google Shape;449;p49"/>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450" name="Google Shape;450;p49"/>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451" name="Google Shape;451;p49"/>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52" name="Google Shape;452;p49"/>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53" name="Google Shape;453;p49"/>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54" name="Google Shape;454;p49"/>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2" showMasterSp="0">
  <p:cSld name="SECTION_HEADER_13">
    <p:spTree>
      <p:nvGrpSpPr>
        <p:cNvPr id="455" name="Shape 455"/>
        <p:cNvGrpSpPr/>
        <p:nvPr/>
      </p:nvGrpSpPr>
      <p:grpSpPr>
        <a:xfrm>
          <a:off x="0" y="0"/>
          <a:ext cx="0" cy="0"/>
          <a:chOff x="0" y="0"/>
          <a:chExt cx="0" cy="0"/>
        </a:xfrm>
      </p:grpSpPr>
      <p:grpSp>
        <p:nvGrpSpPr>
          <p:cNvPr id="456" name="Google Shape;456;p50"/>
          <p:cNvGrpSpPr/>
          <p:nvPr/>
        </p:nvGrpSpPr>
        <p:grpSpPr>
          <a:xfrm>
            <a:off x="0" y="-1780"/>
            <a:ext cx="9144000" cy="5150270"/>
            <a:chOff x="0" y="-2373"/>
            <a:chExt cx="12192000" cy="6867027"/>
          </a:xfrm>
        </p:grpSpPr>
        <p:sp>
          <p:nvSpPr>
            <p:cNvPr id="457" name="Google Shape;457;p5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58" name="Google Shape;458;p50"/>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59" name="Google Shape;459;p50"/>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60" name="Google Shape;460;p50"/>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61" name="Google Shape;461;p50"/>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62" name="Google Shape;462;p50"/>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63" name="Google Shape;463;p50"/>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64" name="Google Shape;464;p50"/>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65" name="Google Shape;465;p50"/>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466" name="Google Shape;466;p50"/>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467" name="Google Shape;467;p50"/>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468" name="Google Shape;468;p50"/>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469" name="Google Shape;469;p50"/>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70" name="Google Shape;470;p50"/>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71" name="Google Shape;471;p50"/>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72" name="Google Shape;472;p50"/>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8" name="Shape 68"/>
        <p:cNvGrpSpPr/>
        <p:nvPr/>
      </p:nvGrpSpPr>
      <p:grpSpPr>
        <a:xfrm>
          <a:off x="0" y="0"/>
          <a:ext cx="0" cy="0"/>
          <a:chOff x="0" y="0"/>
          <a:chExt cx="0" cy="0"/>
        </a:xfrm>
      </p:grpSpPr>
      <p:sp>
        <p:nvSpPr>
          <p:cNvPr id="69" name="Google Shape;69;p6"/>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0" name="Google Shape;70;p6"/>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rgbClr val="F98C61"/>
              </a:buClr>
              <a:buSzPts val="1600"/>
              <a:buChar char="●"/>
              <a:defRPr sz="1600">
                <a:solidFill>
                  <a:srgbClr val="222222"/>
                </a:solidFill>
              </a:defRPr>
            </a:lvl1pPr>
            <a:lvl2pPr indent="-317500" lvl="1" marL="914400" rtl="0">
              <a:lnSpc>
                <a:spcPct val="115000"/>
              </a:lnSpc>
              <a:spcBef>
                <a:spcPts val="0"/>
              </a:spcBef>
              <a:spcAft>
                <a:spcPts val="0"/>
              </a:spcAft>
              <a:buClr>
                <a:srgbClr val="F98C61"/>
              </a:buClr>
              <a:buSzPts val="1400"/>
              <a:buChar char="○"/>
              <a:defRPr>
                <a:solidFill>
                  <a:srgbClr val="222222"/>
                </a:solidFill>
              </a:defRPr>
            </a:lvl2pPr>
            <a:lvl3pPr indent="-317500" lvl="2" marL="1371600" rtl="0">
              <a:lnSpc>
                <a:spcPct val="115000"/>
              </a:lnSpc>
              <a:spcBef>
                <a:spcPts val="0"/>
              </a:spcBef>
              <a:spcAft>
                <a:spcPts val="0"/>
              </a:spcAft>
              <a:buClr>
                <a:srgbClr val="F98C61"/>
              </a:buClr>
              <a:buSzPts val="1400"/>
              <a:buChar char="■"/>
              <a:defRPr>
                <a:solidFill>
                  <a:srgbClr val="222222"/>
                </a:solidFill>
              </a:defRPr>
            </a:lvl3pPr>
            <a:lvl4pPr indent="-317500" lvl="3" marL="1828800" rtl="0">
              <a:lnSpc>
                <a:spcPct val="115000"/>
              </a:lnSpc>
              <a:spcBef>
                <a:spcPts val="0"/>
              </a:spcBef>
              <a:spcAft>
                <a:spcPts val="0"/>
              </a:spcAft>
              <a:buClr>
                <a:srgbClr val="222222"/>
              </a:buClr>
              <a:buSzPts val="1400"/>
              <a:buChar char="●"/>
              <a:defRPr>
                <a:solidFill>
                  <a:srgbClr val="222222"/>
                </a:solidFill>
              </a:defRPr>
            </a:lvl4pPr>
            <a:lvl5pPr indent="-317500" lvl="4" marL="2286000" rtl="0">
              <a:lnSpc>
                <a:spcPct val="115000"/>
              </a:lnSpc>
              <a:spcBef>
                <a:spcPts val="0"/>
              </a:spcBef>
              <a:spcAft>
                <a:spcPts val="0"/>
              </a:spcAft>
              <a:buClr>
                <a:srgbClr val="222222"/>
              </a:buClr>
              <a:buSzPts val="1400"/>
              <a:buChar char="○"/>
              <a:defRPr>
                <a:solidFill>
                  <a:srgbClr val="222222"/>
                </a:solidFill>
              </a:defRPr>
            </a:lvl5pPr>
            <a:lvl6pPr indent="-317500" lvl="5" marL="2743200" rtl="0">
              <a:lnSpc>
                <a:spcPct val="115000"/>
              </a:lnSpc>
              <a:spcBef>
                <a:spcPts val="0"/>
              </a:spcBef>
              <a:spcAft>
                <a:spcPts val="0"/>
              </a:spcAft>
              <a:buClr>
                <a:srgbClr val="222222"/>
              </a:buClr>
              <a:buSzPts val="1400"/>
              <a:buChar char="■"/>
              <a:defRPr>
                <a:solidFill>
                  <a:srgbClr val="222222"/>
                </a:solidFill>
              </a:defRPr>
            </a:lvl6pPr>
            <a:lvl7pPr indent="-317500" lvl="6" marL="3200400" rtl="0">
              <a:lnSpc>
                <a:spcPct val="115000"/>
              </a:lnSpc>
              <a:spcBef>
                <a:spcPts val="0"/>
              </a:spcBef>
              <a:spcAft>
                <a:spcPts val="0"/>
              </a:spcAft>
              <a:buClr>
                <a:srgbClr val="222222"/>
              </a:buClr>
              <a:buSzPts val="1400"/>
              <a:buChar char="●"/>
              <a:defRPr>
                <a:solidFill>
                  <a:srgbClr val="222222"/>
                </a:solidFill>
              </a:defRPr>
            </a:lvl7pPr>
            <a:lvl8pPr indent="-317500" lvl="7" marL="3657600" rtl="0">
              <a:lnSpc>
                <a:spcPct val="115000"/>
              </a:lnSpc>
              <a:spcBef>
                <a:spcPts val="0"/>
              </a:spcBef>
              <a:spcAft>
                <a:spcPts val="0"/>
              </a:spcAft>
              <a:buClr>
                <a:srgbClr val="222222"/>
              </a:buClr>
              <a:buSzPts val="1400"/>
              <a:buChar char="○"/>
              <a:defRPr>
                <a:solidFill>
                  <a:srgbClr val="222222"/>
                </a:solidFill>
              </a:defRPr>
            </a:lvl8pPr>
            <a:lvl9pPr indent="-317500" lvl="8" marL="4114800" rtl="0">
              <a:lnSpc>
                <a:spcPct val="115000"/>
              </a:lnSpc>
              <a:spcBef>
                <a:spcPts val="0"/>
              </a:spcBef>
              <a:spcAft>
                <a:spcPts val="0"/>
              </a:spcAft>
              <a:buClr>
                <a:srgbClr val="222222"/>
              </a:buClr>
              <a:buSzPts val="1400"/>
              <a:buChar char="■"/>
              <a:defRPr>
                <a:solidFill>
                  <a:srgbClr val="222222"/>
                </a:solidFill>
              </a:defRPr>
            </a:lvl9pPr>
          </a:lstStyle>
          <a:p/>
        </p:txBody>
      </p:sp>
      <p:sp>
        <p:nvSpPr>
          <p:cNvPr id="71" name="Google Shape;71;p6"/>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5">
  <p:cSld name="CUSTOM_8">
    <p:spTree>
      <p:nvGrpSpPr>
        <p:cNvPr id="473" name="Shape 473"/>
        <p:cNvGrpSpPr/>
        <p:nvPr/>
      </p:nvGrpSpPr>
      <p:grpSpPr>
        <a:xfrm>
          <a:off x="0" y="0"/>
          <a:ext cx="0" cy="0"/>
          <a:chOff x="0" y="0"/>
          <a:chExt cx="0" cy="0"/>
        </a:xfrm>
      </p:grpSpPr>
      <p:sp>
        <p:nvSpPr>
          <p:cNvPr id="474" name="Google Shape;474;p51"/>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475" name="Google Shape;475;p51"/>
          <p:cNvSpPr txBox="1"/>
          <p:nvPr/>
        </p:nvSpPr>
        <p:spPr>
          <a:xfrm>
            <a:off x="365249" y="376238"/>
            <a:ext cx="7399200" cy="5304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lt2"/>
                </a:solidFill>
                <a:latin typeface="Century Gothic"/>
                <a:ea typeface="Century Gothic"/>
                <a:cs typeface="Century Gothic"/>
                <a:sym typeface="Century Gothic"/>
              </a:rPr>
              <a:t>Questions?</a:t>
            </a:r>
            <a:endParaRPr b="0" i="0" sz="2700" u="none" cap="none" strike="noStrike">
              <a:solidFill>
                <a:schemeClr val="lt2"/>
              </a:solidFill>
              <a:latin typeface="Century Gothic"/>
              <a:ea typeface="Century Gothic"/>
              <a:cs typeface="Century Gothic"/>
              <a:sym typeface="Century Gothic"/>
            </a:endParaRPr>
          </a:p>
        </p:txBody>
      </p:sp>
      <p:pic>
        <p:nvPicPr>
          <p:cNvPr id="476" name="Google Shape;476;p51"/>
          <p:cNvPicPr preferRelativeResize="0"/>
          <p:nvPr/>
        </p:nvPicPr>
        <p:blipFill rotWithShape="1">
          <a:blip r:embed="rId2">
            <a:alphaModFix/>
          </a:blip>
          <a:srcRect b="0" l="0" r="0" t="0"/>
          <a:stretch/>
        </p:blipFill>
        <p:spPr>
          <a:xfrm>
            <a:off x="2768145" y="1671607"/>
            <a:ext cx="2652957" cy="2652957"/>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7">
  <p:cSld name="TITLE_13">
    <p:bg>
      <p:bgPr>
        <a:blipFill>
          <a:blip r:embed="rId2">
            <a:alphaModFix/>
          </a:blip>
          <a:stretch>
            <a:fillRect/>
          </a:stretch>
        </a:blipFill>
      </p:bgPr>
    </p:bg>
    <p:spTree>
      <p:nvGrpSpPr>
        <p:cNvPr id="477" name="Shape 477"/>
        <p:cNvGrpSpPr/>
        <p:nvPr/>
      </p:nvGrpSpPr>
      <p:grpSpPr>
        <a:xfrm>
          <a:off x="0" y="0"/>
          <a:ext cx="0" cy="0"/>
          <a:chOff x="0" y="0"/>
          <a:chExt cx="0" cy="0"/>
        </a:xfrm>
      </p:grpSpPr>
      <p:pic>
        <p:nvPicPr>
          <p:cNvPr descr="Celestia-R1---OverlayTitleHD.png" id="478" name="Google Shape;478;p52"/>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479" name="Google Shape;479;p52"/>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480" name="Google Shape;480;p52"/>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81" name="Google Shape;481;p52"/>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82" name="Google Shape;482;p52"/>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83" name="Google Shape;483;p52"/>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6">
  <p:cSld name="CUSTOM_9">
    <p:spTree>
      <p:nvGrpSpPr>
        <p:cNvPr id="484" name="Shape 484"/>
        <p:cNvGrpSpPr/>
        <p:nvPr/>
      </p:nvGrpSpPr>
      <p:grpSpPr>
        <a:xfrm>
          <a:off x="0" y="0"/>
          <a:ext cx="0" cy="0"/>
          <a:chOff x="0" y="0"/>
          <a:chExt cx="0" cy="0"/>
        </a:xfrm>
      </p:grpSpPr>
      <p:sp>
        <p:nvSpPr>
          <p:cNvPr id="485" name="Google Shape;485;p53"/>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486" name="Google Shape;486;p53"/>
          <p:cNvSpPr txBox="1"/>
          <p:nvPr/>
        </p:nvSpPr>
        <p:spPr>
          <a:xfrm>
            <a:off x="365249" y="376238"/>
            <a:ext cx="7399200" cy="5304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lt2"/>
                </a:solidFill>
                <a:latin typeface="Century Gothic"/>
                <a:ea typeface="Century Gothic"/>
                <a:cs typeface="Century Gothic"/>
                <a:sym typeface="Century Gothic"/>
              </a:rPr>
              <a:t>Questions?</a:t>
            </a:r>
            <a:endParaRPr b="0" i="0" sz="2700" u="none" cap="none" strike="noStrike">
              <a:solidFill>
                <a:schemeClr val="lt2"/>
              </a:solidFill>
              <a:latin typeface="Century Gothic"/>
              <a:ea typeface="Century Gothic"/>
              <a:cs typeface="Century Gothic"/>
              <a:sym typeface="Century Gothic"/>
            </a:endParaRPr>
          </a:p>
        </p:txBody>
      </p:sp>
      <p:pic>
        <p:nvPicPr>
          <p:cNvPr id="487" name="Google Shape;487;p53"/>
          <p:cNvPicPr preferRelativeResize="0"/>
          <p:nvPr/>
        </p:nvPicPr>
        <p:blipFill rotWithShape="1">
          <a:blip r:embed="rId2">
            <a:alphaModFix/>
          </a:blip>
          <a:srcRect b="0" l="0" r="0" t="0"/>
          <a:stretch/>
        </p:blipFill>
        <p:spPr>
          <a:xfrm>
            <a:off x="2768145" y="1671607"/>
            <a:ext cx="2652956" cy="265295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73" name="Shape 73"/>
        <p:cNvGrpSpPr/>
        <p:nvPr/>
      </p:nvGrpSpPr>
      <p:grpSpPr>
        <a:xfrm>
          <a:off x="0" y="0"/>
          <a:ext cx="0" cy="0"/>
          <a:chOff x="0" y="0"/>
          <a:chExt cx="0" cy="0"/>
        </a:xfrm>
      </p:grpSpPr>
      <p:sp>
        <p:nvSpPr>
          <p:cNvPr id="74" name="Google Shape;74;p7"/>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7"/>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77" name="Google Shape;77;p7"/>
          <p:cNvSpPr/>
          <p:nvPr/>
        </p:nvSpPr>
        <p:spPr>
          <a:xfrm>
            <a:off x="5574350" y="1380800"/>
            <a:ext cx="3027600" cy="34980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txBox="1"/>
          <p:nvPr>
            <p:ph idx="2" type="subTitle"/>
          </p:nvPr>
        </p:nvSpPr>
        <p:spPr>
          <a:xfrm>
            <a:off x="5830075" y="1626275"/>
            <a:ext cx="2485500" cy="30888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16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80" name="Shape 80"/>
        <p:cNvGrpSpPr/>
        <p:nvPr/>
      </p:nvGrpSpPr>
      <p:grpSpPr>
        <a:xfrm>
          <a:off x="0" y="0"/>
          <a:ext cx="0" cy="0"/>
          <a:chOff x="0" y="0"/>
          <a:chExt cx="0" cy="0"/>
        </a:xfrm>
      </p:grpSpPr>
      <p:sp>
        <p:nvSpPr>
          <p:cNvPr id="81" name="Google Shape;81;p8"/>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2" name="Google Shape;82;p8"/>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3" name="Google Shape;83;p8"/>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5" name="Shape 85"/>
        <p:cNvGrpSpPr/>
        <p:nvPr/>
      </p:nvGrpSpPr>
      <p:grpSpPr>
        <a:xfrm>
          <a:off x="0" y="0"/>
          <a:ext cx="0" cy="0"/>
          <a:chOff x="0" y="0"/>
          <a:chExt cx="0" cy="0"/>
        </a:xfrm>
      </p:grpSpPr>
      <p:sp>
        <p:nvSpPr>
          <p:cNvPr id="86" name="Google Shape;86;p9"/>
          <p:cNvSpPr txBox="1"/>
          <p:nvPr>
            <p:ph idx="1" type="body"/>
          </p:nvPr>
        </p:nvSpPr>
        <p:spPr>
          <a:xfrm>
            <a:off x="311700" y="1496000"/>
            <a:ext cx="39996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rgbClr val="FF9900"/>
              </a:buClr>
              <a:buSzPts val="1400"/>
              <a:buChar char="●"/>
              <a:defRPr sz="1400"/>
            </a:lvl1pPr>
            <a:lvl2pPr indent="-304800" lvl="1" marL="914400">
              <a:spcBef>
                <a:spcPts val="0"/>
              </a:spcBef>
              <a:spcAft>
                <a:spcPts val="0"/>
              </a:spcAft>
              <a:buClr>
                <a:srgbClr val="FF9900"/>
              </a:buClr>
              <a:buSzPts val="1200"/>
              <a:buChar char="○"/>
              <a:defRPr sz="1200"/>
            </a:lvl2pPr>
            <a:lvl3pPr indent="-304800" lvl="2" marL="1371600">
              <a:spcBef>
                <a:spcPts val="0"/>
              </a:spcBef>
              <a:spcAft>
                <a:spcPts val="0"/>
              </a:spcAft>
              <a:buClr>
                <a:srgbClr val="FF9900"/>
              </a:buClr>
              <a:buSzPts val="1200"/>
              <a:buChar char="■"/>
              <a:defRPr sz="1200"/>
            </a:lvl3pPr>
            <a:lvl4pPr indent="-304800" lvl="3" marL="1828800">
              <a:spcBef>
                <a:spcPts val="0"/>
              </a:spcBef>
              <a:spcAft>
                <a:spcPts val="0"/>
              </a:spcAft>
              <a:buClr>
                <a:srgbClr val="FF9900"/>
              </a:buClr>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7" name="Google Shape;87;p9"/>
          <p:cNvSpPr txBox="1"/>
          <p:nvPr>
            <p:ph idx="2" type="body"/>
          </p:nvPr>
        </p:nvSpPr>
        <p:spPr>
          <a:xfrm>
            <a:off x="4884200" y="1496000"/>
            <a:ext cx="39996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rgbClr val="FF9900"/>
              </a:buClr>
              <a:buSzPts val="1400"/>
              <a:buChar char="●"/>
              <a:defRPr sz="1400"/>
            </a:lvl1pPr>
            <a:lvl2pPr indent="-304800" lvl="1" marL="914400">
              <a:spcBef>
                <a:spcPts val="0"/>
              </a:spcBef>
              <a:spcAft>
                <a:spcPts val="0"/>
              </a:spcAft>
              <a:buClr>
                <a:srgbClr val="FF9900"/>
              </a:buClr>
              <a:buSzPts val="1200"/>
              <a:buChar char="○"/>
              <a:defRPr sz="1200"/>
            </a:lvl2pPr>
            <a:lvl3pPr indent="-304800" lvl="2" marL="1371600">
              <a:spcBef>
                <a:spcPts val="0"/>
              </a:spcBef>
              <a:spcAft>
                <a:spcPts val="0"/>
              </a:spcAft>
              <a:buClr>
                <a:srgbClr val="FF9900"/>
              </a:buClr>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8" name="Google Shape;88;p9"/>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9" name="Google Shape;89;p9"/>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10"/>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3" name="Google Shape;93;p10"/>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42" Type="http://schemas.openxmlformats.org/officeDocument/2006/relationships/slideLayout" Target="../slideLayouts/slideLayout41.xml"/><Relationship Id="rId41" Type="http://schemas.openxmlformats.org/officeDocument/2006/relationships/slideLayout" Target="../slideLayouts/slideLayout40.xml"/><Relationship Id="rId44" Type="http://schemas.openxmlformats.org/officeDocument/2006/relationships/slideLayout" Target="../slideLayouts/slideLayout43.xml"/><Relationship Id="rId43" Type="http://schemas.openxmlformats.org/officeDocument/2006/relationships/slideLayout" Target="../slideLayouts/slideLayout42.xml"/><Relationship Id="rId46" Type="http://schemas.openxmlformats.org/officeDocument/2006/relationships/slideLayout" Target="../slideLayouts/slideLayout45.xml"/><Relationship Id="rId45" Type="http://schemas.openxmlformats.org/officeDocument/2006/relationships/slideLayout" Target="../slideLayouts/slideLayout44.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48" Type="http://schemas.openxmlformats.org/officeDocument/2006/relationships/slideLayout" Target="../slideLayouts/slideLayout47.xml"/><Relationship Id="rId47" Type="http://schemas.openxmlformats.org/officeDocument/2006/relationships/slideLayout" Target="../slideLayouts/slideLayout46.xml"/><Relationship Id="rId49" Type="http://schemas.openxmlformats.org/officeDocument/2006/relationships/slideLayout" Target="../slideLayouts/slideLayout4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33" Type="http://schemas.openxmlformats.org/officeDocument/2006/relationships/slideLayout" Target="../slideLayouts/slideLayout32.xml"/><Relationship Id="rId32" Type="http://schemas.openxmlformats.org/officeDocument/2006/relationships/slideLayout" Target="../slideLayouts/slideLayout31.xml"/><Relationship Id="rId35" Type="http://schemas.openxmlformats.org/officeDocument/2006/relationships/slideLayout" Target="../slideLayouts/slideLayout34.xml"/><Relationship Id="rId34" Type="http://schemas.openxmlformats.org/officeDocument/2006/relationships/slideLayout" Target="../slideLayouts/slideLayout33.xml"/><Relationship Id="rId37" Type="http://schemas.openxmlformats.org/officeDocument/2006/relationships/slideLayout" Target="../slideLayouts/slideLayout36.xml"/><Relationship Id="rId36" Type="http://schemas.openxmlformats.org/officeDocument/2006/relationships/slideLayout" Target="../slideLayouts/slideLayout35.xml"/><Relationship Id="rId39" Type="http://schemas.openxmlformats.org/officeDocument/2006/relationships/slideLayout" Target="../slideLayouts/slideLayout38.xml"/><Relationship Id="rId38" Type="http://schemas.openxmlformats.org/officeDocument/2006/relationships/slideLayout" Target="../slideLayouts/slideLayout37.xml"/><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29" Type="http://schemas.openxmlformats.org/officeDocument/2006/relationships/slideLayout" Target="../slideLayouts/slideLayout28.xml"/><Relationship Id="rId51" Type="http://schemas.openxmlformats.org/officeDocument/2006/relationships/slideLayout" Target="../slideLayouts/slideLayout50.xml"/><Relationship Id="rId50" Type="http://schemas.openxmlformats.org/officeDocument/2006/relationships/slideLayout" Target="../slideLayouts/slideLayout49.xml"/><Relationship Id="rId53" Type="http://schemas.openxmlformats.org/officeDocument/2006/relationships/slideLayout" Target="../slideLayouts/slideLayout52.xml"/><Relationship Id="rId52" Type="http://schemas.openxmlformats.org/officeDocument/2006/relationships/slideLayout" Target="../slideLayouts/slideLayout5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54" Type="http://schemas.openxmlformats.org/officeDocument/2006/relationships/theme" Target="../theme/theme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sz="1400"/>
            </a:lvl2pPr>
            <a:lvl3pPr indent="-317500" lvl="2" marL="1371600" rtl="0">
              <a:lnSpc>
                <a:spcPct val="115000"/>
              </a:lnSpc>
              <a:spcBef>
                <a:spcPts val="0"/>
              </a:spcBef>
              <a:spcAft>
                <a:spcPts val="0"/>
              </a:spcAft>
              <a:buSzPts val="1400"/>
              <a:buChar char="■"/>
              <a:defRPr sz="1400"/>
            </a:lvl3pPr>
            <a:lvl4pPr indent="-317500" lvl="3" marL="1828800" rtl="0">
              <a:lnSpc>
                <a:spcPct val="115000"/>
              </a:lnSpc>
              <a:spcBef>
                <a:spcPts val="0"/>
              </a:spcBef>
              <a:spcAft>
                <a:spcPts val="0"/>
              </a:spcAft>
              <a:buSzPts val="1400"/>
              <a:buChar char="●"/>
              <a:defRPr sz="1400"/>
            </a:lvl4pPr>
            <a:lvl5pPr indent="-317500" lvl="4" marL="2286000" rtl="0">
              <a:lnSpc>
                <a:spcPct val="115000"/>
              </a:lnSpc>
              <a:spcBef>
                <a:spcPts val="0"/>
              </a:spcBef>
              <a:spcAft>
                <a:spcPts val="0"/>
              </a:spcAft>
              <a:buSzPts val="1400"/>
              <a:buChar char="○"/>
              <a:defRPr sz="1400"/>
            </a:lvl5pPr>
            <a:lvl6pPr indent="-317500" lvl="5" marL="2743200" rtl="0">
              <a:lnSpc>
                <a:spcPct val="115000"/>
              </a:lnSpc>
              <a:spcBef>
                <a:spcPts val="0"/>
              </a:spcBef>
              <a:spcAft>
                <a:spcPts val="0"/>
              </a:spcAft>
              <a:buSzPts val="1400"/>
              <a:buChar char="■"/>
              <a:defRPr sz="1400"/>
            </a:lvl6pPr>
            <a:lvl7pPr indent="-317500" lvl="6" marL="3200400" rtl="0">
              <a:lnSpc>
                <a:spcPct val="115000"/>
              </a:lnSpc>
              <a:spcBef>
                <a:spcPts val="0"/>
              </a:spcBef>
              <a:spcAft>
                <a:spcPts val="0"/>
              </a:spcAft>
              <a:buSzPts val="1400"/>
              <a:buChar char="●"/>
              <a:defRPr sz="1400"/>
            </a:lvl7pPr>
            <a:lvl8pPr indent="-317500" lvl="7" marL="3657600" rtl="0">
              <a:lnSpc>
                <a:spcPct val="115000"/>
              </a:lnSpc>
              <a:spcBef>
                <a:spcPts val="0"/>
              </a:spcBef>
              <a:spcAft>
                <a:spcPts val="0"/>
              </a:spcAft>
              <a:buSzPts val="1400"/>
              <a:buChar char="○"/>
              <a:defRPr sz="1400"/>
            </a:lvl8pPr>
            <a:lvl9pPr indent="-317500" lvl="8" marL="4114800" rtl="0">
              <a:lnSpc>
                <a:spcPct val="115000"/>
              </a:lnSpc>
              <a:spcBef>
                <a:spcPts val="0"/>
              </a:spcBef>
              <a:spcAft>
                <a:spcPts val="0"/>
              </a:spcAft>
              <a:buSzPts val="1400"/>
              <a:buChar char="■"/>
              <a:defRPr sz="1400"/>
            </a:lvl9pPr>
          </a:lstStyle>
          <a:p/>
        </p:txBody>
      </p:sp>
      <p:sp>
        <p:nvSpPr>
          <p:cNvPr id="11" name="Google Shape;11;p1"/>
          <p:cNvSpPr txBox="1"/>
          <p:nvPr>
            <p:ph type="title"/>
          </p:nvPr>
        </p:nvSpPr>
        <p:spPr>
          <a:xfrm>
            <a:off x="485575" y="674950"/>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sz="2500">
                <a:solidFill>
                  <a:schemeClr val="dk1"/>
                </a:solidFill>
              </a:defRPr>
            </a:lvl1pPr>
            <a:lvl2pPr lvl="1" rtl="0">
              <a:spcBef>
                <a:spcPts val="0"/>
              </a:spcBef>
              <a:spcAft>
                <a:spcPts val="0"/>
              </a:spcAft>
              <a:buSzPts val="1400"/>
              <a:buChar char="○"/>
              <a:defRPr sz="1400"/>
            </a:lvl2pPr>
            <a:lvl3pPr lvl="2" rtl="0">
              <a:spcBef>
                <a:spcPts val="0"/>
              </a:spcBef>
              <a:spcAft>
                <a:spcPts val="0"/>
              </a:spcAft>
              <a:buSzPts val="1400"/>
              <a:buChar char="■"/>
              <a:defRPr sz="1400"/>
            </a:lvl3pPr>
            <a:lvl4pPr lvl="3" rtl="0">
              <a:spcBef>
                <a:spcPts val="0"/>
              </a:spcBef>
              <a:spcAft>
                <a:spcPts val="0"/>
              </a:spcAft>
              <a:buSzPts val="1400"/>
              <a:buChar char="●"/>
              <a:defRPr sz="1400"/>
            </a:lvl4pPr>
            <a:lvl5pPr lvl="4" rtl="0">
              <a:spcBef>
                <a:spcPts val="0"/>
              </a:spcBef>
              <a:spcAft>
                <a:spcPts val="0"/>
              </a:spcAft>
              <a:buSzPts val="1400"/>
              <a:buChar char="○"/>
              <a:defRPr sz="1400"/>
            </a:lvl5pPr>
            <a:lvl6pPr lvl="5" rtl="0">
              <a:spcBef>
                <a:spcPts val="0"/>
              </a:spcBef>
              <a:spcAft>
                <a:spcPts val="0"/>
              </a:spcAft>
              <a:buSzPts val="1400"/>
              <a:buChar char="■"/>
              <a:defRPr sz="1400"/>
            </a:lvl6pPr>
            <a:lvl7pPr lvl="6" rtl="0">
              <a:spcBef>
                <a:spcPts val="0"/>
              </a:spcBef>
              <a:spcAft>
                <a:spcPts val="0"/>
              </a:spcAft>
              <a:buSzPts val="1400"/>
              <a:buChar char="●"/>
              <a:defRPr sz="1400"/>
            </a:lvl7pPr>
            <a:lvl8pPr lvl="7" rtl="0">
              <a:spcBef>
                <a:spcPts val="0"/>
              </a:spcBef>
              <a:spcAft>
                <a:spcPts val="0"/>
              </a:spcAft>
              <a:buSzPts val="1400"/>
              <a:buChar char="○"/>
              <a:defRPr sz="1400"/>
            </a:lvl8pPr>
            <a:lvl9pPr lvl="8" rtl="0">
              <a:spcBef>
                <a:spcPts val="0"/>
              </a:spcBef>
              <a:spcAft>
                <a:spcPts val="0"/>
              </a:spcAft>
              <a:buSzPts val="1400"/>
              <a:buChar char="■"/>
              <a:defRPr sz="1400"/>
            </a:lvl9pPr>
          </a:lstStyle>
          <a:p/>
        </p:txBody>
      </p:sp>
      <p:pic>
        <p:nvPicPr>
          <p:cNvPr id="12" name="Google Shape;12;p1"/>
          <p:cNvPicPr preferRelativeResize="0"/>
          <p:nvPr/>
        </p:nvPicPr>
        <p:blipFill>
          <a:blip r:embed="rId1">
            <a:alphaModFix/>
          </a:blip>
          <a:stretch>
            <a:fillRect/>
          </a:stretch>
        </p:blipFill>
        <p:spPr>
          <a:xfrm>
            <a:off x="204300" y="109375"/>
            <a:ext cx="1860134" cy="393573"/>
          </a:xfrm>
          <a:prstGeom prst="rect">
            <a:avLst/>
          </a:prstGeom>
          <a:noFill/>
          <a:ln>
            <a:noFill/>
          </a:ln>
        </p:spPr>
      </p:pic>
      <p:grpSp>
        <p:nvGrpSpPr>
          <p:cNvPr id="13" name="Google Shape;13;p1"/>
          <p:cNvGrpSpPr/>
          <p:nvPr/>
        </p:nvGrpSpPr>
        <p:grpSpPr>
          <a:xfrm rot="5400000">
            <a:off x="510292" y="4324013"/>
            <a:ext cx="227766" cy="1247358"/>
            <a:chOff x="327125" y="2375600"/>
            <a:chExt cx="536425" cy="2953025"/>
          </a:xfrm>
        </p:grpSpPr>
        <p:sp>
          <p:nvSpPr>
            <p:cNvPr id="14" name="Google Shape;14;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5" name="Google Shape;15;p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6" name="Google Shape;16;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27" name="Google Shape;27;p1"/>
          <p:cNvGrpSpPr/>
          <p:nvPr/>
        </p:nvGrpSpPr>
        <p:grpSpPr>
          <a:xfrm flipH="1" rot="-5400000">
            <a:off x="7288609" y="-1345490"/>
            <a:ext cx="437186" cy="3273227"/>
            <a:chOff x="327125" y="2375600"/>
            <a:chExt cx="536425" cy="2976473"/>
          </a:xfrm>
        </p:grpSpPr>
        <p:sp>
          <p:nvSpPr>
            <p:cNvPr id="28" name="Google Shape;28;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9" name="Google Shape;29;p1"/>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30" name="Google Shape;30;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31" name="Google Shape;31;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36" name="Google Shape;36;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41" name="Google Shape;41;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 id="2147483695" r:id="rId49"/>
    <p:sldLayoutId id="2147483696" r:id="rId50"/>
    <p:sldLayoutId id="2147483697" r:id="rId51"/>
    <p:sldLayoutId id="2147483698" r:id="rId52"/>
    <p:sldLayoutId id="2147483699" r:id="rId5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s://developer.mozilla.org/en-US/docs/Web/JavaScript/Guide/Regular_Expression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hyperlink" Target="https://regexr.com/" TargetMode="External"/><Relationship Id="rId4" Type="http://schemas.openxmlformats.org/officeDocument/2006/relationships/hyperlink" Target="https://regex101.com/" TargetMode="External"/><Relationship Id="rId5" Type="http://schemas.openxmlformats.org/officeDocument/2006/relationships/hyperlink" Target="https://regexlearn.com/" TargetMode="External"/><Relationship Id="rId6" Type="http://schemas.openxmlformats.org/officeDocument/2006/relationships/hyperlink" Target="https://extendsclass.com/regex-teste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hyperlink" Target="https://drive.google.com/file/d/1JVzB9dxQMOH5w16KCE8Iywx6suyZyUOj/view?usp=share_lin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74.png"/><Relationship Id="rId4" Type="http://schemas.openxmlformats.org/officeDocument/2006/relationships/image" Target="../media/image7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hyperlink" Target="https://developer.mozilla.org/en-US/docs/Web/HTML/Element/select" TargetMode="External"/><Relationship Id="rId4" Type="http://schemas.openxmlformats.org/officeDocument/2006/relationships/hyperlink" Target="https://developer.mozilla.org/en-US/docs/Web/HTML/Element/selec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hyperlink" Target="https://developer.mozilla.org/en-US/docs/Web/API/EventTarget/addEventListener"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image" Target="../media/image72.png"/><Relationship Id="rId4" Type="http://schemas.openxmlformats.org/officeDocument/2006/relationships/image" Target="../media/image77.png"/><Relationship Id="rId5" Type="http://schemas.openxmlformats.org/officeDocument/2006/relationships/image" Target="../media/image68.png"/><Relationship Id="rId6" Type="http://schemas.openxmlformats.org/officeDocument/2006/relationships/hyperlink" Target="https://drive.google.com/file/d/1EELcaEJq4fgZP9ltisz82BIhZR2ZfLVe/view?usp=share_lin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8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image" Target="../media/image64.png"/><Relationship Id="rId4" Type="http://schemas.openxmlformats.org/officeDocument/2006/relationships/image" Target="../media/image7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64.png"/><Relationship Id="rId4" Type="http://schemas.openxmlformats.org/officeDocument/2006/relationships/image" Target="../media/image7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image" Target="../media/image81.png"/><Relationship Id="rId4" Type="http://schemas.openxmlformats.org/officeDocument/2006/relationships/image" Target="../media/image7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image" Target="../media/image81.png"/><Relationship Id="rId4" Type="http://schemas.openxmlformats.org/officeDocument/2006/relationships/image" Target="../media/image7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hyperlink" Target="https://docs.google.com/document/d/15_Gbm_YfILebe7J8c8euckthlBGhzeVh8jgIoTgMB6E/edit?usp=sharing"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hyperlink" Target="https://developer.mozilla.org/en-US/docs/Learn/Forms/Form_valid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hyperlink" Target="https://developer.mozilla.org/en-US/docs/Web/HTML/Attributes/required" TargetMode="External"/><Relationship Id="rId4" Type="http://schemas.openxmlformats.org/officeDocument/2006/relationships/hyperlink" Target="https://developer.mozilla.org/en-US/docs/Web/HTML/Element/input/text" TargetMode="External"/><Relationship Id="rId9" Type="http://schemas.openxmlformats.org/officeDocument/2006/relationships/hyperlink" Target="https://developer.mozilla.org/en-US/docs/Web/HTML/Element/input/password" TargetMode="External"/><Relationship Id="rId5" Type="http://schemas.openxmlformats.org/officeDocument/2006/relationships/hyperlink" Target="https://developer.mozilla.org/en-US/docs/Web/HTML/Element/input/search" TargetMode="External"/><Relationship Id="rId6" Type="http://schemas.openxmlformats.org/officeDocument/2006/relationships/hyperlink" Target="https://developer.mozilla.org/en-US/docs/Web/HTML/Element/input/url" TargetMode="External"/><Relationship Id="rId7" Type="http://schemas.openxmlformats.org/officeDocument/2006/relationships/hyperlink" Target="https://developer.mozilla.org/en-US/docs/Web/HTML/Element/input/tel" TargetMode="External"/><Relationship Id="rId8" Type="http://schemas.openxmlformats.org/officeDocument/2006/relationships/hyperlink" Target="https://developer.mozilla.org/en-US/docs/Web/HTML/Element/input/email" TargetMode="External"/><Relationship Id="rId20" Type="http://schemas.openxmlformats.org/officeDocument/2006/relationships/hyperlink" Target="https://developer.mozilla.org/en-US/docs/Web/HTML/Element/input/file" TargetMode="External"/><Relationship Id="rId22" Type="http://schemas.openxmlformats.org/officeDocument/2006/relationships/hyperlink" Target="https://developer.mozilla.org/en-US/docs/Web/HTML/Element/select" TargetMode="External"/><Relationship Id="rId21" Type="http://schemas.openxmlformats.org/officeDocument/2006/relationships/hyperlink" Target="https://developer.mozilla.org/en-US/docs/Web/HTML/Element/input" TargetMode="External"/><Relationship Id="rId24" Type="http://schemas.openxmlformats.org/officeDocument/2006/relationships/hyperlink" Target="https://developer.mozilla.org/en-US/docs/Web/CSS/:required" TargetMode="External"/><Relationship Id="rId23" Type="http://schemas.openxmlformats.org/officeDocument/2006/relationships/hyperlink" Target="https://developer.mozilla.org/en-US/docs/Web/HTML/Element/textarea" TargetMode="External"/><Relationship Id="rId26" Type="http://schemas.openxmlformats.org/officeDocument/2006/relationships/image" Target="../media/image53.png"/><Relationship Id="rId25" Type="http://schemas.openxmlformats.org/officeDocument/2006/relationships/hyperlink" Target="https://developer.mozilla.org/en-US/docs/Web/CSS/:optional" TargetMode="External"/><Relationship Id="rId11" Type="http://schemas.openxmlformats.org/officeDocument/2006/relationships/hyperlink" Target="https://developer.mozilla.org/en-US/docs/Web/HTML/Element/input/month" TargetMode="External"/><Relationship Id="rId10" Type="http://schemas.openxmlformats.org/officeDocument/2006/relationships/hyperlink" Target="https://developer.mozilla.org/en-US/docs/Web/HTML/Element/input/date" TargetMode="External"/><Relationship Id="rId13" Type="http://schemas.openxmlformats.org/officeDocument/2006/relationships/hyperlink" Target="https://developer.mozilla.org/en-US/docs/Web/HTML/Element/input/time" TargetMode="External"/><Relationship Id="rId12" Type="http://schemas.openxmlformats.org/officeDocument/2006/relationships/hyperlink" Target="https://developer.mozilla.org/en-US/docs/Web/HTML/Element/input/week" TargetMode="External"/><Relationship Id="rId15" Type="http://schemas.openxmlformats.org/officeDocument/2006/relationships/hyperlink" Target="https://developer.mozilla.org/en-US/docs/Web/HTML/Element/input/datetime-local" TargetMode="External"/><Relationship Id="rId14" Type="http://schemas.openxmlformats.org/officeDocument/2006/relationships/hyperlink" Target="https://developer.mozilla.org/en-US/docs/Web/HTML/Element/input/datetime-local" TargetMode="External"/><Relationship Id="rId17" Type="http://schemas.openxmlformats.org/officeDocument/2006/relationships/hyperlink" Target="https://developer.mozilla.org/en-US/docs/Web/HTML/Element/input/number" TargetMode="External"/><Relationship Id="rId16" Type="http://schemas.openxmlformats.org/officeDocument/2006/relationships/hyperlink" Target="https://developer.mozilla.org/en-US/docs/Web/HTML/Element/input/datetime-local" TargetMode="External"/><Relationship Id="rId19" Type="http://schemas.openxmlformats.org/officeDocument/2006/relationships/hyperlink" Target="https://developer.mozilla.org/en-US/docs/Web/HTML/Element/input/radio" TargetMode="External"/><Relationship Id="rId18" Type="http://schemas.openxmlformats.org/officeDocument/2006/relationships/hyperlink" Target="https://developer.mozilla.org/en-US/docs/Web/HTML/Element/input/checkbo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hyperlink" Target="https://developer.mozilla.org/en-US/docs/Web/HTML/Attributes/minlength" TargetMode="External"/><Relationship Id="rId4" Type="http://schemas.openxmlformats.org/officeDocument/2006/relationships/hyperlink" Target="https://developer.mozilla.org/en-US/docs/Web/HTML/Element/input" TargetMode="External"/><Relationship Id="rId5" Type="http://schemas.openxmlformats.org/officeDocument/2006/relationships/hyperlink" Target="https://developer.mozilla.org/en-US/docs/Web/HTML/Element/textarea" TargetMode="External"/><Relationship Id="rId6" Type="http://schemas.openxmlformats.org/officeDocument/2006/relationships/hyperlink" Target="https://developer.mozilla.org/en-US/docs/Web/HTML/Attributes/maxlength" TargetMode="External"/><Relationship Id="rId7" Type="http://schemas.openxmlformats.org/officeDocument/2006/relationships/hyperlink" Target="https://developer.mozilla.org/en-US/docs/Web/HTML/Attributes/maxlength" TargetMode="External"/><Relationship Id="rId8" Type="http://schemas.openxmlformats.org/officeDocument/2006/relationships/image" Target="../media/image7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hyperlink" Target="https://developer.mozilla.org/en-US/docs/Web/HTML/Attributes/min" TargetMode="External"/><Relationship Id="rId4" Type="http://schemas.openxmlformats.org/officeDocument/2006/relationships/hyperlink" Target="https://developer.mozilla.org/en-US/docs/Web/HTML/Attributes/max" TargetMode="External"/><Relationship Id="rId9" Type="http://schemas.openxmlformats.org/officeDocument/2006/relationships/hyperlink" Target="https://developer.mozilla.org/en-US/docs/Web/HTML/Element/input/datetime-local" TargetMode="External"/><Relationship Id="rId5" Type="http://schemas.openxmlformats.org/officeDocument/2006/relationships/hyperlink" Target="https://developer.mozilla.org/en-US/docs/Web/HTML/Element/input/date" TargetMode="External"/><Relationship Id="rId6" Type="http://schemas.openxmlformats.org/officeDocument/2006/relationships/hyperlink" Target="https://developer.mozilla.org/en-US/docs/Web/HTML/Element/input/month" TargetMode="External"/><Relationship Id="rId7" Type="http://schemas.openxmlformats.org/officeDocument/2006/relationships/hyperlink" Target="https://developer.mozilla.org/en-US/docs/Web/HTML/Element/input/week" TargetMode="External"/><Relationship Id="rId8" Type="http://schemas.openxmlformats.org/officeDocument/2006/relationships/hyperlink" Target="https://developer.mozilla.org/en-US/docs/Web/HTML/Element/input/time" TargetMode="External"/><Relationship Id="rId11" Type="http://schemas.openxmlformats.org/officeDocument/2006/relationships/hyperlink" Target="https://developer.mozilla.org/en-US/docs/Web/HTML/Element/input/range" TargetMode="External"/><Relationship Id="rId10" Type="http://schemas.openxmlformats.org/officeDocument/2006/relationships/hyperlink" Target="https://developer.mozilla.org/en-US/docs/Web/HTML/Element/input/number" TargetMode="External"/><Relationship Id="rId13" Type="http://schemas.openxmlformats.org/officeDocument/2006/relationships/image" Target="../media/image69.png"/><Relationship Id="rId12" Type="http://schemas.openxmlformats.org/officeDocument/2006/relationships/hyperlink" Target="https://developer.mozilla.org/en-US/docs/Web/HTML/Element/met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hyperlink" Target="https://developer.mozilla.org/en-US/docs/Web/HTML/Element/input#input_types" TargetMode="External"/><Relationship Id="rId4" Type="http://schemas.openxmlformats.org/officeDocument/2006/relationships/hyperlink" Target="https://developer.mozilla.org/en-US/docs/Web/HTML/Element/input#input_types" TargetMode="External"/><Relationship Id="rId9" Type="http://schemas.openxmlformats.org/officeDocument/2006/relationships/image" Target="../media/image65.png"/><Relationship Id="rId5" Type="http://schemas.openxmlformats.org/officeDocument/2006/relationships/image" Target="../media/image73.png"/><Relationship Id="rId6" Type="http://schemas.openxmlformats.org/officeDocument/2006/relationships/image" Target="../media/image49.png"/><Relationship Id="rId7" Type="http://schemas.openxmlformats.org/officeDocument/2006/relationships/image" Target="../media/image52.png"/><Relationship Id="rId8" Type="http://schemas.openxmlformats.org/officeDocument/2006/relationships/image" Target="../media/image51.png"/><Relationship Id="rId20" Type="http://schemas.openxmlformats.org/officeDocument/2006/relationships/image" Target="../media/image66.png"/><Relationship Id="rId22" Type="http://schemas.openxmlformats.org/officeDocument/2006/relationships/image" Target="../media/image57.png"/><Relationship Id="rId21" Type="http://schemas.openxmlformats.org/officeDocument/2006/relationships/image" Target="../media/image61.png"/><Relationship Id="rId24" Type="http://schemas.openxmlformats.org/officeDocument/2006/relationships/image" Target="../media/image75.png"/><Relationship Id="rId23" Type="http://schemas.openxmlformats.org/officeDocument/2006/relationships/image" Target="../media/image67.png"/><Relationship Id="rId25" Type="http://schemas.openxmlformats.org/officeDocument/2006/relationships/image" Target="../media/image71.png"/><Relationship Id="rId11" Type="http://schemas.openxmlformats.org/officeDocument/2006/relationships/image" Target="../media/image48.png"/><Relationship Id="rId10" Type="http://schemas.openxmlformats.org/officeDocument/2006/relationships/image" Target="../media/image55.png"/><Relationship Id="rId13" Type="http://schemas.openxmlformats.org/officeDocument/2006/relationships/image" Target="../media/image56.png"/><Relationship Id="rId12" Type="http://schemas.openxmlformats.org/officeDocument/2006/relationships/image" Target="../media/image63.png"/><Relationship Id="rId15" Type="http://schemas.openxmlformats.org/officeDocument/2006/relationships/image" Target="../media/image47.png"/><Relationship Id="rId14" Type="http://schemas.openxmlformats.org/officeDocument/2006/relationships/image" Target="../media/image59.png"/><Relationship Id="rId17" Type="http://schemas.openxmlformats.org/officeDocument/2006/relationships/image" Target="../media/image58.png"/><Relationship Id="rId16" Type="http://schemas.openxmlformats.org/officeDocument/2006/relationships/image" Target="../media/image60.png"/><Relationship Id="rId19" Type="http://schemas.openxmlformats.org/officeDocument/2006/relationships/image" Target="../media/image54.png"/><Relationship Id="rId18" Type="http://schemas.openxmlformats.org/officeDocument/2006/relationships/image" Target="../media/image5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hyperlink" Target="https://developer.mozilla.org/en-US/docs/Web/HTML/Attributes/pattern" TargetMode="External"/><Relationship Id="rId4" Type="http://schemas.openxmlformats.org/officeDocument/2006/relationships/hyperlink" Target="https://developer.mozilla.org/en-US/docs/Web/HTML/Attributes/pattern" TargetMode="External"/><Relationship Id="rId5" Type="http://schemas.openxmlformats.org/officeDocument/2006/relationships/hyperlink" Target="https://developer.mozilla.org/en-US/docs/Web/HTML/Attributes/pattern" TargetMode="External"/><Relationship Id="rId6" Type="http://schemas.openxmlformats.org/officeDocument/2006/relationships/image" Target="../media/image6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4"/>
          <p:cNvSpPr txBox="1"/>
          <p:nvPr/>
        </p:nvSpPr>
        <p:spPr>
          <a:xfrm>
            <a:off x="7951150" y="379725"/>
            <a:ext cx="31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400">
              <a:latin typeface="Century Gothic"/>
              <a:ea typeface="Century Gothic"/>
              <a:cs typeface="Century Gothic"/>
              <a:sym typeface="Century Gothic"/>
            </a:endParaRPr>
          </a:p>
        </p:txBody>
      </p:sp>
      <p:sp>
        <p:nvSpPr>
          <p:cNvPr id="493" name="Google Shape;493;p54"/>
          <p:cNvSpPr txBox="1"/>
          <p:nvPr/>
        </p:nvSpPr>
        <p:spPr>
          <a:xfrm>
            <a:off x="7920725" y="325875"/>
            <a:ext cx="485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chemeClr val="lt1"/>
                </a:solidFill>
                <a:latin typeface="Century Gothic"/>
                <a:ea typeface="Century Gothic"/>
                <a:cs typeface="Century Gothic"/>
                <a:sym typeface="Century Gothic"/>
              </a:rPr>
              <a:t>1</a:t>
            </a:r>
            <a:endParaRPr sz="2100">
              <a:solidFill>
                <a:schemeClr val="lt1"/>
              </a:solidFill>
              <a:latin typeface="Century Gothic"/>
              <a:ea typeface="Century Gothic"/>
              <a:cs typeface="Century Gothic"/>
              <a:sym typeface="Century Gothic"/>
            </a:endParaRPr>
          </a:p>
        </p:txBody>
      </p:sp>
      <p:sp>
        <p:nvSpPr>
          <p:cNvPr id="494" name="Google Shape;494;p54"/>
          <p:cNvSpPr txBox="1"/>
          <p:nvPr/>
        </p:nvSpPr>
        <p:spPr>
          <a:xfrm>
            <a:off x="0" y="2100400"/>
            <a:ext cx="9144000" cy="143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000">
                <a:solidFill>
                  <a:srgbClr val="FEC14F"/>
                </a:solidFill>
                <a:latin typeface="Avenir"/>
                <a:ea typeface="Avenir"/>
                <a:cs typeface="Avenir"/>
                <a:sym typeface="Avenir"/>
              </a:rPr>
              <a:t>Form Validation</a:t>
            </a:r>
            <a:endParaRPr b="1" sz="4000">
              <a:solidFill>
                <a:srgbClr val="FEC14F"/>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3"/>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R</a:t>
            </a:r>
            <a:r>
              <a:rPr lang="en-US"/>
              <a:t>egular Expressions </a:t>
            </a:r>
            <a:endParaRPr/>
          </a:p>
        </p:txBody>
      </p:sp>
      <p:sp>
        <p:nvSpPr>
          <p:cNvPr id="592" name="Google Shape;592;p63"/>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593" name="Google Shape;593;p63"/>
          <p:cNvSpPr txBox="1"/>
          <p:nvPr>
            <p:ph idx="1" type="body"/>
          </p:nvPr>
        </p:nvSpPr>
        <p:spPr>
          <a:xfrm>
            <a:off x="600075" y="1290600"/>
            <a:ext cx="81867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b="1" lang="en-US" u="sng">
                <a:solidFill>
                  <a:schemeClr val="hlink"/>
                </a:solidFill>
                <a:hlinkClick r:id="rId3"/>
              </a:rPr>
              <a:t>Regular expressions</a:t>
            </a:r>
            <a:r>
              <a:rPr lang="en-US">
                <a:solidFill>
                  <a:srgbClr val="1B1B1B"/>
                </a:solidFill>
              </a:rPr>
              <a:t> are patterns used to match character combinations in strings. In JavaScript, regular expressions are also objects.</a:t>
            </a:r>
            <a:endParaRPr>
              <a:solidFill>
                <a:srgbClr val="1B1B1B"/>
              </a:solidFill>
            </a:endParaRPr>
          </a:p>
          <a:p>
            <a:pPr indent="0" lvl="0" marL="0" rtl="0" algn="l">
              <a:spcBef>
                <a:spcPts val="1000"/>
              </a:spcBef>
              <a:spcAft>
                <a:spcPts val="0"/>
              </a:spcAft>
              <a:buNone/>
            </a:pPr>
            <a:r>
              <a:rPr lang="en-US">
                <a:solidFill>
                  <a:srgbClr val="1B1B1B"/>
                </a:solidFill>
              </a:rPr>
              <a:t>These patterns are used with the </a:t>
            </a:r>
            <a:r>
              <a:rPr b="1" lang="en-US">
                <a:solidFill>
                  <a:srgbClr val="1B1B1B"/>
                </a:solidFill>
                <a:latin typeface="Consolas"/>
                <a:ea typeface="Consolas"/>
                <a:cs typeface="Consolas"/>
                <a:sym typeface="Consolas"/>
              </a:rPr>
              <a:t>exec()</a:t>
            </a:r>
            <a:r>
              <a:rPr b="1" lang="en-US">
                <a:solidFill>
                  <a:srgbClr val="1B1B1B"/>
                </a:solidFill>
              </a:rPr>
              <a:t> </a:t>
            </a:r>
            <a:r>
              <a:rPr lang="en-US">
                <a:solidFill>
                  <a:srgbClr val="1B1B1B"/>
                </a:solidFill>
              </a:rPr>
              <a:t>and</a:t>
            </a:r>
            <a:r>
              <a:rPr b="1" lang="en-US">
                <a:solidFill>
                  <a:srgbClr val="1B1B1B"/>
                </a:solidFill>
              </a:rPr>
              <a:t> </a:t>
            </a:r>
            <a:r>
              <a:rPr b="1" lang="en-US">
                <a:solidFill>
                  <a:srgbClr val="1B1B1B"/>
                </a:solidFill>
                <a:latin typeface="Consolas"/>
                <a:ea typeface="Consolas"/>
                <a:cs typeface="Consolas"/>
                <a:sym typeface="Consolas"/>
              </a:rPr>
              <a:t>test()</a:t>
            </a:r>
            <a:r>
              <a:rPr b="1" lang="en-US">
                <a:solidFill>
                  <a:srgbClr val="1B1B1B"/>
                </a:solidFill>
              </a:rPr>
              <a:t> </a:t>
            </a:r>
            <a:r>
              <a:rPr lang="en-US">
                <a:solidFill>
                  <a:srgbClr val="1B1B1B"/>
                </a:solidFill>
              </a:rPr>
              <a:t>methods of </a:t>
            </a:r>
            <a:r>
              <a:rPr b="1" lang="en-US">
                <a:solidFill>
                  <a:srgbClr val="1B1B1B"/>
                </a:solidFill>
                <a:latin typeface="Consolas"/>
                <a:ea typeface="Consolas"/>
                <a:cs typeface="Consolas"/>
                <a:sym typeface="Consolas"/>
              </a:rPr>
              <a:t>RegExp</a:t>
            </a:r>
            <a:r>
              <a:rPr lang="en-US">
                <a:solidFill>
                  <a:srgbClr val="1B1B1B"/>
                </a:solidFill>
              </a:rPr>
              <a:t>, and with the </a:t>
            </a:r>
            <a:r>
              <a:rPr b="1" lang="en-US">
                <a:solidFill>
                  <a:srgbClr val="1B1B1B"/>
                </a:solidFill>
                <a:latin typeface="Consolas"/>
                <a:ea typeface="Consolas"/>
                <a:cs typeface="Consolas"/>
                <a:sym typeface="Consolas"/>
              </a:rPr>
              <a:t>match()</a:t>
            </a:r>
            <a:r>
              <a:rPr lang="en-US">
                <a:solidFill>
                  <a:srgbClr val="1B1B1B"/>
                </a:solidFill>
              </a:rPr>
              <a:t>, </a:t>
            </a:r>
            <a:r>
              <a:rPr b="1" lang="en-US">
                <a:solidFill>
                  <a:srgbClr val="1B1B1B"/>
                </a:solidFill>
                <a:latin typeface="Consolas"/>
                <a:ea typeface="Consolas"/>
                <a:cs typeface="Consolas"/>
                <a:sym typeface="Consolas"/>
              </a:rPr>
              <a:t>matchAll()</a:t>
            </a:r>
            <a:r>
              <a:rPr lang="en-US">
                <a:solidFill>
                  <a:srgbClr val="1B1B1B"/>
                </a:solidFill>
              </a:rPr>
              <a:t>, </a:t>
            </a:r>
            <a:r>
              <a:rPr b="1" lang="en-US">
                <a:solidFill>
                  <a:srgbClr val="1B1B1B"/>
                </a:solidFill>
                <a:latin typeface="Consolas"/>
                <a:ea typeface="Consolas"/>
                <a:cs typeface="Consolas"/>
                <a:sym typeface="Consolas"/>
              </a:rPr>
              <a:t>replace()</a:t>
            </a:r>
            <a:r>
              <a:rPr lang="en-US">
                <a:solidFill>
                  <a:srgbClr val="1B1B1B"/>
                </a:solidFill>
              </a:rPr>
              <a:t>, </a:t>
            </a:r>
            <a:r>
              <a:rPr b="1" lang="en-US">
                <a:solidFill>
                  <a:srgbClr val="1B1B1B"/>
                </a:solidFill>
                <a:latin typeface="Consolas"/>
                <a:ea typeface="Consolas"/>
                <a:cs typeface="Consolas"/>
                <a:sym typeface="Consolas"/>
              </a:rPr>
              <a:t>replaceAll()</a:t>
            </a:r>
            <a:r>
              <a:rPr lang="en-US">
                <a:solidFill>
                  <a:srgbClr val="1B1B1B"/>
                </a:solidFill>
              </a:rPr>
              <a:t>, </a:t>
            </a:r>
            <a:r>
              <a:rPr b="1" lang="en-US">
                <a:solidFill>
                  <a:srgbClr val="1B1B1B"/>
                </a:solidFill>
                <a:latin typeface="Consolas"/>
                <a:ea typeface="Consolas"/>
                <a:cs typeface="Consolas"/>
                <a:sym typeface="Consolas"/>
              </a:rPr>
              <a:t>search()</a:t>
            </a:r>
            <a:r>
              <a:rPr b="1" lang="en-US">
                <a:solidFill>
                  <a:srgbClr val="1B1B1B"/>
                </a:solidFill>
              </a:rPr>
              <a:t>, </a:t>
            </a:r>
            <a:r>
              <a:rPr lang="en-US">
                <a:solidFill>
                  <a:srgbClr val="1B1B1B"/>
                </a:solidFill>
              </a:rPr>
              <a:t>and </a:t>
            </a:r>
            <a:r>
              <a:rPr b="1" lang="en-US">
                <a:solidFill>
                  <a:srgbClr val="1B1B1B"/>
                </a:solidFill>
                <a:latin typeface="Consolas"/>
                <a:ea typeface="Consolas"/>
                <a:cs typeface="Consolas"/>
                <a:sym typeface="Consolas"/>
              </a:rPr>
              <a:t>split()</a:t>
            </a:r>
            <a:r>
              <a:rPr b="1" lang="en-US">
                <a:solidFill>
                  <a:srgbClr val="1B1B1B"/>
                </a:solidFill>
              </a:rPr>
              <a:t> </a:t>
            </a:r>
            <a:r>
              <a:rPr lang="en-US">
                <a:solidFill>
                  <a:srgbClr val="1B1B1B"/>
                </a:solidFill>
              </a:rPr>
              <a:t>methods of </a:t>
            </a:r>
            <a:r>
              <a:rPr b="1" lang="en-US">
                <a:solidFill>
                  <a:srgbClr val="1B1B1B"/>
                </a:solidFill>
                <a:latin typeface="Consolas"/>
                <a:ea typeface="Consolas"/>
                <a:cs typeface="Consolas"/>
                <a:sym typeface="Consolas"/>
              </a:rPr>
              <a:t>String</a:t>
            </a:r>
            <a:r>
              <a:rPr lang="en-US">
                <a:solidFill>
                  <a:srgbClr val="1B1B1B"/>
                </a:solidFill>
              </a:rPr>
              <a:t>.</a:t>
            </a:r>
            <a:endParaRPr>
              <a:solidFill>
                <a:srgbClr val="1B1B1B"/>
              </a:solidFill>
            </a:endParaRPr>
          </a:p>
          <a:p>
            <a:pPr indent="0" lvl="0" marL="0" rtl="0" algn="l">
              <a:spcBef>
                <a:spcPts val="1000"/>
              </a:spcBef>
              <a:spcAft>
                <a:spcPts val="0"/>
              </a:spcAft>
              <a:buNone/>
            </a:pPr>
            <a:r>
              <a:rPr lang="en-US">
                <a:solidFill>
                  <a:srgbClr val="1B1B1B"/>
                </a:solidFill>
              </a:rPr>
              <a:t>There are two ways to create regular expressions: by using a regular expression literal, which consists of a regular expression pattern enclosed between forward slashes; or by calling the constructor function of the </a:t>
            </a:r>
            <a:r>
              <a:rPr b="1" lang="en-US">
                <a:solidFill>
                  <a:srgbClr val="1B1B1B"/>
                </a:solidFill>
                <a:latin typeface="Consolas"/>
                <a:ea typeface="Consolas"/>
                <a:cs typeface="Consolas"/>
                <a:sym typeface="Consolas"/>
              </a:rPr>
              <a:t>RegExp</a:t>
            </a:r>
            <a:r>
              <a:rPr b="1" lang="en-US">
                <a:solidFill>
                  <a:srgbClr val="1B1B1B"/>
                </a:solidFill>
              </a:rPr>
              <a:t> </a:t>
            </a:r>
            <a:r>
              <a:rPr lang="en-US">
                <a:solidFill>
                  <a:srgbClr val="1B1B1B"/>
                </a:solidFill>
              </a:rPr>
              <a:t>object.</a:t>
            </a:r>
            <a:endParaRPr>
              <a:solidFill>
                <a:srgbClr val="1B1B1B"/>
              </a:solidFill>
            </a:endParaRPr>
          </a:p>
          <a:p>
            <a:pPr indent="457200" lvl="0" marL="0" rtl="0" algn="l">
              <a:spcBef>
                <a:spcPts val="1000"/>
              </a:spcBef>
              <a:spcAft>
                <a:spcPts val="0"/>
              </a:spcAft>
              <a:buNone/>
            </a:pPr>
            <a:r>
              <a:rPr lang="en-US">
                <a:solidFill>
                  <a:srgbClr val="888888"/>
                </a:solidFill>
                <a:highlight>
                  <a:schemeClr val="lt1"/>
                </a:highlight>
                <a:latin typeface="Consolas"/>
                <a:ea typeface="Consolas"/>
                <a:cs typeface="Consolas"/>
                <a:sym typeface="Consolas"/>
              </a:rPr>
              <a:t>// Create a regular expression using a literal.</a:t>
            </a:r>
            <a:br>
              <a:rPr lang="en-US">
                <a:solidFill>
                  <a:srgbClr val="0033B3"/>
                </a:solidFill>
                <a:highlight>
                  <a:schemeClr val="lt1"/>
                </a:highlight>
                <a:latin typeface="Consolas"/>
                <a:ea typeface="Consolas"/>
                <a:cs typeface="Consolas"/>
                <a:sym typeface="Consolas"/>
              </a:rPr>
            </a:br>
            <a:r>
              <a:rPr lang="en-US">
                <a:solidFill>
                  <a:srgbClr val="0033B3"/>
                </a:solidFill>
                <a:highlight>
                  <a:schemeClr val="lt1"/>
                </a:highlight>
                <a:latin typeface="Consolas"/>
                <a:ea typeface="Consolas"/>
                <a:cs typeface="Consolas"/>
                <a:sym typeface="Consolas"/>
              </a:rPr>
              <a:t>	const </a:t>
            </a:r>
            <a:r>
              <a:rPr lang="en-US">
                <a:solidFill>
                  <a:srgbClr val="830091"/>
                </a:solidFill>
                <a:highlight>
                  <a:schemeClr val="lt1"/>
                </a:highlight>
                <a:latin typeface="Consolas"/>
                <a:ea typeface="Consolas"/>
                <a:cs typeface="Consolas"/>
                <a:sym typeface="Consolas"/>
              </a:rPr>
              <a:t>re </a:t>
            </a:r>
            <a:r>
              <a:rPr lang="en-US">
                <a:solidFill>
                  <a:srgbClr val="080808"/>
                </a:solidFill>
                <a:highlight>
                  <a:schemeClr val="lt1"/>
                </a:highlight>
                <a:latin typeface="Consolas"/>
                <a:ea typeface="Consolas"/>
                <a:cs typeface="Consolas"/>
                <a:sym typeface="Consolas"/>
              </a:rPr>
              <a:t>= </a:t>
            </a:r>
            <a:r>
              <a:rPr lang="en-US">
                <a:solidFill>
                  <a:schemeClr val="accent5"/>
                </a:solidFill>
                <a:highlight>
                  <a:schemeClr val="lt1"/>
                </a:highlight>
                <a:latin typeface="Consolas"/>
                <a:ea typeface="Consolas"/>
                <a:cs typeface="Consolas"/>
                <a:sym typeface="Consolas"/>
              </a:rPr>
              <a:t>/</a:t>
            </a:r>
            <a:r>
              <a:rPr lang="en-US">
                <a:solidFill>
                  <a:schemeClr val="accent4"/>
                </a:solidFill>
                <a:highlight>
                  <a:schemeClr val="lt1"/>
                </a:highlight>
                <a:latin typeface="Consolas"/>
                <a:ea typeface="Consolas"/>
                <a:cs typeface="Consolas"/>
                <a:sym typeface="Consolas"/>
              </a:rPr>
              <a:t>ab+c</a:t>
            </a:r>
            <a:r>
              <a:rPr lang="en-US">
                <a:solidFill>
                  <a:schemeClr val="accent5"/>
                </a:solidFill>
                <a:highlight>
                  <a:schemeClr val="lt1"/>
                </a:highlight>
                <a:latin typeface="Consolas"/>
                <a:ea typeface="Consolas"/>
                <a:cs typeface="Consolas"/>
                <a:sym typeface="Consolas"/>
              </a:rPr>
              <a:t>/</a:t>
            </a:r>
            <a:r>
              <a:rPr lang="en-US">
                <a:solidFill>
                  <a:srgbClr val="080808"/>
                </a:solidFill>
                <a:highlight>
                  <a:schemeClr val="lt1"/>
                </a:highlight>
                <a:latin typeface="Consolas"/>
                <a:ea typeface="Consolas"/>
                <a:cs typeface="Consolas"/>
                <a:sym typeface="Consolas"/>
              </a:rPr>
              <a:t>;</a:t>
            </a:r>
            <a:endParaRPr>
              <a:solidFill>
                <a:srgbClr val="080808"/>
              </a:solidFill>
              <a:highlight>
                <a:schemeClr val="lt1"/>
              </a:highlight>
              <a:latin typeface="Consolas"/>
              <a:ea typeface="Consolas"/>
              <a:cs typeface="Consolas"/>
              <a:sym typeface="Consolas"/>
            </a:endParaRPr>
          </a:p>
          <a:p>
            <a:pPr indent="457200" lvl="0" marL="0" rtl="0" algn="l">
              <a:spcBef>
                <a:spcPts val="600"/>
              </a:spcBef>
              <a:spcAft>
                <a:spcPts val="600"/>
              </a:spcAft>
              <a:buNone/>
            </a:pPr>
            <a:r>
              <a:rPr lang="en-US">
                <a:solidFill>
                  <a:srgbClr val="888888"/>
                </a:solidFill>
                <a:highlight>
                  <a:schemeClr val="lt1"/>
                </a:highlight>
                <a:latin typeface="Consolas"/>
                <a:ea typeface="Consolas"/>
                <a:cs typeface="Consolas"/>
                <a:sym typeface="Consolas"/>
              </a:rPr>
              <a:t>// Create a regular expression using the RegExp constructor.</a:t>
            </a:r>
            <a:br>
              <a:rPr lang="en-US">
                <a:solidFill>
                  <a:srgbClr val="0033B3"/>
                </a:solidFill>
                <a:highlight>
                  <a:schemeClr val="lt1"/>
                </a:highlight>
                <a:latin typeface="Consolas"/>
                <a:ea typeface="Consolas"/>
                <a:cs typeface="Consolas"/>
                <a:sym typeface="Consolas"/>
              </a:rPr>
            </a:br>
            <a:r>
              <a:rPr lang="en-US">
                <a:solidFill>
                  <a:srgbClr val="0033B3"/>
                </a:solidFill>
                <a:highlight>
                  <a:schemeClr val="lt1"/>
                </a:highlight>
                <a:latin typeface="Consolas"/>
                <a:ea typeface="Consolas"/>
                <a:cs typeface="Consolas"/>
                <a:sym typeface="Consolas"/>
              </a:rPr>
              <a:t>	const </a:t>
            </a:r>
            <a:r>
              <a:rPr lang="en-US">
                <a:solidFill>
                  <a:srgbClr val="830091"/>
                </a:solidFill>
                <a:highlight>
                  <a:schemeClr val="lt1"/>
                </a:highlight>
                <a:latin typeface="Consolas"/>
                <a:ea typeface="Consolas"/>
                <a:cs typeface="Consolas"/>
                <a:sym typeface="Consolas"/>
              </a:rPr>
              <a:t>re </a:t>
            </a:r>
            <a:r>
              <a:rPr lang="en-US">
                <a:solidFill>
                  <a:srgbClr val="080808"/>
                </a:solidFill>
                <a:highlight>
                  <a:schemeClr val="lt1"/>
                </a:highlight>
                <a:latin typeface="Consolas"/>
                <a:ea typeface="Consolas"/>
                <a:cs typeface="Consolas"/>
                <a:sym typeface="Consolas"/>
              </a:rPr>
              <a:t>= </a:t>
            </a:r>
            <a:r>
              <a:rPr lang="en-US">
                <a:solidFill>
                  <a:srgbClr val="0033B3"/>
                </a:solidFill>
                <a:highlight>
                  <a:schemeClr val="lt1"/>
                </a:highlight>
                <a:latin typeface="Consolas"/>
                <a:ea typeface="Consolas"/>
                <a:cs typeface="Consolas"/>
                <a:sym typeface="Consolas"/>
              </a:rPr>
              <a:t>new </a:t>
            </a:r>
            <a:r>
              <a:rPr lang="en-US">
                <a:solidFill>
                  <a:srgbClr val="080808"/>
                </a:solidFill>
                <a:highlight>
                  <a:schemeClr val="lt1"/>
                </a:highlight>
                <a:latin typeface="Consolas"/>
                <a:ea typeface="Consolas"/>
                <a:cs typeface="Consolas"/>
                <a:sym typeface="Consolas"/>
              </a:rPr>
              <a:t>RegExp(</a:t>
            </a:r>
            <a:r>
              <a:rPr lang="en-US">
                <a:solidFill>
                  <a:srgbClr val="067D17"/>
                </a:solidFill>
                <a:highlight>
                  <a:schemeClr val="lt1"/>
                </a:highlight>
                <a:latin typeface="Consolas"/>
                <a:ea typeface="Consolas"/>
                <a:cs typeface="Consolas"/>
                <a:sym typeface="Consolas"/>
              </a:rPr>
              <a:t>"ab+c"</a:t>
            </a:r>
            <a:r>
              <a:rPr lang="en-US">
                <a:solidFill>
                  <a:srgbClr val="080808"/>
                </a:solidFill>
                <a:highlight>
                  <a:schemeClr val="lt1"/>
                </a:highlight>
                <a:latin typeface="Consolas"/>
                <a:ea typeface="Consolas"/>
                <a:cs typeface="Consolas"/>
                <a:sym typeface="Consolas"/>
              </a:rPr>
              <a:t>);</a:t>
            </a:r>
            <a:endParaRPr>
              <a:solidFill>
                <a:srgbClr val="080808"/>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64"/>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Regular Expressions: Practice Tools </a:t>
            </a:r>
            <a:endParaRPr/>
          </a:p>
        </p:txBody>
      </p:sp>
      <p:sp>
        <p:nvSpPr>
          <p:cNvPr id="600" name="Google Shape;600;p64"/>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601" name="Google Shape;601;p64"/>
          <p:cNvSpPr txBox="1"/>
          <p:nvPr>
            <p:ph idx="1" type="body"/>
          </p:nvPr>
        </p:nvSpPr>
        <p:spPr>
          <a:xfrm>
            <a:off x="600075" y="1290600"/>
            <a:ext cx="8186700" cy="3395400"/>
          </a:xfrm>
          <a:prstGeom prst="rect">
            <a:avLst/>
          </a:prstGeom>
        </p:spPr>
        <p:txBody>
          <a:bodyPr anchorCtr="0" anchor="t" bIns="68575" lIns="68575" spcFirstLastPara="1" rIns="68575" wrap="square" tIns="68575">
            <a:normAutofit/>
          </a:bodyPr>
          <a:lstStyle/>
          <a:p>
            <a:pPr indent="0" lvl="0" marL="0" rtl="0" algn="l">
              <a:spcBef>
                <a:spcPts val="600"/>
              </a:spcBef>
              <a:spcAft>
                <a:spcPts val="0"/>
              </a:spcAft>
              <a:buNone/>
            </a:pPr>
            <a:r>
              <a:rPr lang="en-US">
                <a:solidFill>
                  <a:srgbClr val="080808"/>
                </a:solidFill>
                <a:highlight>
                  <a:schemeClr val="lt1"/>
                </a:highlight>
              </a:rPr>
              <a:t>To practice building regular expressions, try these four tools when you have time to experiment:</a:t>
            </a:r>
            <a:endParaRPr>
              <a:solidFill>
                <a:srgbClr val="080808"/>
              </a:solidFill>
              <a:highlight>
                <a:schemeClr val="lt1"/>
              </a:highlight>
            </a:endParaRPr>
          </a:p>
          <a:p>
            <a:pPr indent="-317500" lvl="0" marL="457200" rtl="0" algn="l">
              <a:spcBef>
                <a:spcPts val="600"/>
              </a:spcBef>
              <a:spcAft>
                <a:spcPts val="0"/>
              </a:spcAft>
              <a:buClr>
                <a:schemeClr val="accent4"/>
              </a:buClr>
              <a:buSzPts val="1400"/>
              <a:buChar char="➢"/>
            </a:pPr>
            <a:r>
              <a:rPr lang="en-US" u="sng">
                <a:solidFill>
                  <a:schemeClr val="hlink"/>
                </a:solidFill>
                <a:highlight>
                  <a:schemeClr val="lt1"/>
                </a:highlight>
                <a:hlinkClick r:id="rId3"/>
              </a:rPr>
              <a:t>RegExr</a:t>
            </a:r>
            <a:endParaRPr/>
          </a:p>
          <a:p>
            <a:pPr indent="-292100" lvl="1" marL="914400" rtl="0" algn="l">
              <a:spcBef>
                <a:spcPts val="600"/>
              </a:spcBef>
              <a:spcAft>
                <a:spcPts val="0"/>
              </a:spcAft>
              <a:buClr>
                <a:schemeClr val="accent4"/>
              </a:buClr>
              <a:buSzPts val="1000"/>
              <a:buChar char="○"/>
            </a:pPr>
            <a:r>
              <a:rPr lang="en-US"/>
              <a:t>An online tool to learn, build, and test regular expressions, with the ability to see what portions of text match the expressions in real time. Includes a visual representation of the regex statement.</a:t>
            </a:r>
            <a:endParaRPr/>
          </a:p>
          <a:p>
            <a:pPr indent="-317500" lvl="0" marL="457200" rtl="0" algn="l">
              <a:spcBef>
                <a:spcPts val="600"/>
              </a:spcBef>
              <a:spcAft>
                <a:spcPts val="0"/>
              </a:spcAft>
              <a:buClr>
                <a:schemeClr val="accent4"/>
              </a:buClr>
              <a:buSzPts val="1400"/>
              <a:buChar char="➢"/>
            </a:pPr>
            <a:r>
              <a:rPr lang="en-US" u="sng">
                <a:solidFill>
                  <a:schemeClr val="hlink"/>
                </a:solidFill>
                <a:highlight>
                  <a:schemeClr val="lt1"/>
                </a:highlight>
                <a:hlinkClick r:id="rId4"/>
              </a:rPr>
              <a:t>Regex 101</a:t>
            </a:r>
            <a:endParaRPr/>
          </a:p>
          <a:p>
            <a:pPr indent="-292100" lvl="1" marL="914400" rtl="0" algn="l">
              <a:spcBef>
                <a:spcPts val="600"/>
              </a:spcBef>
              <a:spcAft>
                <a:spcPts val="0"/>
              </a:spcAft>
              <a:buClr>
                <a:schemeClr val="accent4"/>
              </a:buClr>
              <a:buSzPts val="1000"/>
              <a:buChar char="○"/>
            </a:pPr>
            <a:r>
              <a:rPr lang="en-US"/>
              <a:t>A tool to create and test regular expressions, with a built-in display of matching information as well as an explanation section to elaborate upon how the regex works.</a:t>
            </a:r>
            <a:endParaRPr/>
          </a:p>
          <a:p>
            <a:pPr indent="-317500" lvl="0" marL="457200" rtl="0" algn="l">
              <a:spcBef>
                <a:spcPts val="600"/>
              </a:spcBef>
              <a:spcAft>
                <a:spcPts val="0"/>
              </a:spcAft>
              <a:buClr>
                <a:schemeClr val="accent4"/>
              </a:buClr>
              <a:buSzPts val="1400"/>
              <a:buChar char="➢"/>
            </a:pPr>
            <a:r>
              <a:rPr lang="en-US" u="sng">
                <a:solidFill>
                  <a:schemeClr val="hlink"/>
                </a:solidFill>
                <a:highlight>
                  <a:schemeClr val="lt1"/>
                </a:highlight>
                <a:hlinkClick r:id="rId5"/>
              </a:rPr>
              <a:t>Regex Learn</a:t>
            </a:r>
            <a:endParaRPr/>
          </a:p>
          <a:p>
            <a:pPr indent="-292100" lvl="1" marL="914400" rtl="0" algn="l">
              <a:spcBef>
                <a:spcPts val="600"/>
              </a:spcBef>
              <a:spcAft>
                <a:spcPts val="0"/>
              </a:spcAft>
              <a:buClr>
                <a:schemeClr val="accent4"/>
              </a:buClr>
              <a:buSzPts val="1000"/>
              <a:buChar char="○"/>
            </a:pPr>
            <a:r>
              <a:rPr lang="en-US"/>
              <a:t>An interactive regex tutorial that walks through increasing complexities. Includes a playground and a handy cheat sheet.</a:t>
            </a:r>
            <a:endParaRPr/>
          </a:p>
          <a:p>
            <a:pPr indent="-317500" lvl="0" marL="457200" rtl="0" algn="l">
              <a:spcBef>
                <a:spcPts val="600"/>
              </a:spcBef>
              <a:spcAft>
                <a:spcPts val="0"/>
              </a:spcAft>
              <a:buClr>
                <a:schemeClr val="accent4"/>
              </a:buClr>
              <a:buSzPts val="1400"/>
              <a:buChar char="➢"/>
            </a:pPr>
            <a:r>
              <a:rPr lang="en-US" u="sng">
                <a:solidFill>
                  <a:schemeClr val="hlink"/>
                </a:solidFill>
                <a:highlight>
                  <a:schemeClr val="lt1"/>
                </a:highlight>
                <a:hlinkClick r:id="rId6"/>
              </a:rPr>
              <a:t>ExtendsClass Regex Tester</a:t>
            </a:r>
            <a:endParaRPr>
              <a:solidFill>
                <a:srgbClr val="080808"/>
              </a:solidFill>
              <a:highlight>
                <a:schemeClr val="lt1"/>
              </a:highlight>
            </a:endParaRPr>
          </a:p>
          <a:p>
            <a:pPr indent="-292100" lvl="1" marL="914400" rtl="0" algn="l">
              <a:spcBef>
                <a:spcPts val="600"/>
              </a:spcBef>
              <a:spcAft>
                <a:spcPts val="600"/>
              </a:spcAft>
              <a:buClr>
                <a:schemeClr val="accent4"/>
              </a:buClr>
              <a:buSzPts val="1000"/>
              <a:buChar char="○"/>
            </a:pPr>
            <a:r>
              <a:rPr lang="en-US">
                <a:solidFill>
                  <a:srgbClr val="080808"/>
                </a:solidFill>
                <a:highlight>
                  <a:schemeClr val="lt1"/>
                </a:highlight>
              </a:rPr>
              <a:t>Another visual regex tester with a different method of displaying results.</a:t>
            </a:r>
            <a:endParaRPr>
              <a:solidFill>
                <a:srgbClr val="080808"/>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65"/>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Form Validation Code Breakdown</a:t>
            </a:r>
            <a:endParaRPr/>
          </a:p>
        </p:txBody>
      </p:sp>
      <p:sp>
        <p:nvSpPr>
          <p:cNvPr id="608" name="Google Shape;608;p65"/>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609" name="Google Shape;609;p65"/>
          <p:cNvSpPr txBox="1"/>
          <p:nvPr>
            <p:ph idx="1" type="body"/>
          </p:nvPr>
        </p:nvSpPr>
        <p:spPr>
          <a:xfrm>
            <a:off x="523875" y="1290600"/>
            <a:ext cx="4369500" cy="33954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lang="en-US"/>
              <a:t>Using the provided code within </a:t>
            </a:r>
            <a:r>
              <a:rPr b="1" lang="en-US" u="sng">
                <a:solidFill>
                  <a:schemeClr val="accent5"/>
                </a:solidFill>
                <a:hlinkClick r:id="rId3">
                  <a:extLst>
                    <a:ext uri="{A12FA001-AC4F-418D-AE19-62706E023703}">
                      <ahyp:hlinkClr val="tx"/>
                    </a:ext>
                  </a:extLst>
                </a:hlinkClick>
              </a:rPr>
              <a:t>form-validation.html</a:t>
            </a:r>
            <a:r>
              <a:rPr lang="en-US"/>
              <a:t>, we will discuss some elements and attributes of form validation, including types and regular expressions.</a:t>
            </a:r>
            <a:endParaRPr/>
          </a:p>
          <a:p>
            <a:pPr indent="0" lvl="0" marL="0" rtl="0" algn="l">
              <a:spcBef>
                <a:spcPts val="800"/>
              </a:spcBef>
              <a:spcAft>
                <a:spcPts val="0"/>
              </a:spcAft>
              <a:buNone/>
            </a:pPr>
            <a:r>
              <a:rPr lang="en-US"/>
              <a:t>The contents of this example file have also been included to the right for reference, excluding </a:t>
            </a:r>
            <a:r>
              <a:rPr b="1" lang="en-US">
                <a:latin typeface="Consolas"/>
                <a:ea typeface="Consolas"/>
                <a:cs typeface="Consolas"/>
                <a:sym typeface="Consolas"/>
              </a:rPr>
              <a:t>DOCTYPE</a:t>
            </a:r>
            <a:r>
              <a:rPr lang="en-US"/>
              <a:t> and </a:t>
            </a:r>
            <a:r>
              <a:rPr b="1" lang="en-US">
                <a:latin typeface="Consolas"/>
                <a:ea typeface="Consolas"/>
                <a:cs typeface="Consolas"/>
                <a:sym typeface="Consolas"/>
              </a:rPr>
              <a:t>html</a:t>
            </a:r>
            <a:r>
              <a:rPr lang="en-US"/>
              <a:t> tags.</a:t>
            </a:r>
            <a:endParaRPr/>
          </a:p>
          <a:p>
            <a:pPr indent="0" lvl="0" marL="0" rtl="0" algn="l">
              <a:spcBef>
                <a:spcPts val="800"/>
              </a:spcBef>
              <a:spcAft>
                <a:spcPts val="0"/>
              </a:spcAft>
              <a:buNone/>
            </a:pPr>
            <a:r>
              <a:rPr lang="en-US"/>
              <a:t>The following slides will analyze this code in detail.</a:t>
            </a:r>
            <a:endParaRPr/>
          </a:p>
        </p:txBody>
      </p:sp>
      <p:sp>
        <p:nvSpPr>
          <p:cNvPr id="610" name="Google Shape;610;p65"/>
          <p:cNvSpPr txBox="1"/>
          <p:nvPr/>
        </p:nvSpPr>
        <p:spPr>
          <a:xfrm>
            <a:off x="5276975" y="558400"/>
            <a:ext cx="3811200" cy="42483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600">
                <a:highlight>
                  <a:srgbClr val="FFFFFF"/>
                </a:highlight>
                <a:latin typeface="Consolas"/>
                <a:ea typeface="Consolas"/>
                <a:cs typeface="Consolas"/>
                <a:sym typeface="Consolas"/>
              </a:rPr>
              <a:t>&lt;head&gt;</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&lt;meta charset="UTF-8"&gt;</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&lt;title&gt;Form Validation&lt;/title&gt;</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&lt;style&gt;</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form {</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display: flex;</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flex-direction: column;</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align-items: center;</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justify-content: space-between;</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height: 300px;</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margin-top: 10%;</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input, select {</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width: 200px;</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&lt;/style&gt;</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&lt;/head&gt;</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&lt;body&gt;</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&lt;form action="" name="myForm" method="POST"&gt;</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&lt;input type="text" name="Name"  placeholder="Enter a username" pattern="^[a-zA-Z]+"</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title="Please start username with a letter from a-z "</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required/&gt;</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&lt;input type="text" name="Email" placeholder="Email with regEx"</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title="please start with letter and follow name@mail.com" pattern="^\w+([.-]?\w+)*@\w+([.-]?\w+)*(\.\w{2,3})+$" required/&gt;</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&lt;input type="email" name="EmailTwo"  placeholder="Email with type email"</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required/&gt;</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&lt;input type="tel" name="Zip" min="5" maxlength="5" id="ZipID" placeholder="Enter Zip Code" pattern="\d{5}" title="Five digits only" required/&gt;</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&lt;input type="date" id="date" value="2024-12-31"</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min="1910-01-01" max="2024-12-31" placeholder="Date of Birth" required/&gt;</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&lt;select name="Country" id="CountryId" required&gt;</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&lt;option value=""&gt; [choose yours] | Select Country&lt;/option&gt;</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&lt;option value="USA"&gt;USA&lt;/option&gt;</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&lt;option value="UK"&gt;UK&lt;/option&gt;</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&lt;option value="UAE"&gt;UAE&lt;/option&gt;</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&lt;/select&gt;</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&lt;input type="password" name="password" id="password" placeholder="Password" required/&gt;</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    &lt;input type="submit" value="Submit"/&gt;</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&lt;/form&gt;</a:t>
            </a:r>
            <a:endParaRPr sz="600">
              <a:highlight>
                <a:srgbClr val="FFFFFF"/>
              </a:highlight>
              <a:latin typeface="Consolas"/>
              <a:ea typeface="Consolas"/>
              <a:cs typeface="Consolas"/>
              <a:sym typeface="Consolas"/>
            </a:endParaRPr>
          </a:p>
          <a:p>
            <a:pPr indent="0" lvl="0" marL="0" rtl="0" algn="l">
              <a:spcBef>
                <a:spcPts val="0"/>
              </a:spcBef>
              <a:spcAft>
                <a:spcPts val="0"/>
              </a:spcAft>
              <a:buNone/>
            </a:pPr>
            <a:r>
              <a:rPr lang="en-US" sz="600">
                <a:highlight>
                  <a:srgbClr val="FFFFFF"/>
                </a:highlight>
                <a:latin typeface="Consolas"/>
                <a:ea typeface="Consolas"/>
                <a:cs typeface="Consolas"/>
                <a:sym typeface="Consolas"/>
              </a:rPr>
              <a:t>&lt;/body&gt;</a:t>
            </a:r>
            <a:endParaRPr sz="600">
              <a:highlight>
                <a:srgbClr val="FFFFFF"/>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66"/>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Code Breakdown: Text Input</a:t>
            </a:r>
            <a:endParaRPr/>
          </a:p>
        </p:txBody>
      </p:sp>
      <p:sp>
        <p:nvSpPr>
          <p:cNvPr id="617" name="Google Shape;617;p66"/>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618" name="Google Shape;618;p66"/>
          <p:cNvSpPr txBox="1"/>
          <p:nvPr>
            <p:ph idx="1" type="body"/>
          </p:nvPr>
        </p:nvSpPr>
        <p:spPr>
          <a:xfrm>
            <a:off x="523875" y="1290600"/>
            <a:ext cx="8186700" cy="3395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US">
                <a:solidFill>
                  <a:srgbClr val="080808"/>
                </a:solidFill>
                <a:latin typeface="Consolas"/>
                <a:ea typeface="Consolas"/>
                <a:cs typeface="Consolas"/>
                <a:sym typeface="Consolas"/>
              </a:rPr>
              <a:t>&lt;</a:t>
            </a:r>
            <a:r>
              <a:rPr lang="en-US">
                <a:solidFill>
                  <a:srgbClr val="0033B3"/>
                </a:solidFill>
                <a:latin typeface="Consolas"/>
                <a:ea typeface="Consolas"/>
                <a:cs typeface="Consolas"/>
                <a:sym typeface="Consolas"/>
              </a:rPr>
              <a:t>input </a:t>
            </a:r>
            <a:r>
              <a:rPr lang="en-US">
                <a:solidFill>
                  <a:srgbClr val="174AD4"/>
                </a:solidFill>
                <a:latin typeface="Consolas"/>
                <a:ea typeface="Consolas"/>
                <a:cs typeface="Consolas"/>
                <a:sym typeface="Consolas"/>
              </a:rPr>
              <a:t>type</a:t>
            </a:r>
            <a:r>
              <a:rPr lang="en-US">
                <a:solidFill>
                  <a:srgbClr val="067D17"/>
                </a:solidFill>
                <a:latin typeface="Consolas"/>
                <a:ea typeface="Consolas"/>
                <a:cs typeface="Consolas"/>
                <a:sym typeface="Consolas"/>
              </a:rPr>
              <a:t>="text" </a:t>
            </a:r>
            <a:r>
              <a:rPr lang="en-US">
                <a:solidFill>
                  <a:srgbClr val="174AD4"/>
                </a:solidFill>
                <a:latin typeface="Consolas"/>
                <a:ea typeface="Consolas"/>
                <a:cs typeface="Consolas"/>
                <a:sym typeface="Consolas"/>
              </a:rPr>
              <a:t>name</a:t>
            </a:r>
            <a:r>
              <a:rPr lang="en-US">
                <a:solidFill>
                  <a:srgbClr val="067D17"/>
                </a:solidFill>
                <a:latin typeface="Consolas"/>
                <a:ea typeface="Consolas"/>
                <a:cs typeface="Consolas"/>
                <a:sym typeface="Consolas"/>
              </a:rPr>
              <a:t>="Name" </a:t>
            </a:r>
            <a:r>
              <a:rPr lang="en-US">
                <a:solidFill>
                  <a:srgbClr val="174AD4"/>
                </a:solidFill>
                <a:latin typeface="Consolas"/>
                <a:ea typeface="Consolas"/>
                <a:cs typeface="Consolas"/>
                <a:sym typeface="Consolas"/>
              </a:rPr>
              <a:t>placeholder</a:t>
            </a:r>
            <a:r>
              <a:rPr lang="en-US">
                <a:solidFill>
                  <a:srgbClr val="067D17"/>
                </a:solidFill>
                <a:latin typeface="Consolas"/>
                <a:ea typeface="Consolas"/>
                <a:cs typeface="Consolas"/>
                <a:sym typeface="Consolas"/>
              </a:rPr>
              <a:t>="Enter a username" </a:t>
            </a:r>
            <a:r>
              <a:rPr lang="en-US">
                <a:solidFill>
                  <a:srgbClr val="174AD4"/>
                </a:solidFill>
                <a:latin typeface="Consolas"/>
                <a:ea typeface="Consolas"/>
                <a:cs typeface="Consolas"/>
                <a:sym typeface="Consolas"/>
              </a:rPr>
              <a:t>pattern</a:t>
            </a:r>
            <a:r>
              <a:rPr lang="en-US">
                <a:solidFill>
                  <a:srgbClr val="067D17"/>
                </a:solidFill>
                <a:latin typeface="Consolas"/>
                <a:ea typeface="Consolas"/>
                <a:cs typeface="Consolas"/>
                <a:sym typeface="Consolas"/>
              </a:rPr>
              <a:t>="^[a-zA-Z]+"  </a:t>
            </a:r>
            <a:r>
              <a:rPr lang="en-US">
                <a:solidFill>
                  <a:srgbClr val="174AD4"/>
                </a:solidFill>
                <a:latin typeface="Consolas"/>
                <a:ea typeface="Consolas"/>
                <a:cs typeface="Consolas"/>
                <a:sym typeface="Consolas"/>
              </a:rPr>
              <a:t>title</a:t>
            </a:r>
            <a:r>
              <a:rPr lang="en-US">
                <a:solidFill>
                  <a:srgbClr val="067D17"/>
                </a:solidFill>
                <a:latin typeface="Consolas"/>
                <a:ea typeface="Consolas"/>
                <a:cs typeface="Consolas"/>
                <a:sym typeface="Consolas"/>
              </a:rPr>
              <a:t>="Please start username with a letter from a-z" </a:t>
            </a:r>
            <a:r>
              <a:rPr lang="en-US">
                <a:solidFill>
                  <a:srgbClr val="174AD4"/>
                </a:solidFill>
                <a:latin typeface="Consolas"/>
                <a:ea typeface="Consolas"/>
                <a:cs typeface="Consolas"/>
                <a:sym typeface="Consolas"/>
              </a:rPr>
              <a:t>required</a:t>
            </a:r>
            <a:r>
              <a:rPr lang="en-US">
                <a:solidFill>
                  <a:srgbClr val="080808"/>
                </a:solidFill>
                <a:latin typeface="Consolas"/>
                <a:ea typeface="Consolas"/>
                <a:cs typeface="Consolas"/>
                <a:sym typeface="Consolas"/>
              </a:rPr>
              <a:t>/&gt;</a:t>
            </a:r>
            <a:endParaRPr>
              <a:solidFill>
                <a:srgbClr val="080808"/>
              </a:solidFill>
              <a:latin typeface="Consolas"/>
              <a:ea typeface="Consolas"/>
              <a:cs typeface="Consolas"/>
              <a:sym typeface="Consolas"/>
            </a:endParaRPr>
          </a:p>
          <a:p>
            <a:pPr indent="0" lvl="0" marL="0" rtl="0" algn="l">
              <a:lnSpc>
                <a:spcPct val="115000"/>
              </a:lnSpc>
              <a:spcBef>
                <a:spcPts val="1000"/>
              </a:spcBef>
              <a:spcAft>
                <a:spcPts val="0"/>
              </a:spcAft>
              <a:buNone/>
            </a:pPr>
            <a:r>
              <a:rPr lang="en-US">
                <a:solidFill>
                  <a:srgbClr val="000000"/>
                </a:solidFill>
              </a:rPr>
              <a:t>Consider the above </a:t>
            </a:r>
            <a:r>
              <a:rPr b="1" lang="en-US">
                <a:solidFill>
                  <a:srgbClr val="000000"/>
                </a:solidFill>
                <a:latin typeface="Consolas"/>
                <a:ea typeface="Consolas"/>
                <a:cs typeface="Consolas"/>
                <a:sym typeface="Consolas"/>
              </a:rPr>
              <a:t>&lt;input&gt;</a:t>
            </a:r>
            <a:r>
              <a:rPr lang="en-US">
                <a:solidFill>
                  <a:srgbClr val="000000"/>
                </a:solidFill>
              </a:rPr>
              <a:t> element:</a:t>
            </a:r>
            <a:endParaRPr>
              <a:solidFill>
                <a:srgbClr val="000000"/>
              </a:solidFill>
            </a:endParaRPr>
          </a:p>
          <a:p>
            <a:pPr indent="-254000" lvl="0" marL="342900" rtl="0" algn="l">
              <a:lnSpc>
                <a:spcPct val="115000"/>
              </a:lnSpc>
              <a:spcBef>
                <a:spcPts val="1000"/>
              </a:spcBef>
              <a:spcAft>
                <a:spcPts val="0"/>
              </a:spcAft>
              <a:buClr>
                <a:srgbClr val="E69138"/>
              </a:buClr>
              <a:buSzPts val="1400"/>
              <a:buChar char="➢"/>
            </a:pPr>
            <a:r>
              <a:rPr lang="en-US">
                <a:solidFill>
                  <a:srgbClr val="000000"/>
                </a:solidFill>
              </a:rPr>
              <a:t>The above input element has a </a:t>
            </a:r>
            <a:r>
              <a:rPr lang="en-US">
                <a:solidFill>
                  <a:srgbClr val="174AD4"/>
                </a:solidFill>
                <a:latin typeface="Consolas"/>
                <a:ea typeface="Consolas"/>
                <a:cs typeface="Consolas"/>
                <a:sym typeface="Consolas"/>
              </a:rPr>
              <a:t>type</a:t>
            </a:r>
            <a:r>
              <a:rPr lang="en-US">
                <a:solidFill>
                  <a:srgbClr val="000000"/>
                </a:solidFill>
              </a:rPr>
              <a:t> attribute of “</a:t>
            </a:r>
            <a:r>
              <a:rPr lang="en-US">
                <a:solidFill>
                  <a:srgbClr val="067D17"/>
                </a:solidFill>
                <a:latin typeface="Consolas"/>
                <a:ea typeface="Consolas"/>
                <a:cs typeface="Consolas"/>
                <a:sym typeface="Consolas"/>
              </a:rPr>
              <a:t>text</a:t>
            </a:r>
            <a:r>
              <a:rPr lang="en-US">
                <a:solidFill>
                  <a:srgbClr val="000000"/>
                </a:solidFill>
              </a:rPr>
              <a:t>” and a </a:t>
            </a:r>
            <a:r>
              <a:rPr lang="en-US">
                <a:solidFill>
                  <a:srgbClr val="174AD4"/>
                </a:solidFill>
                <a:latin typeface="Consolas"/>
                <a:ea typeface="Consolas"/>
                <a:cs typeface="Consolas"/>
                <a:sym typeface="Consolas"/>
              </a:rPr>
              <a:t>pattern</a:t>
            </a:r>
            <a:r>
              <a:rPr lang="en-US">
                <a:solidFill>
                  <a:srgbClr val="000000"/>
                </a:solidFill>
              </a:rPr>
              <a:t> attribute with a regular expression value of</a:t>
            </a:r>
            <a:r>
              <a:rPr lang="en-US">
                <a:solidFill>
                  <a:srgbClr val="000000"/>
                </a:solidFill>
                <a:latin typeface="Consolas"/>
                <a:ea typeface="Consolas"/>
                <a:cs typeface="Consolas"/>
                <a:sym typeface="Consolas"/>
              </a:rPr>
              <a:t> </a:t>
            </a:r>
            <a:r>
              <a:rPr lang="en-US">
                <a:solidFill>
                  <a:srgbClr val="067D17"/>
                </a:solidFill>
                <a:latin typeface="Consolas"/>
                <a:ea typeface="Consolas"/>
                <a:cs typeface="Consolas"/>
                <a:sym typeface="Consolas"/>
              </a:rPr>
              <a:t>^[a-zA-Z]+</a:t>
            </a:r>
            <a:r>
              <a:rPr lang="en-US">
                <a:solidFill>
                  <a:schemeClr val="accent2"/>
                </a:solidFill>
              </a:rPr>
              <a:t>.</a:t>
            </a:r>
            <a:endParaRPr>
              <a:solidFill>
                <a:schemeClr val="accent2"/>
              </a:solidFill>
            </a:endParaRPr>
          </a:p>
          <a:p>
            <a:pPr indent="-254000" lvl="0" marL="342900" rtl="0" algn="l">
              <a:lnSpc>
                <a:spcPct val="115000"/>
              </a:lnSpc>
              <a:spcBef>
                <a:spcPts val="0"/>
              </a:spcBef>
              <a:spcAft>
                <a:spcPts val="0"/>
              </a:spcAft>
              <a:buClr>
                <a:srgbClr val="E69138"/>
              </a:buClr>
              <a:buSzPts val="1400"/>
              <a:buChar char="➢"/>
            </a:pPr>
            <a:r>
              <a:rPr lang="en-US">
                <a:solidFill>
                  <a:srgbClr val="067D17"/>
                </a:solidFill>
                <a:latin typeface="Consolas"/>
                <a:ea typeface="Consolas"/>
                <a:cs typeface="Consolas"/>
                <a:sym typeface="Consolas"/>
              </a:rPr>
              <a:t>^</a:t>
            </a:r>
            <a:r>
              <a:rPr lang="en-US">
                <a:solidFill>
                  <a:srgbClr val="000000"/>
                </a:solidFill>
              </a:rPr>
              <a:t> matches the beginning of the string, or the beginning of a line if the multiline flag is enabled</a:t>
            </a:r>
            <a:r>
              <a:rPr lang="en-US">
                <a:solidFill>
                  <a:schemeClr val="accent2"/>
                </a:solidFill>
              </a:rPr>
              <a:t>.</a:t>
            </a:r>
            <a:endParaRPr>
              <a:solidFill>
                <a:srgbClr val="000000"/>
              </a:solidFill>
            </a:endParaRPr>
          </a:p>
          <a:p>
            <a:pPr indent="-254000" lvl="0" marL="342900" rtl="0" algn="l">
              <a:lnSpc>
                <a:spcPct val="115000"/>
              </a:lnSpc>
              <a:spcBef>
                <a:spcPts val="0"/>
              </a:spcBef>
              <a:spcAft>
                <a:spcPts val="0"/>
              </a:spcAft>
              <a:buClr>
                <a:srgbClr val="E69138"/>
              </a:buClr>
              <a:buSzPts val="1400"/>
              <a:buChar char="➢"/>
            </a:pPr>
            <a:r>
              <a:rPr lang="en-US">
                <a:solidFill>
                  <a:srgbClr val="067D17"/>
                </a:solidFill>
              </a:rPr>
              <a:t>+</a:t>
            </a:r>
            <a:r>
              <a:rPr lang="en-US">
                <a:solidFill>
                  <a:srgbClr val="000000"/>
                </a:solidFill>
              </a:rPr>
              <a:t> matches the previous token (</a:t>
            </a:r>
            <a:r>
              <a:rPr lang="en-US">
                <a:solidFill>
                  <a:srgbClr val="067D17"/>
                </a:solidFill>
                <a:latin typeface="Consolas"/>
                <a:ea typeface="Consolas"/>
                <a:cs typeface="Consolas"/>
                <a:sym typeface="Consolas"/>
              </a:rPr>
              <a:t>[a-zA-Z]</a:t>
            </a:r>
            <a:r>
              <a:rPr lang="en-US">
                <a:solidFill>
                  <a:schemeClr val="accent2"/>
                </a:solidFill>
              </a:rPr>
              <a:t>)</a:t>
            </a:r>
            <a:r>
              <a:rPr lang="en-US">
                <a:solidFill>
                  <a:srgbClr val="000000"/>
                </a:solidFill>
              </a:rPr>
              <a:t> one or more times, as many times as possible.</a:t>
            </a:r>
            <a:endParaRPr>
              <a:solidFill>
                <a:srgbClr val="000000"/>
              </a:solidFill>
            </a:endParaRPr>
          </a:p>
          <a:p>
            <a:pPr indent="-254000" lvl="0" marL="342900" rtl="0" algn="l">
              <a:lnSpc>
                <a:spcPct val="115000"/>
              </a:lnSpc>
              <a:spcBef>
                <a:spcPts val="0"/>
              </a:spcBef>
              <a:spcAft>
                <a:spcPts val="0"/>
              </a:spcAft>
              <a:buClr>
                <a:srgbClr val="E69138"/>
              </a:buClr>
              <a:buSzPts val="1400"/>
              <a:buChar char="➢"/>
            </a:pPr>
            <a:r>
              <a:rPr lang="en-US">
                <a:solidFill>
                  <a:srgbClr val="067D17"/>
                </a:solidFill>
                <a:latin typeface="Consolas"/>
                <a:ea typeface="Consolas"/>
                <a:cs typeface="Consolas"/>
                <a:sym typeface="Consolas"/>
              </a:rPr>
              <a:t>a-z</a:t>
            </a:r>
            <a:r>
              <a:rPr lang="en-US">
                <a:solidFill>
                  <a:srgbClr val="000000"/>
                </a:solidFill>
              </a:rPr>
              <a:t> matches a single character in the range between a (index 97) and z (index 122) (case sensitive).</a:t>
            </a:r>
            <a:endParaRPr>
              <a:solidFill>
                <a:srgbClr val="000000"/>
              </a:solidFill>
            </a:endParaRPr>
          </a:p>
          <a:p>
            <a:pPr indent="-254000" lvl="0" marL="342900" rtl="0" algn="l">
              <a:lnSpc>
                <a:spcPct val="115000"/>
              </a:lnSpc>
              <a:spcBef>
                <a:spcPts val="200"/>
              </a:spcBef>
              <a:spcAft>
                <a:spcPts val="0"/>
              </a:spcAft>
              <a:buClr>
                <a:srgbClr val="E69138"/>
              </a:buClr>
              <a:buSzPts val="1400"/>
              <a:buChar char="➢"/>
            </a:pPr>
            <a:r>
              <a:rPr lang="en-US">
                <a:solidFill>
                  <a:srgbClr val="067D17"/>
                </a:solidFill>
                <a:latin typeface="Consolas"/>
                <a:ea typeface="Consolas"/>
                <a:cs typeface="Consolas"/>
                <a:sym typeface="Consolas"/>
              </a:rPr>
              <a:t>A-Z</a:t>
            </a:r>
            <a:r>
              <a:rPr lang="en-US">
                <a:solidFill>
                  <a:srgbClr val="000000"/>
                </a:solidFill>
              </a:rPr>
              <a:t> matches a single character in the range between A (index 65) and Z (index 90) (case sensitive).</a:t>
            </a:r>
            <a:endParaRPr>
              <a:solidFill>
                <a:srgbClr val="080808"/>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7"/>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Code Breakdown: Email Text Input</a:t>
            </a:r>
            <a:endParaRPr/>
          </a:p>
        </p:txBody>
      </p:sp>
      <p:sp>
        <p:nvSpPr>
          <p:cNvPr id="625" name="Google Shape;625;p67"/>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None/>
            </a:pPr>
            <a:fld id="{00000000-1234-1234-1234-123412341234}" type="slidenum">
              <a:rPr lang="en-US"/>
              <a:t>‹#›</a:t>
            </a:fld>
            <a:endParaRPr/>
          </a:p>
        </p:txBody>
      </p:sp>
      <p:sp>
        <p:nvSpPr>
          <p:cNvPr id="626" name="Google Shape;626;p67"/>
          <p:cNvSpPr txBox="1"/>
          <p:nvPr>
            <p:ph idx="1" type="body"/>
          </p:nvPr>
        </p:nvSpPr>
        <p:spPr>
          <a:xfrm>
            <a:off x="523875" y="1290600"/>
            <a:ext cx="8186700" cy="3395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US">
                <a:solidFill>
                  <a:srgbClr val="080808"/>
                </a:solidFill>
                <a:latin typeface="Consolas"/>
                <a:ea typeface="Consolas"/>
                <a:cs typeface="Consolas"/>
                <a:sym typeface="Consolas"/>
              </a:rPr>
              <a:t>&lt;</a:t>
            </a:r>
            <a:r>
              <a:rPr lang="en-US">
                <a:solidFill>
                  <a:srgbClr val="0033B3"/>
                </a:solidFill>
                <a:latin typeface="Consolas"/>
                <a:ea typeface="Consolas"/>
                <a:cs typeface="Consolas"/>
                <a:sym typeface="Consolas"/>
              </a:rPr>
              <a:t>input </a:t>
            </a:r>
            <a:r>
              <a:rPr lang="en-US">
                <a:solidFill>
                  <a:srgbClr val="174AD4"/>
                </a:solidFill>
                <a:latin typeface="Consolas"/>
                <a:ea typeface="Consolas"/>
                <a:cs typeface="Consolas"/>
                <a:sym typeface="Consolas"/>
              </a:rPr>
              <a:t>type</a:t>
            </a:r>
            <a:r>
              <a:rPr lang="en-US">
                <a:solidFill>
                  <a:srgbClr val="067D17"/>
                </a:solidFill>
                <a:latin typeface="Consolas"/>
                <a:ea typeface="Consolas"/>
                <a:cs typeface="Consolas"/>
                <a:sym typeface="Consolas"/>
              </a:rPr>
              <a:t>="text" </a:t>
            </a:r>
            <a:r>
              <a:rPr lang="en-US">
                <a:solidFill>
                  <a:srgbClr val="174AD4"/>
                </a:solidFill>
                <a:latin typeface="Consolas"/>
                <a:ea typeface="Consolas"/>
                <a:cs typeface="Consolas"/>
                <a:sym typeface="Consolas"/>
              </a:rPr>
              <a:t>name</a:t>
            </a:r>
            <a:r>
              <a:rPr lang="en-US">
                <a:solidFill>
                  <a:srgbClr val="067D17"/>
                </a:solidFill>
                <a:latin typeface="Consolas"/>
                <a:ea typeface="Consolas"/>
                <a:cs typeface="Consolas"/>
                <a:sym typeface="Consolas"/>
              </a:rPr>
              <a:t>="Email" </a:t>
            </a:r>
            <a:r>
              <a:rPr lang="en-US">
                <a:solidFill>
                  <a:srgbClr val="174AD4"/>
                </a:solidFill>
                <a:latin typeface="Consolas"/>
                <a:ea typeface="Consolas"/>
                <a:cs typeface="Consolas"/>
                <a:sym typeface="Consolas"/>
              </a:rPr>
              <a:t>placeholder</a:t>
            </a:r>
            <a:r>
              <a:rPr lang="en-US">
                <a:solidFill>
                  <a:srgbClr val="067D17"/>
                </a:solidFill>
                <a:latin typeface="Consolas"/>
                <a:ea typeface="Consolas"/>
                <a:cs typeface="Consolas"/>
                <a:sym typeface="Consolas"/>
              </a:rPr>
              <a:t>="Email with RegEx" </a:t>
            </a:r>
            <a:br>
              <a:rPr lang="en-US">
                <a:solidFill>
                  <a:srgbClr val="067D17"/>
                </a:solidFill>
                <a:latin typeface="Consolas"/>
                <a:ea typeface="Consolas"/>
                <a:cs typeface="Consolas"/>
                <a:sym typeface="Consolas"/>
              </a:rPr>
            </a:br>
            <a:r>
              <a:rPr lang="en-US">
                <a:solidFill>
                  <a:srgbClr val="174AD4"/>
                </a:solidFill>
                <a:latin typeface="Consolas"/>
                <a:ea typeface="Consolas"/>
                <a:cs typeface="Consolas"/>
                <a:sym typeface="Consolas"/>
              </a:rPr>
              <a:t>title</a:t>
            </a:r>
            <a:r>
              <a:rPr lang="en-US">
                <a:solidFill>
                  <a:srgbClr val="067D17"/>
                </a:solidFill>
                <a:latin typeface="Consolas"/>
                <a:ea typeface="Consolas"/>
                <a:cs typeface="Consolas"/>
                <a:sym typeface="Consolas"/>
              </a:rPr>
              <a:t>="Please start with a letter and follow name@mail.com" </a:t>
            </a:r>
            <a:r>
              <a:rPr lang="en-US">
                <a:solidFill>
                  <a:srgbClr val="174AD4"/>
                </a:solidFill>
                <a:latin typeface="Consolas"/>
                <a:ea typeface="Consolas"/>
                <a:cs typeface="Consolas"/>
                <a:sym typeface="Consolas"/>
              </a:rPr>
              <a:t>pattern</a:t>
            </a:r>
            <a:r>
              <a:rPr lang="en-US">
                <a:solidFill>
                  <a:srgbClr val="067D17"/>
                </a:solidFill>
                <a:latin typeface="Consolas"/>
                <a:ea typeface="Consolas"/>
                <a:cs typeface="Consolas"/>
                <a:sym typeface="Consolas"/>
              </a:rPr>
              <a:t>="</a:t>
            </a:r>
            <a:r>
              <a:rPr lang="en-US">
                <a:solidFill>
                  <a:schemeClr val="accent2"/>
                </a:solidFill>
                <a:highlight>
                  <a:srgbClr val="FFFF00"/>
                </a:highlight>
                <a:latin typeface="Consolas"/>
                <a:ea typeface="Consolas"/>
                <a:cs typeface="Consolas"/>
                <a:sym typeface="Consolas"/>
              </a:rPr>
              <a:t>^\w+</a:t>
            </a:r>
            <a:r>
              <a:rPr lang="en-US">
                <a:solidFill>
                  <a:schemeClr val="accent2"/>
                </a:solidFill>
                <a:highlight>
                  <a:srgbClr val="CFE2F3"/>
                </a:highlight>
                <a:latin typeface="Consolas"/>
                <a:ea typeface="Consolas"/>
                <a:cs typeface="Consolas"/>
                <a:sym typeface="Consolas"/>
              </a:rPr>
              <a:t>([.-]?\w+)*</a:t>
            </a:r>
            <a:r>
              <a:rPr lang="en-US">
                <a:solidFill>
                  <a:schemeClr val="accent2"/>
                </a:solidFill>
                <a:highlight>
                  <a:srgbClr val="FCE5CD"/>
                </a:highlight>
                <a:latin typeface="Consolas"/>
                <a:ea typeface="Consolas"/>
                <a:cs typeface="Consolas"/>
                <a:sym typeface="Consolas"/>
              </a:rPr>
              <a:t>@\w+</a:t>
            </a:r>
            <a:r>
              <a:rPr lang="en-US">
                <a:solidFill>
                  <a:schemeClr val="accent2"/>
                </a:solidFill>
                <a:highlight>
                  <a:srgbClr val="F4CCCC"/>
                </a:highlight>
                <a:latin typeface="Consolas"/>
                <a:ea typeface="Consolas"/>
                <a:cs typeface="Consolas"/>
                <a:sym typeface="Consolas"/>
              </a:rPr>
              <a:t>([.-]?\w+)*</a:t>
            </a:r>
            <a:r>
              <a:rPr lang="en-US">
                <a:solidFill>
                  <a:schemeClr val="accent2"/>
                </a:solidFill>
                <a:highlight>
                  <a:srgbClr val="D9EAD3"/>
                </a:highlight>
                <a:latin typeface="Consolas"/>
                <a:ea typeface="Consolas"/>
                <a:cs typeface="Consolas"/>
                <a:sym typeface="Consolas"/>
              </a:rPr>
              <a:t>(\.\w{2,3})+$</a:t>
            </a:r>
            <a:r>
              <a:rPr lang="en-US">
                <a:solidFill>
                  <a:srgbClr val="067D17"/>
                </a:solidFill>
                <a:latin typeface="Consolas"/>
                <a:ea typeface="Consolas"/>
                <a:cs typeface="Consolas"/>
                <a:sym typeface="Consolas"/>
              </a:rPr>
              <a:t>" </a:t>
            </a:r>
            <a:r>
              <a:rPr lang="en-US">
                <a:solidFill>
                  <a:srgbClr val="174AD4"/>
                </a:solidFill>
                <a:latin typeface="Consolas"/>
                <a:ea typeface="Consolas"/>
                <a:cs typeface="Consolas"/>
                <a:sym typeface="Consolas"/>
              </a:rPr>
              <a:t>required</a:t>
            </a:r>
            <a:r>
              <a:rPr lang="en-US">
                <a:solidFill>
                  <a:srgbClr val="080808"/>
                </a:solidFill>
                <a:latin typeface="Consolas"/>
                <a:ea typeface="Consolas"/>
                <a:cs typeface="Consolas"/>
                <a:sym typeface="Consolas"/>
              </a:rPr>
              <a:t>/&gt;</a:t>
            </a:r>
            <a:endParaRPr>
              <a:solidFill>
                <a:srgbClr val="080808"/>
              </a:solidFill>
              <a:latin typeface="Consolas"/>
              <a:ea typeface="Consolas"/>
              <a:cs typeface="Consolas"/>
              <a:sym typeface="Consolas"/>
            </a:endParaRPr>
          </a:p>
          <a:p>
            <a:pPr indent="0" lvl="0" marL="0" rtl="0" algn="l">
              <a:lnSpc>
                <a:spcPct val="115000"/>
              </a:lnSpc>
              <a:spcBef>
                <a:spcPts val="1000"/>
              </a:spcBef>
              <a:spcAft>
                <a:spcPts val="0"/>
              </a:spcAft>
              <a:buNone/>
            </a:pPr>
            <a:r>
              <a:rPr lang="en-US">
                <a:solidFill>
                  <a:srgbClr val="000000"/>
                </a:solidFill>
              </a:rPr>
              <a:t>Consider the above </a:t>
            </a:r>
            <a:r>
              <a:rPr b="1" lang="en-US">
                <a:solidFill>
                  <a:srgbClr val="000000"/>
                </a:solidFill>
                <a:latin typeface="Consolas"/>
                <a:ea typeface="Consolas"/>
                <a:cs typeface="Consolas"/>
                <a:sym typeface="Consolas"/>
              </a:rPr>
              <a:t>&lt;input&gt;</a:t>
            </a:r>
            <a:r>
              <a:rPr lang="en-US">
                <a:solidFill>
                  <a:srgbClr val="000000"/>
                </a:solidFill>
              </a:rPr>
              <a:t> element:</a:t>
            </a:r>
            <a:endParaRPr>
              <a:solidFill>
                <a:srgbClr val="000000"/>
              </a:solidFill>
            </a:endParaRPr>
          </a:p>
          <a:p>
            <a:pPr indent="0" lvl="0" marL="0" rtl="0" algn="l">
              <a:spcBef>
                <a:spcPts val="1000"/>
              </a:spcBef>
              <a:spcAft>
                <a:spcPts val="0"/>
              </a:spcAft>
              <a:buNone/>
            </a:pPr>
            <a:r>
              <a:rPr lang="en-US">
                <a:solidFill>
                  <a:srgbClr val="000000"/>
                </a:solidFill>
              </a:rPr>
              <a:t>The second input as shown above, has a </a:t>
            </a:r>
            <a:r>
              <a:rPr lang="en-US">
                <a:solidFill>
                  <a:srgbClr val="174AD4"/>
                </a:solidFill>
                <a:latin typeface="Consolas"/>
                <a:ea typeface="Consolas"/>
                <a:cs typeface="Consolas"/>
                <a:sym typeface="Consolas"/>
              </a:rPr>
              <a:t>type</a:t>
            </a:r>
            <a:r>
              <a:rPr lang="en-US">
                <a:solidFill>
                  <a:srgbClr val="000000"/>
                </a:solidFill>
              </a:rPr>
              <a:t> attribute of </a:t>
            </a:r>
            <a:r>
              <a:rPr lang="en-US">
                <a:solidFill>
                  <a:srgbClr val="067D17"/>
                </a:solidFill>
                <a:latin typeface="Consolas"/>
                <a:ea typeface="Consolas"/>
                <a:cs typeface="Consolas"/>
                <a:sym typeface="Consolas"/>
              </a:rPr>
              <a:t>text</a:t>
            </a:r>
            <a:r>
              <a:rPr lang="en-US">
                <a:solidFill>
                  <a:srgbClr val="000000"/>
                </a:solidFill>
              </a:rPr>
              <a:t> and a </a:t>
            </a:r>
            <a:r>
              <a:rPr lang="en-US">
                <a:solidFill>
                  <a:srgbClr val="174AD4"/>
                </a:solidFill>
                <a:latin typeface="Consolas"/>
                <a:ea typeface="Consolas"/>
                <a:cs typeface="Consolas"/>
                <a:sym typeface="Consolas"/>
              </a:rPr>
              <a:t>pattern</a:t>
            </a:r>
            <a:r>
              <a:rPr lang="en-US">
                <a:solidFill>
                  <a:srgbClr val="000000"/>
                </a:solidFill>
              </a:rPr>
              <a:t> attribute with a regular expression value of</a:t>
            </a:r>
            <a:r>
              <a:rPr lang="en-US">
                <a:solidFill>
                  <a:srgbClr val="000000"/>
                </a:solidFill>
                <a:latin typeface="Century Gothic"/>
                <a:ea typeface="Century Gothic"/>
                <a:cs typeface="Century Gothic"/>
                <a:sym typeface="Century Gothic"/>
              </a:rPr>
              <a:t> </a:t>
            </a:r>
            <a:r>
              <a:rPr b="1" lang="en-US">
                <a:solidFill>
                  <a:schemeClr val="accent2"/>
                </a:solidFill>
                <a:highlight>
                  <a:srgbClr val="FFFF00"/>
                </a:highlight>
                <a:latin typeface="Consolas"/>
                <a:ea typeface="Consolas"/>
                <a:cs typeface="Consolas"/>
                <a:sym typeface="Consolas"/>
              </a:rPr>
              <a:t>^\w+</a:t>
            </a:r>
            <a:r>
              <a:rPr b="1" lang="en-US">
                <a:solidFill>
                  <a:schemeClr val="accent2"/>
                </a:solidFill>
                <a:highlight>
                  <a:srgbClr val="CFE2F3"/>
                </a:highlight>
                <a:latin typeface="Consolas"/>
                <a:ea typeface="Consolas"/>
                <a:cs typeface="Consolas"/>
                <a:sym typeface="Consolas"/>
              </a:rPr>
              <a:t>([.-]?\w+)*</a:t>
            </a:r>
            <a:r>
              <a:rPr b="1" lang="en-US">
                <a:solidFill>
                  <a:schemeClr val="accent2"/>
                </a:solidFill>
                <a:highlight>
                  <a:srgbClr val="FCE5CD"/>
                </a:highlight>
                <a:latin typeface="Consolas"/>
                <a:ea typeface="Consolas"/>
                <a:cs typeface="Consolas"/>
                <a:sym typeface="Consolas"/>
              </a:rPr>
              <a:t>@\w+</a:t>
            </a:r>
            <a:r>
              <a:rPr b="1" lang="en-US">
                <a:solidFill>
                  <a:schemeClr val="accent2"/>
                </a:solidFill>
                <a:highlight>
                  <a:srgbClr val="F4CCCC"/>
                </a:highlight>
                <a:latin typeface="Consolas"/>
                <a:ea typeface="Consolas"/>
                <a:cs typeface="Consolas"/>
                <a:sym typeface="Consolas"/>
              </a:rPr>
              <a:t>([.-]?\w+)*</a:t>
            </a:r>
            <a:r>
              <a:rPr b="1" lang="en-US">
                <a:solidFill>
                  <a:schemeClr val="accent2"/>
                </a:solidFill>
                <a:highlight>
                  <a:srgbClr val="D9EAD3"/>
                </a:highlight>
                <a:latin typeface="Consolas"/>
                <a:ea typeface="Consolas"/>
                <a:cs typeface="Consolas"/>
                <a:sym typeface="Consolas"/>
              </a:rPr>
              <a:t>(\.\w{2,3})+$</a:t>
            </a:r>
            <a:r>
              <a:rPr lang="en-US">
                <a:solidFill>
                  <a:srgbClr val="000000"/>
                </a:solidFill>
              </a:rPr>
              <a:t>.</a:t>
            </a:r>
            <a:endParaRPr>
              <a:solidFill>
                <a:schemeClr val="accent2"/>
              </a:solidFill>
            </a:endParaRPr>
          </a:p>
          <a:p>
            <a:pPr indent="0" lvl="0" marL="0" rtl="0" algn="l">
              <a:spcBef>
                <a:spcPts val="1000"/>
              </a:spcBef>
              <a:spcAft>
                <a:spcPts val="1000"/>
              </a:spcAft>
              <a:buNone/>
            </a:pPr>
            <a:r>
              <a:rPr lang="en-US">
                <a:solidFill>
                  <a:schemeClr val="accent2"/>
                </a:solidFill>
              </a:rPr>
              <a:t>Each capturing group (a section contained between parentheses) highlighted above will be analyzed separately in the coming slides.</a:t>
            </a:r>
            <a:endParaRPr>
              <a:solidFill>
                <a:schemeClr val="accen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68"/>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Code Breakdown: Email Text Input (continued)</a:t>
            </a:r>
            <a:endParaRPr/>
          </a:p>
        </p:txBody>
      </p:sp>
      <p:sp>
        <p:nvSpPr>
          <p:cNvPr id="633" name="Google Shape;633;p68"/>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None/>
            </a:pPr>
            <a:fld id="{00000000-1234-1234-1234-123412341234}" type="slidenum">
              <a:rPr lang="en-US"/>
              <a:t>‹#›</a:t>
            </a:fld>
            <a:endParaRPr/>
          </a:p>
        </p:txBody>
      </p:sp>
      <p:sp>
        <p:nvSpPr>
          <p:cNvPr id="634" name="Google Shape;634;p68"/>
          <p:cNvSpPr txBox="1"/>
          <p:nvPr>
            <p:ph idx="1" type="body"/>
          </p:nvPr>
        </p:nvSpPr>
        <p:spPr>
          <a:xfrm>
            <a:off x="523875" y="1290600"/>
            <a:ext cx="8186700" cy="3395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US">
                <a:solidFill>
                  <a:srgbClr val="080808"/>
                </a:solidFill>
                <a:latin typeface="Consolas"/>
                <a:ea typeface="Consolas"/>
                <a:cs typeface="Consolas"/>
                <a:sym typeface="Consolas"/>
              </a:rPr>
              <a:t>&lt;</a:t>
            </a:r>
            <a:r>
              <a:rPr lang="en-US">
                <a:solidFill>
                  <a:srgbClr val="0033B3"/>
                </a:solidFill>
                <a:latin typeface="Consolas"/>
                <a:ea typeface="Consolas"/>
                <a:cs typeface="Consolas"/>
                <a:sym typeface="Consolas"/>
              </a:rPr>
              <a:t>input </a:t>
            </a:r>
            <a:r>
              <a:rPr lang="en-US">
                <a:solidFill>
                  <a:srgbClr val="174AD4"/>
                </a:solidFill>
                <a:latin typeface="Consolas"/>
                <a:ea typeface="Consolas"/>
                <a:cs typeface="Consolas"/>
                <a:sym typeface="Consolas"/>
              </a:rPr>
              <a:t>type</a:t>
            </a:r>
            <a:r>
              <a:rPr lang="en-US">
                <a:solidFill>
                  <a:srgbClr val="067D17"/>
                </a:solidFill>
                <a:latin typeface="Consolas"/>
                <a:ea typeface="Consolas"/>
                <a:cs typeface="Consolas"/>
                <a:sym typeface="Consolas"/>
              </a:rPr>
              <a:t>="text" </a:t>
            </a:r>
            <a:r>
              <a:rPr lang="en-US">
                <a:solidFill>
                  <a:srgbClr val="174AD4"/>
                </a:solidFill>
                <a:latin typeface="Consolas"/>
                <a:ea typeface="Consolas"/>
                <a:cs typeface="Consolas"/>
                <a:sym typeface="Consolas"/>
              </a:rPr>
              <a:t>name</a:t>
            </a:r>
            <a:r>
              <a:rPr lang="en-US">
                <a:solidFill>
                  <a:srgbClr val="067D17"/>
                </a:solidFill>
                <a:latin typeface="Consolas"/>
                <a:ea typeface="Consolas"/>
                <a:cs typeface="Consolas"/>
                <a:sym typeface="Consolas"/>
              </a:rPr>
              <a:t>="Email" </a:t>
            </a:r>
            <a:r>
              <a:rPr lang="en-US">
                <a:solidFill>
                  <a:srgbClr val="174AD4"/>
                </a:solidFill>
                <a:latin typeface="Consolas"/>
                <a:ea typeface="Consolas"/>
                <a:cs typeface="Consolas"/>
                <a:sym typeface="Consolas"/>
              </a:rPr>
              <a:t>placeholder</a:t>
            </a:r>
            <a:r>
              <a:rPr lang="en-US">
                <a:solidFill>
                  <a:srgbClr val="067D17"/>
                </a:solidFill>
                <a:latin typeface="Consolas"/>
                <a:ea typeface="Consolas"/>
                <a:cs typeface="Consolas"/>
                <a:sym typeface="Consolas"/>
              </a:rPr>
              <a:t>="Email with RegEx" </a:t>
            </a:r>
            <a:br>
              <a:rPr lang="en-US">
                <a:solidFill>
                  <a:srgbClr val="067D17"/>
                </a:solidFill>
                <a:latin typeface="Consolas"/>
                <a:ea typeface="Consolas"/>
                <a:cs typeface="Consolas"/>
                <a:sym typeface="Consolas"/>
              </a:rPr>
            </a:br>
            <a:r>
              <a:rPr lang="en-US">
                <a:solidFill>
                  <a:srgbClr val="174AD4"/>
                </a:solidFill>
                <a:latin typeface="Consolas"/>
                <a:ea typeface="Consolas"/>
                <a:cs typeface="Consolas"/>
                <a:sym typeface="Consolas"/>
              </a:rPr>
              <a:t>title</a:t>
            </a:r>
            <a:r>
              <a:rPr lang="en-US">
                <a:solidFill>
                  <a:srgbClr val="067D17"/>
                </a:solidFill>
                <a:latin typeface="Consolas"/>
                <a:ea typeface="Consolas"/>
                <a:cs typeface="Consolas"/>
                <a:sym typeface="Consolas"/>
              </a:rPr>
              <a:t>="Please start with a letter and follow name@mail.com" </a:t>
            </a:r>
            <a:r>
              <a:rPr lang="en-US">
                <a:solidFill>
                  <a:srgbClr val="174AD4"/>
                </a:solidFill>
                <a:latin typeface="Consolas"/>
                <a:ea typeface="Consolas"/>
                <a:cs typeface="Consolas"/>
                <a:sym typeface="Consolas"/>
              </a:rPr>
              <a:t>pattern</a:t>
            </a:r>
            <a:r>
              <a:rPr lang="en-US">
                <a:solidFill>
                  <a:srgbClr val="067D17"/>
                </a:solidFill>
                <a:latin typeface="Consolas"/>
                <a:ea typeface="Consolas"/>
                <a:cs typeface="Consolas"/>
                <a:sym typeface="Consolas"/>
              </a:rPr>
              <a:t>="</a:t>
            </a:r>
            <a:r>
              <a:rPr lang="en-US">
                <a:solidFill>
                  <a:schemeClr val="accent2"/>
                </a:solidFill>
                <a:highlight>
                  <a:srgbClr val="FFFF00"/>
                </a:highlight>
                <a:latin typeface="Consolas"/>
                <a:ea typeface="Consolas"/>
                <a:cs typeface="Consolas"/>
                <a:sym typeface="Consolas"/>
              </a:rPr>
              <a:t>^\w+</a:t>
            </a:r>
            <a:r>
              <a:rPr lang="en-US">
                <a:solidFill>
                  <a:schemeClr val="accent2"/>
                </a:solidFill>
                <a:highlight>
                  <a:srgbClr val="CFE2F3"/>
                </a:highlight>
                <a:latin typeface="Consolas"/>
                <a:ea typeface="Consolas"/>
                <a:cs typeface="Consolas"/>
                <a:sym typeface="Consolas"/>
              </a:rPr>
              <a:t>([.-]?\w+)*</a:t>
            </a:r>
            <a:r>
              <a:rPr lang="en-US">
                <a:solidFill>
                  <a:schemeClr val="accent2"/>
                </a:solidFill>
                <a:highlight>
                  <a:srgbClr val="FCE5CD"/>
                </a:highlight>
                <a:latin typeface="Consolas"/>
                <a:ea typeface="Consolas"/>
                <a:cs typeface="Consolas"/>
                <a:sym typeface="Consolas"/>
              </a:rPr>
              <a:t>@\w+</a:t>
            </a:r>
            <a:r>
              <a:rPr lang="en-US">
                <a:solidFill>
                  <a:schemeClr val="accent2"/>
                </a:solidFill>
                <a:highlight>
                  <a:srgbClr val="F4CCCC"/>
                </a:highlight>
                <a:latin typeface="Consolas"/>
                <a:ea typeface="Consolas"/>
                <a:cs typeface="Consolas"/>
                <a:sym typeface="Consolas"/>
              </a:rPr>
              <a:t>([.-]?\w+)*</a:t>
            </a:r>
            <a:r>
              <a:rPr lang="en-US">
                <a:solidFill>
                  <a:schemeClr val="accent2"/>
                </a:solidFill>
                <a:highlight>
                  <a:srgbClr val="D9EAD3"/>
                </a:highlight>
                <a:latin typeface="Consolas"/>
                <a:ea typeface="Consolas"/>
                <a:cs typeface="Consolas"/>
                <a:sym typeface="Consolas"/>
              </a:rPr>
              <a:t>(\.\w{2,3})+$</a:t>
            </a:r>
            <a:r>
              <a:rPr lang="en-US">
                <a:solidFill>
                  <a:srgbClr val="067D17"/>
                </a:solidFill>
                <a:latin typeface="Consolas"/>
                <a:ea typeface="Consolas"/>
                <a:cs typeface="Consolas"/>
                <a:sym typeface="Consolas"/>
              </a:rPr>
              <a:t>" </a:t>
            </a:r>
            <a:r>
              <a:rPr lang="en-US">
                <a:solidFill>
                  <a:srgbClr val="174AD4"/>
                </a:solidFill>
                <a:latin typeface="Consolas"/>
                <a:ea typeface="Consolas"/>
                <a:cs typeface="Consolas"/>
                <a:sym typeface="Consolas"/>
              </a:rPr>
              <a:t>required</a:t>
            </a:r>
            <a:r>
              <a:rPr lang="en-US">
                <a:solidFill>
                  <a:srgbClr val="080808"/>
                </a:solidFill>
                <a:latin typeface="Consolas"/>
                <a:ea typeface="Consolas"/>
                <a:cs typeface="Consolas"/>
                <a:sym typeface="Consolas"/>
              </a:rPr>
              <a:t>/&gt;</a:t>
            </a:r>
            <a:endParaRPr>
              <a:solidFill>
                <a:srgbClr val="080808"/>
              </a:solidFill>
              <a:latin typeface="Consolas"/>
              <a:ea typeface="Consolas"/>
              <a:cs typeface="Consolas"/>
              <a:sym typeface="Consolas"/>
            </a:endParaRPr>
          </a:p>
          <a:p>
            <a:pPr indent="0" lvl="0" marL="0" rtl="0" algn="l">
              <a:lnSpc>
                <a:spcPct val="115000"/>
              </a:lnSpc>
              <a:spcBef>
                <a:spcPts val="1000"/>
              </a:spcBef>
              <a:spcAft>
                <a:spcPts val="0"/>
              </a:spcAft>
              <a:buNone/>
            </a:pPr>
            <a:r>
              <a:rPr lang="en-US">
                <a:solidFill>
                  <a:srgbClr val="000000"/>
                </a:solidFill>
              </a:rPr>
              <a:t>Consider the section </a:t>
            </a:r>
            <a:r>
              <a:rPr lang="en-US">
                <a:solidFill>
                  <a:schemeClr val="accent2"/>
                </a:solidFill>
                <a:highlight>
                  <a:srgbClr val="FFFF00"/>
                </a:highlight>
                <a:latin typeface="Consolas"/>
                <a:ea typeface="Consolas"/>
                <a:cs typeface="Consolas"/>
                <a:sym typeface="Consolas"/>
              </a:rPr>
              <a:t>^\w+</a:t>
            </a:r>
            <a:r>
              <a:rPr lang="en-US">
                <a:solidFill>
                  <a:srgbClr val="000000"/>
                </a:solidFill>
              </a:rPr>
              <a:t>:</a:t>
            </a:r>
            <a:endParaRPr>
              <a:solidFill>
                <a:srgbClr val="000000"/>
              </a:solidFill>
            </a:endParaRPr>
          </a:p>
          <a:p>
            <a:pPr indent="-254000" lvl="0" marL="342900" rtl="0" algn="l">
              <a:lnSpc>
                <a:spcPct val="150000"/>
              </a:lnSpc>
              <a:spcBef>
                <a:spcPts val="1000"/>
              </a:spcBef>
              <a:spcAft>
                <a:spcPts val="0"/>
              </a:spcAft>
              <a:buClr>
                <a:schemeClr val="accent4"/>
              </a:buClr>
              <a:buSzPts val="1400"/>
              <a:buChar char="➢"/>
            </a:pPr>
            <a:r>
              <a:rPr b="1" lang="en-US">
                <a:solidFill>
                  <a:schemeClr val="accent2"/>
                </a:solidFill>
                <a:latin typeface="Consolas"/>
                <a:ea typeface="Consolas"/>
                <a:cs typeface="Consolas"/>
                <a:sym typeface="Consolas"/>
              </a:rPr>
              <a:t>^</a:t>
            </a:r>
            <a:r>
              <a:rPr lang="en-US">
                <a:solidFill>
                  <a:srgbClr val="000000"/>
                </a:solidFill>
              </a:rPr>
              <a:t> matches the beginning of the string.</a:t>
            </a:r>
            <a:endParaRPr>
              <a:solidFill>
                <a:srgbClr val="000000"/>
              </a:solidFill>
              <a:highlight>
                <a:schemeClr val="lt1"/>
              </a:highlight>
            </a:endParaRPr>
          </a:p>
          <a:p>
            <a:pPr indent="-254000" lvl="0" marL="342900" rtl="0" algn="l">
              <a:lnSpc>
                <a:spcPct val="150000"/>
              </a:lnSpc>
              <a:spcBef>
                <a:spcPts val="0"/>
              </a:spcBef>
              <a:spcAft>
                <a:spcPts val="0"/>
              </a:spcAft>
              <a:buClr>
                <a:schemeClr val="accent4"/>
              </a:buClr>
              <a:buSzPts val="1400"/>
              <a:buChar char="➢"/>
            </a:pPr>
            <a:r>
              <a:rPr b="1" lang="en-US">
                <a:solidFill>
                  <a:srgbClr val="000000"/>
                </a:solidFill>
                <a:highlight>
                  <a:schemeClr val="lt1"/>
                </a:highlight>
                <a:latin typeface="Consolas"/>
                <a:ea typeface="Consolas"/>
                <a:cs typeface="Consolas"/>
                <a:sym typeface="Consolas"/>
              </a:rPr>
              <a:t>\w</a:t>
            </a:r>
            <a:r>
              <a:rPr lang="en-US">
                <a:solidFill>
                  <a:srgbClr val="000000"/>
                </a:solidFill>
                <a:highlight>
                  <a:schemeClr val="lt1"/>
                </a:highlight>
              </a:rPr>
              <a:t> matches any word character (equivalent to </a:t>
            </a:r>
            <a:r>
              <a:rPr b="1" lang="en-US">
                <a:solidFill>
                  <a:srgbClr val="000000"/>
                </a:solidFill>
                <a:highlight>
                  <a:schemeClr val="lt1"/>
                </a:highlight>
                <a:latin typeface="Consolas"/>
                <a:ea typeface="Consolas"/>
                <a:cs typeface="Consolas"/>
                <a:sym typeface="Consolas"/>
              </a:rPr>
              <a:t>[a-zA-Z0-9_]</a:t>
            </a:r>
            <a:r>
              <a:rPr lang="en-US">
                <a:solidFill>
                  <a:srgbClr val="000000"/>
                </a:solidFill>
                <a:highlight>
                  <a:schemeClr val="lt1"/>
                </a:highlight>
              </a:rPr>
              <a:t>).</a:t>
            </a:r>
            <a:endParaRPr>
              <a:solidFill>
                <a:srgbClr val="000000"/>
              </a:solidFill>
              <a:highlight>
                <a:schemeClr val="lt1"/>
              </a:highlight>
            </a:endParaRPr>
          </a:p>
          <a:p>
            <a:pPr indent="-254000" lvl="0" marL="342900" rtl="0" algn="l">
              <a:lnSpc>
                <a:spcPct val="150000"/>
              </a:lnSpc>
              <a:spcBef>
                <a:spcPts val="0"/>
              </a:spcBef>
              <a:spcAft>
                <a:spcPts val="0"/>
              </a:spcAft>
              <a:buClr>
                <a:schemeClr val="accent4"/>
              </a:buClr>
              <a:buSzPts val="1400"/>
              <a:buChar char="➢"/>
            </a:pPr>
            <a:r>
              <a:rPr b="1" lang="en-US">
                <a:solidFill>
                  <a:srgbClr val="000000"/>
                </a:solidFill>
                <a:highlight>
                  <a:schemeClr val="lt1"/>
                </a:highlight>
                <a:latin typeface="Consolas"/>
                <a:ea typeface="Consolas"/>
                <a:cs typeface="Consolas"/>
                <a:sym typeface="Consolas"/>
              </a:rPr>
              <a:t>+</a:t>
            </a:r>
            <a:r>
              <a:rPr lang="en-US">
                <a:solidFill>
                  <a:srgbClr val="000000"/>
                </a:solidFill>
                <a:highlight>
                  <a:schemeClr val="lt1"/>
                </a:highlight>
              </a:rPr>
              <a:t> matches the previous token </a:t>
            </a:r>
            <a:r>
              <a:rPr lang="en-US">
                <a:solidFill>
                  <a:srgbClr val="000000"/>
                </a:solidFill>
              </a:rPr>
              <a:t>one or more times, as many times as possible.</a:t>
            </a:r>
            <a:endParaRPr>
              <a:solidFill>
                <a:srgbClr val="000000"/>
              </a:solidFill>
            </a:endParaRPr>
          </a:p>
          <a:p>
            <a:pPr indent="0" lvl="0" marL="0" rtl="0" algn="l">
              <a:spcBef>
                <a:spcPts val="0"/>
              </a:spcBef>
              <a:spcAft>
                <a:spcPts val="800"/>
              </a:spcAft>
              <a:buNone/>
            </a:pPr>
            <a:r>
              <a:rPr lang="en-US">
                <a:solidFill>
                  <a:srgbClr val="000000"/>
                </a:solidFill>
              </a:rPr>
              <a:t>This section looks for any number of consecutive word characters at the beginning of the string.</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69"/>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Code Breakdown: Email Text Input (continued)</a:t>
            </a:r>
            <a:endParaRPr/>
          </a:p>
        </p:txBody>
      </p:sp>
      <p:sp>
        <p:nvSpPr>
          <p:cNvPr id="641" name="Google Shape;641;p69"/>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None/>
            </a:pPr>
            <a:fld id="{00000000-1234-1234-1234-123412341234}" type="slidenum">
              <a:rPr lang="en-US"/>
              <a:t>‹#›</a:t>
            </a:fld>
            <a:endParaRPr/>
          </a:p>
        </p:txBody>
      </p:sp>
      <p:sp>
        <p:nvSpPr>
          <p:cNvPr id="642" name="Google Shape;642;p69"/>
          <p:cNvSpPr txBox="1"/>
          <p:nvPr>
            <p:ph idx="1" type="body"/>
          </p:nvPr>
        </p:nvSpPr>
        <p:spPr>
          <a:xfrm>
            <a:off x="523875" y="1290600"/>
            <a:ext cx="8186700" cy="3395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US">
                <a:solidFill>
                  <a:srgbClr val="080808"/>
                </a:solidFill>
                <a:latin typeface="Consolas"/>
                <a:ea typeface="Consolas"/>
                <a:cs typeface="Consolas"/>
                <a:sym typeface="Consolas"/>
              </a:rPr>
              <a:t>&lt;</a:t>
            </a:r>
            <a:r>
              <a:rPr lang="en-US">
                <a:solidFill>
                  <a:srgbClr val="0033B3"/>
                </a:solidFill>
                <a:latin typeface="Consolas"/>
                <a:ea typeface="Consolas"/>
                <a:cs typeface="Consolas"/>
                <a:sym typeface="Consolas"/>
              </a:rPr>
              <a:t>input </a:t>
            </a:r>
            <a:r>
              <a:rPr lang="en-US">
                <a:solidFill>
                  <a:srgbClr val="174AD4"/>
                </a:solidFill>
                <a:latin typeface="Consolas"/>
                <a:ea typeface="Consolas"/>
                <a:cs typeface="Consolas"/>
                <a:sym typeface="Consolas"/>
              </a:rPr>
              <a:t>type</a:t>
            </a:r>
            <a:r>
              <a:rPr lang="en-US">
                <a:solidFill>
                  <a:srgbClr val="067D17"/>
                </a:solidFill>
                <a:latin typeface="Consolas"/>
                <a:ea typeface="Consolas"/>
                <a:cs typeface="Consolas"/>
                <a:sym typeface="Consolas"/>
              </a:rPr>
              <a:t>="text" </a:t>
            </a:r>
            <a:r>
              <a:rPr lang="en-US">
                <a:solidFill>
                  <a:srgbClr val="174AD4"/>
                </a:solidFill>
                <a:latin typeface="Consolas"/>
                <a:ea typeface="Consolas"/>
                <a:cs typeface="Consolas"/>
                <a:sym typeface="Consolas"/>
              </a:rPr>
              <a:t>name</a:t>
            </a:r>
            <a:r>
              <a:rPr lang="en-US">
                <a:solidFill>
                  <a:srgbClr val="067D17"/>
                </a:solidFill>
                <a:latin typeface="Consolas"/>
                <a:ea typeface="Consolas"/>
                <a:cs typeface="Consolas"/>
                <a:sym typeface="Consolas"/>
              </a:rPr>
              <a:t>="Email" </a:t>
            </a:r>
            <a:r>
              <a:rPr lang="en-US">
                <a:solidFill>
                  <a:srgbClr val="174AD4"/>
                </a:solidFill>
                <a:latin typeface="Consolas"/>
                <a:ea typeface="Consolas"/>
                <a:cs typeface="Consolas"/>
                <a:sym typeface="Consolas"/>
              </a:rPr>
              <a:t>placeholder</a:t>
            </a:r>
            <a:r>
              <a:rPr lang="en-US">
                <a:solidFill>
                  <a:srgbClr val="067D17"/>
                </a:solidFill>
                <a:latin typeface="Consolas"/>
                <a:ea typeface="Consolas"/>
                <a:cs typeface="Consolas"/>
                <a:sym typeface="Consolas"/>
              </a:rPr>
              <a:t>="Email with RegEx" </a:t>
            </a:r>
            <a:br>
              <a:rPr lang="en-US">
                <a:solidFill>
                  <a:srgbClr val="067D17"/>
                </a:solidFill>
                <a:latin typeface="Consolas"/>
                <a:ea typeface="Consolas"/>
                <a:cs typeface="Consolas"/>
                <a:sym typeface="Consolas"/>
              </a:rPr>
            </a:br>
            <a:r>
              <a:rPr lang="en-US">
                <a:solidFill>
                  <a:srgbClr val="174AD4"/>
                </a:solidFill>
                <a:latin typeface="Consolas"/>
                <a:ea typeface="Consolas"/>
                <a:cs typeface="Consolas"/>
                <a:sym typeface="Consolas"/>
              </a:rPr>
              <a:t>title</a:t>
            </a:r>
            <a:r>
              <a:rPr lang="en-US">
                <a:solidFill>
                  <a:srgbClr val="067D17"/>
                </a:solidFill>
                <a:latin typeface="Consolas"/>
                <a:ea typeface="Consolas"/>
                <a:cs typeface="Consolas"/>
                <a:sym typeface="Consolas"/>
              </a:rPr>
              <a:t>="Please start with a letter and follow name@mail.com" </a:t>
            </a:r>
            <a:r>
              <a:rPr lang="en-US">
                <a:solidFill>
                  <a:srgbClr val="174AD4"/>
                </a:solidFill>
                <a:latin typeface="Consolas"/>
                <a:ea typeface="Consolas"/>
                <a:cs typeface="Consolas"/>
                <a:sym typeface="Consolas"/>
              </a:rPr>
              <a:t>pattern</a:t>
            </a:r>
            <a:r>
              <a:rPr lang="en-US">
                <a:solidFill>
                  <a:srgbClr val="067D17"/>
                </a:solidFill>
                <a:latin typeface="Consolas"/>
                <a:ea typeface="Consolas"/>
                <a:cs typeface="Consolas"/>
                <a:sym typeface="Consolas"/>
              </a:rPr>
              <a:t>="</a:t>
            </a:r>
            <a:r>
              <a:rPr lang="en-US">
                <a:solidFill>
                  <a:schemeClr val="accent2"/>
                </a:solidFill>
                <a:highlight>
                  <a:srgbClr val="FFFF00"/>
                </a:highlight>
                <a:latin typeface="Consolas"/>
                <a:ea typeface="Consolas"/>
                <a:cs typeface="Consolas"/>
                <a:sym typeface="Consolas"/>
              </a:rPr>
              <a:t>^\w+</a:t>
            </a:r>
            <a:r>
              <a:rPr lang="en-US">
                <a:solidFill>
                  <a:schemeClr val="accent2"/>
                </a:solidFill>
                <a:highlight>
                  <a:srgbClr val="CFE2F3"/>
                </a:highlight>
                <a:latin typeface="Consolas"/>
                <a:ea typeface="Consolas"/>
                <a:cs typeface="Consolas"/>
                <a:sym typeface="Consolas"/>
              </a:rPr>
              <a:t>([.-]?\w+)*</a:t>
            </a:r>
            <a:r>
              <a:rPr lang="en-US">
                <a:solidFill>
                  <a:schemeClr val="accent2"/>
                </a:solidFill>
                <a:highlight>
                  <a:srgbClr val="FCE5CD"/>
                </a:highlight>
                <a:latin typeface="Consolas"/>
                <a:ea typeface="Consolas"/>
                <a:cs typeface="Consolas"/>
                <a:sym typeface="Consolas"/>
              </a:rPr>
              <a:t>@\w+</a:t>
            </a:r>
            <a:r>
              <a:rPr lang="en-US">
                <a:solidFill>
                  <a:schemeClr val="accent2"/>
                </a:solidFill>
                <a:highlight>
                  <a:srgbClr val="F4CCCC"/>
                </a:highlight>
                <a:latin typeface="Consolas"/>
                <a:ea typeface="Consolas"/>
                <a:cs typeface="Consolas"/>
                <a:sym typeface="Consolas"/>
              </a:rPr>
              <a:t>([.-]?\w+)*</a:t>
            </a:r>
            <a:r>
              <a:rPr lang="en-US">
                <a:solidFill>
                  <a:schemeClr val="accent2"/>
                </a:solidFill>
                <a:highlight>
                  <a:srgbClr val="D9EAD3"/>
                </a:highlight>
                <a:latin typeface="Consolas"/>
                <a:ea typeface="Consolas"/>
                <a:cs typeface="Consolas"/>
                <a:sym typeface="Consolas"/>
              </a:rPr>
              <a:t>(\.\w{2,3})+$</a:t>
            </a:r>
            <a:r>
              <a:rPr lang="en-US">
                <a:solidFill>
                  <a:srgbClr val="067D17"/>
                </a:solidFill>
                <a:latin typeface="Consolas"/>
                <a:ea typeface="Consolas"/>
                <a:cs typeface="Consolas"/>
                <a:sym typeface="Consolas"/>
              </a:rPr>
              <a:t>" </a:t>
            </a:r>
            <a:r>
              <a:rPr lang="en-US">
                <a:solidFill>
                  <a:srgbClr val="174AD4"/>
                </a:solidFill>
                <a:latin typeface="Consolas"/>
                <a:ea typeface="Consolas"/>
                <a:cs typeface="Consolas"/>
                <a:sym typeface="Consolas"/>
              </a:rPr>
              <a:t>required</a:t>
            </a:r>
            <a:r>
              <a:rPr lang="en-US">
                <a:solidFill>
                  <a:srgbClr val="080808"/>
                </a:solidFill>
                <a:latin typeface="Consolas"/>
                <a:ea typeface="Consolas"/>
                <a:cs typeface="Consolas"/>
                <a:sym typeface="Consolas"/>
              </a:rPr>
              <a:t>/&gt;</a:t>
            </a:r>
            <a:endParaRPr>
              <a:solidFill>
                <a:srgbClr val="080808"/>
              </a:solidFill>
              <a:latin typeface="Consolas"/>
              <a:ea typeface="Consolas"/>
              <a:cs typeface="Consolas"/>
              <a:sym typeface="Consolas"/>
            </a:endParaRPr>
          </a:p>
          <a:p>
            <a:pPr indent="0" lvl="0" marL="0" rtl="0" algn="l">
              <a:lnSpc>
                <a:spcPct val="115000"/>
              </a:lnSpc>
              <a:spcBef>
                <a:spcPts val="1000"/>
              </a:spcBef>
              <a:spcAft>
                <a:spcPts val="0"/>
              </a:spcAft>
              <a:buNone/>
            </a:pPr>
            <a:r>
              <a:rPr lang="en-US">
                <a:solidFill>
                  <a:srgbClr val="000000"/>
                </a:solidFill>
              </a:rPr>
              <a:t>Consider the capturing group </a:t>
            </a:r>
            <a:r>
              <a:rPr b="1" lang="en-US" sz="1300">
                <a:solidFill>
                  <a:schemeClr val="accent2"/>
                </a:solidFill>
                <a:highlight>
                  <a:srgbClr val="CFE2F3"/>
                </a:highlight>
                <a:latin typeface="Consolas"/>
                <a:ea typeface="Consolas"/>
                <a:cs typeface="Consolas"/>
                <a:sym typeface="Consolas"/>
              </a:rPr>
              <a:t>([.-]?\w+)*</a:t>
            </a:r>
            <a:r>
              <a:rPr lang="en-US">
                <a:solidFill>
                  <a:srgbClr val="000000"/>
                </a:solidFill>
              </a:rPr>
              <a:t>:</a:t>
            </a:r>
            <a:endParaRPr>
              <a:solidFill>
                <a:srgbClr val="000000"/>
              </a:solidFill>
            </a:endParaRPr>
          </a:p>
          <a:p>
            <a:pPr indent="-247650" lvl="0" marL="342900" rtl="0" algn="l">
              <a:spcBef>
                <a:spcPts val="1000"/>
              </a:spcBef>
              <a:spcAft>
                <a:spcPts val="0"/>
              </a:spcAft>
              <a:buClr>
                <a:schemeClr val="accent4"/>
              </a:buClr>
              <a:buSzPts val="1300"/>
              <a:buChar char="➢"/>
            </a:pPr>
            <a:r>
              <a:rPr lang="en-US" sz="1300">
                <a:solidFill>
                  <a:srgbClr val="000000"/>
                </a:solidFill>
                <a:highlight>
                  <a:schemeClr val="lt1"/>
                </a:highlight>
              </a:rPr>
              <a:t>Looking for a character in the list </a:t>
            </a:r>
            <a:r>
              <a:rPr b="1" lang="en-US" sz="1300">
                <a:solidFill>
                  <a:srgbClr val="000000"/>
                </a:solidFill>
                <a:highlight>
                  <a:schemeClr val="lt1"/>
                </a:highlight>
                <a:latin typeface="Consolas"/>
                <a:ea typeface="Consolas"/>
                <a:cs typeface="Consolas"/>
                <a:sym typeface="Consolas"/>
              </a:rPr>
              <a:t>[.-]</a:t>
            </a:r>
            <a:r>
              <a:rPr lang="en-US" sz="1300">
                <a:solidFill>
                  <a:srgbClr val="000000"/>
                </a:solidFill>
                <a:highlight>
                  <a:schemeClr val="lt1"/>
                </a:highlight>
              </a:rPr>
              <a:t>.</a:t>
            </a:r>
            <a:endParaRPr sz="1300">
              <a:solidFill>
                <a:srgbClr val="000000"/>
              </a:solidFill>
              <a:highlight>
                <a:schemeClr val="lt1"/>
              </a:highlight>
            </a:endParaRPr>
          </a:p>
          <a:p>
            <a:pPr indent="-247650" lvl="0" marL="342900" rtl="0" algn="l">
              <a:spcBef>
                <a:spcPts val="800"/>
              </a:spcBef>
              <a:spcAft>
                <a:spcPts val="0"/>
              </a:spcAft>
              <a:buClr>
                <a:schemeClr val="accent4"/>
              </a:buClr>
              <a:buSzPts val="1300"/>
              <a:buChar char="➢"/>
            </a:pPr>
            <a:r>
              <a:rPr b="1" lang="en-US" sz="1300">
                <a:solidFill>
                  <a:srgbClr val="000000"/>
                </a:solidFill>
                <a:highlight>
                  <a:schemeClr val="lt1"/>
                </a:highlight>
                <a:latin typeface="Consolas"/>
                <a:ea typeface="Consolas"/>
                <a:cs typeface="Consolas"/>
                <a:sym typeface="Consolas"/>
              </a:rPr>
              <a:t>?</a:t>
            </a:r>
            <a:r>
              <a:rPr lang="en-US" sz="1300">
                <a:solidFill>
                  <a:srgbClr val="000000"/>
                </a:solidFill>
                <a:highlight>
                  <a:schemeClr val="lt1"/>
                </a:highlight>
              </a:rPr>
              <a:t> matches the previous token zero times or once.</a:t>
            </a:r>
            <a:endParaRPr sz="1300">
              <a:solidFill>
                <a:srgbClr val="000000"/>
              </a:solidFill>
              <a:highlight>
                <a:schemeClr val="lt1"/>
              </a:highlight>
            </a:endParaRPr>
          </a:p>
          <a:p>
            <a:pPr indent="-247650" lvl="0" marL="342900" rtl="0" algn="l">
              <a:spcBef>
                <a:spcPts val="800"/>
              </a:spcBef>
              <a:spcAft>
                <a:spcPts val="0"/>
              </a:spcAft>
              <a:buClr>
                <a:schemeClr val="accent4"/>
              </a:buClr>
              <a:buSzPts val="1300"/>
              <a:buChar char="➢"/>
            </a:pPr>
            <a:r>
              <a:rPr b="1" lang="en-US" sz="1300">
                <a:solidFill>
                  <a:srgbClr val="000000"/>
                </a:solidFill>
                <a:highlight>
                  <a:schemeClr val="lt1"/>
                </a:highlight>
                <a:latin typeface="Consolas"/>
                <a:ea typeface="Consolas"/>
                <a:cs typeface="Consolas"/>
                <a:sym typeface="Consolas"/>
              </a:rPr>
              <a:t>\w</a:t>
            </a:r>
            <a:r>
              <a:rPr lang="en-US" sz="1300">
                <a:solidFill>
                  <a:srgbClr val="000000"/>
                </a:solidFill>
                <a:highlight>
                  <a:schemeClr val="lt1"/>
                </a:highlight>
              </a:rPr>
              <a:t> matches any word character (equivalent to </a:t>
            </a:r>
            <a:r>
              <a:rPr b="1" lang="en-US" sz="1300">
                <a:solidFill>
                  <a:srgbClr val="000000"/>
                </a:solidFill>
                <a:highlight>
                  <a:schemeClr val="lt1"/>
                </a:highlight>
                <a:latin typeface="Consolas"/>
                <a:ea typeface="Consolas"/>
                <a:cs typeface="Consolas"/>
                <a:sym typeface="Consolas"/>
              </a:rPr>
              <a:t>[a-zA-Z0-9_]</a:t>
            </a:r>
            <a:r>
              <a:rPr lang="en-US" sz="1300">
                <a:solidFill>
                  <a:srgbClr val="000000"/>
                </a:solidFill>
                <a:highlight>
                  <a:schemeClr val="lt1"/>
                </a:highlight>
              </a:rPr>
              <a:t>).</a:t>
            </a:r>
            <a:endParaRPr sz="1300">
              <a:solidFill>
                <a:srgbClr val="000000"/>
              </a:solidFill>
              <a:highlight>
                <a:schemeClr val="lt1"/>
              </a:highlight>
            </a:endParaRPr>
          </a:p>
          <a:p>
            <a:pPr indent="-247650" lvl="0" marL="342900" rtl="0" algn="l">
              <a:spcBef>
                <a:spcPts val="800"/>
              </a:spcBef>
              <a:spcAft>
                <a:spcPts val="0"/>
              </a:spcAft>
              <a:buClr>
                <a:schemeClr val="accent4"/>
              </a:buClr>
              <a:buSzPts val="1300"/>
              <a:buChar char="➢"/>
            </a:pPr>
            <a:r>
              <a:rPr b="1" lang="en-US" sz="1300">
                <a:solidFill>
                  <a:srgbClr val="000000"/>
                </a:solidFill>
                <a:highlight>
                  <a:schemeClr val="lt1"/>
                </a:highlight>
                <a:latin typeface="Consolas"/>
                <a:ea typeface="Consolas"/>
                <a:cs typeface="Consolas"/>
                <a:sym typeface="Consolas"/>
              </a:rPr>
              <a:t>+</a:t>
            </a:r>
            <a:r>
              <a:rPr lang="en-US" sz="1300">
                <a:solidFill>
                  <a:srgbClr val="000000"/>
                </a:solidFill>
                <a:highlight>
                  <a:schemeClr val="lt1"/>
                </a:highlight>
              </a:rPr>
              <a:t> matches the previous token </a:t>
            </a:r>
            <a:r>
              <a:rPr lang="en-US" sz="1300">
                <a:solidFill>
                  <a:srgbClr val="000000"/>
                </a:solidFill>
              </a:rPr>
              <a:t>one or more times, as many times as possible.</a:t>
            </a:r>
            <a:endParaRPr sz="1300">
              <a:solidFill>
                <a:srgbClr val="000000"/>
              </a:solidFill>
            </a:endParaRPr>
          </a:p>
          <a:p>
            <a:pPr indent="-247650" lvl="0" marL="342900" rtl="0" algn="l">
              <a:spcBef>
                <a:spcPts val="800"/>
              </a:spcBef>
              <a:spcAft>
                <a:spcPts val="0"/>
              </a:spcAft>
              <a:buClr>
                <a:schemeClr val="accent4"/>
              </a:buClr>
              <a:buSzPts val="1300"/>
              <a:buChar char="➢"/>
            </a:pPr>
            <a:r>
              <a:rPr b="1" lang="en-US" sz="1300">
                <a:solidFill>
                  <a:srgbClr val="000000"/>
                </a:solidFill>
                <a:latin typeface="Consolas"/>
                <a:ea typeface="Consolas"/>
                <a:cs typeface="Consolas"/>
                <a:sym typeface="Consolas"/>
              </a:rPr>
              <a:t>*</a:t>
            </a:r>
            <a:r>
              <a:rPr lang="en-US" sz="1300">
                <a:solidFill>
                  <a:srgbClr val="000000"/>
                </a:solidFill>
              </a:rPr>
              <a:t> matches the previous token zero or more times, as many times as possible.</a:t>
            </a:r>
            <a:endParaRPr sz="1300">
              <a:solidFill>
                <a:srgbClr val="000000"/>
              </a:solidFill>
            </a:endParaRPr>
          </a:p>
          <a:p>
            <a:pPr indent="0" lvl="0" marL="0" rtl="0" algn="l">
              <a:spcBef>
                <a:spcPts val="800"/>
              </a:spcBef>
              <a:spcAft>
                <a:spcPts val="800"/>
              </a:spcAft>
              <a:buNone/>
            </a:pPr>
            <a:r>
              <a:rPr lang="en-US">
                <a:solidFill>
                  <a:srgbClr val="000000"/>
                </a:solidFill>
              </a:rPr>
              <a:t>This capturing group looks for an instance of </a:t>
            </a:r>
            <a:r>
              <a:rPr b="1" lang="en-US">
                <a:solidFill>
                  <a:srgbClr val="000000"/>
                </a:solidFill>
                <a:latin typeface="Consolas"/>
                <a:ea typeface="Consolas"/>
                <a:cs typeface="Consolas"/>
                <a:sym typeface="Consolas"/>
              </a:rPr>
              <a:t>.</a:t>
            </a:r>
            <a:r>
              <a:rPr lang="en-US">
                <a:solidFill>
                  <a:srgbClr val="000000"/>
                </a:solidFill>
              </a:rPr>
              <a:t> or </a:t>
            </a:r>
            <a:r>
              <a:rPr b="1" lang="en-US">
                <a:solidFill>
                  <a:srgbClr val="000000"/>
                </a:solidFill>
                <a:latin typeface="Consolas"/>
                <a:ea typeface="Consolas"/>
                <a:cs typeface="Consolas"/>
                <a:sym typeface="Consolas"/>
              </a:rPr>
              <a:t>-</a:t>
            </a:r>
            <a:r>
              <a:rPr lang="en-US">
                <a:solidFill>
                  <a:srgbClr val="000000"/>
                </a:solidFill>
              </a:rPr>
              <a:t> zero times or once, followed by any word character one or more times. It then attempts to match that pattern zero or more times. This allows for dots and slashes to appear in an email address, but not more than once in a row.</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70"/>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Code Breakdown: Email Text Input (continued)</a:t>
            </a:r>
            <a:endParaRPr/>
          </a:p>
        </p:txBody>
      </p:sp>
      <p:sp>
        <p:nvSpPr>
          <p:cNvPr id="649" name="Google Shape;649;p70"/>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None/>
            </a:pPr>
            <a:fld id="{00000000-1234-1234-1234-123412341234}" type="slidenum">
              <a:rPr lang="en-US"/>
              <a:t>‹#›</a:t>
            </a:fld>
            <a:endParaRPr/>
          </a:p>
        </p:txBody>
      </p:sp>
      <p:sp>
        <p:nvSpPr>
          <p:cNvPr id="650" name="Google Shape;650;p70"/>
          <p:cNvSpPr txBox="1"/>
          <p:nvPr>
            <p:ph idx="1" type="body"/>
          </p:nvPr>
        </p:nvSpPr>
        <p:spPr>
          <a:xfrm>
            <a:off x="523875" y="1290600"/>
            <a:ext cx="8186700" cy="3395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US">
                <a:solidFill>
                  <a:srgbClr val="080808"/>
                </a:solidFill>
                <a:latin typeface="Consolas"/>
                <a:ea typeface="Consolas"/>
                <a:cs typeface="Consolas"/>
                <a:sym typeface="Consolas"/>
              </a:rPr>
              <a:t>&lt;</a:t>
            </a:r>
            <a:r>
              <a:rPr lang="en-US">
                <a:solidFill>
                  <a:srgbClr val="0033B3"/>
                </a:solidFill>
                <a:latin typeface="Consolas"/>
                <a:ea typeface="Consolas"/>
                <a:cs typeface="Consolas"/>
                <a:sym typeface="Consolas"/>
              </a:rPr>
              <a:t>input </a:t>
            </a:r>
            <a:r>
              <a:rPr lang="en-US">
                <a:solidFill>
                  <a:srgbClr val="174AD4"/>
                </a:solidFill>
                <a:latin typeface="Consolas"/>
                <a:ea typeface="Consolas"/>
                <a:cs typeface="Consolas"/>
                <a:sym typeface="Consolas"/>
              </a:rPr>
              <a:t>type</a:t>
            </a:r>
            <a:r>
              <a:rPr lang="en-US">
                <a:solidFill>
                  <a:srgbClr val="067D17"/>
                </a:solidFill>
                <a:latin typeface="Consolas"/>
                <a:ea typeface="Consolas"/>
                <a:cs typeface="Consolas"/>
                <a:sym typeface="Consolas"/>
              </a:rPr>
              <a:t>="text" </a:t>
            </a:r>
            <a:r>
              <a:rPr lang="en-US">
                <a:solidFill>
                  <a:srgbClr val="174AD4"/>
                </a:solidFill>
                <a:latin typeface="Consolas"/>
                <a:ea typeface="Consolas"/>
                <a:cs typeface="Consolas"/>
                <a:sym typeface="Consolas"/>
              </a:rPr>
              <a:t>name</a:t>
            </a:r>
            <a:r>
              <a:rPr lang="en-US">
                <a:solidFill>
                  <a:srgbClr val="067D17"/>
                </a:solidFill>
                <a:latin typeface="Consolas"/>
                <a:ea typeface="Consolas"/>
                <a:cs typeface="Consolas"/>
                <a:sym typeface="Consolas"/>
              </a:rPr>
              <a:t>="Email" </a:t>
            </a:r>
            <a:r>
              <a:rPr lang="en-US">
                <a:solidFill>
                  <a:srgbClr val="174AD4"/>
                </a:solidFill>
                <a:latin typeface="Consolas"/>
                <a:ea typeface="Consolas"/>
                <a:cs typeface="Consolas"/>
                <a:sym typeface="Consolas"/>
              </a:rPr>
              <a:t>placeholder</a:t>
            </a:r>
            <a:r>
              <a:rPr lang="en-US">
                <a:solidFill>
                  <a:srgbClr val="067D17"/>
                </a:solidFill>
                <a:latin typeface="Consolas"/>
                <a:ea typeface="Consolas"/>
                <a:cs typeface="Consolas"/>
                <a:sym typeface="Consolas"/>
              </a:rPr>
              <a:t>="Email with RegEx" </a:t>
            </a:r>
            <a:br>
              <a:rPr lang="en-US">
                <a:solidFill>
                  <a:srgbClr val="067D17"/>
                </a:solidFill>
                <a:latin typeface="Consolas"/>
                <a:ea typeface="Consolas"/>
                <a:cs typeface="Consolas"/>
                <a:sym typeface="Consolas"/>
              </a:rPr>
            </a:br>
            <a:r>
              <a:rPr lang="en-US">
                <a:solidFill>
                  <a:srgbClr val="174AD4"/>
                </a:solidFill>
                <a:latin typeface="Consolas"/>
                <a:ea typeface="Consolas"/>
                <a:cs typeface="Consolas"/>
                <a:sym typeface="Consolas"/>
              </a:rPr>
              <a:t>title</a:t>
            </a:r>
            <a:r>
              <a:rPr lang="en-US">
                <a:solidFill>
                  <a:srgbClr val="067D17"/>
                </a:solidFill>
                <a:latin typeface="Consolas"/>
                <a:ea typeface="Consolas"/>
                <a:cs typeface="Consolas"/>
                <a:sym typeface="Consolas"/>
              </a:rPr>
              <a:t>="Please start with a letter and follow name@mail.com" </a:t>
            </a:r>
            <a:r>
              <a:rPr lang="en-US">
                <a:solidFill>
                  <a:srgbClr val="174AD4"/>
                </a:solidFill>
                <a:latin typeface="Consolas"/>
                <a:ea typeface="Consolas"/>
                <a:cs typeface="Consolas"/>
                <a:sym typeface="Consolas"/>
              </a:rPr>
              <a:t>pattern</a:t>
            </a:r>
            <a:r>
              <a:rPr lang="en-US">
                <a:solidFill>
                  <a:srgbClr val="067D17"/>
                </a:solidFill>
                <a:latin typeface="Consolas"/>
                <a:ea typeface="Consolas"/>
                <a:cs typeface="Consolas"/>
                <a:sym typeface="Consolas"/>
              </a:rPr>
              <a:t>="</a:t>
            </a:r>
            <a:r>
              <a:rPr lang="en-US">
                <a:solidFill>
                  <a:schemeClr val="accent2"/>
                </a:solidFill>
                <a:highlight>
                  <a:srgbClr val="FFFF00"/>
                </a:highlight>
                <a:latin typeface="Consolas"/>
                <a:ea typeface="Consolas"/>
                <a:cs typeface="Consolas"/>
                <a:sym typeface="Consolas"/>
              </a:rPr>
              <a:t>^\w+</a:t>
            </a:r>
            <a:r>
              <a:rPr lang="en-US">
                <a:solidFill>
                  <a:schemeClr val="accent2"/>
                </a:solidFill>
                <a:highlight>
                  <a:srgbClr val="CFE2F3"/>
                </a:highlight>
                <a:latin typeface="Consolas"/>
                <a:ea typeface="Consolas"/>
                <a:cs typeface="Consolas"/>
                <a:sym typeface="Consolas"/>
              </a:rPr>
              <a:t>([.-]?\w+)*</a:t>
            </a:r>
            <a:r>
              <a:rPr lang="en-US">
                <a:solidFill>
                  <a:schemeClr val="accent2"/>
                </a:solidFill>
                <a:highlight>
                  <a:srgbClr val="FCE5CD"/>
                </a:highlight>
                <a:latin typeface="Consolas"/>
                <a:ea typeface="Consolas"/>
                <a:cs typeface="Consolas"/>
                <a:sym typeface="Consolas"/>
              </a:rPr>
              <a:t>@\w+</a:t>
            </a:r>
            <a:r>
              <a:rPr lang="en-US">
                <a:solidFill>
                  <a:schemeClr val="accent2"/>
                </a:solidFill>
                <a:highlight>
                  <a:srgbClr val="F4CCCC"/>
                </a:highlight>
                <a:latin typeface="Consolas"/>
                <a:ea typeface="Consolas"/>
                <a:cs typeface="Consolas"/>
                <a:sym typeface="Consolas"/>
              </a:rPr>
              <a:t>([.-]?\w+)*</a:t>
            </a:r>
            <a:r>
              <a:rPr lang="en-US">
                <a:solidFill>
                  <a:schemeClr val="accent2"/>
                </a:solidFill>
                <a:highlight>
                  <a:srgbClr val="D9EAD3"/>
                </a:highlight>
                <a:latin typeface="Consolas"/>
                <a:ea typeface="Consolas"/>
                <a:cs typeface="Consolas"/>
                <a:sym typeface="Consolas"/>
              </a:rPr>
              <a:t>(\.\w{2,3})+$</a:t>
            </a:r>
            <a:r>
              <a:rPr lang="en-US">
                <a:solidFill>
                  <a:srgbClr val="067D17"/>
                </a:solidFill>
                <a:latin typeface="Consolas"/>
                <a:ea typeface="Consolas"/>
                <a:cs typeface="Consolas"/>
                <a:sym typeface="Consolas"/>
              </a:rPr>
              <a:t>" </a:t>
            </a:r>
            <a:r>
              <a:rPr lang="en-US">
                <a:solidFill>
                  <a:srgbClr val="174AD4"/>
                </a:solidFill>
                <a:latin typeface="Consolas"/>
                <a:ea typeface="Consolas"/>
                <a:cs typeface="Consolas"/>
                <a:sym typeface="Consolas"/>
              </a:rPr>
              <a:t>required</a:t>
            </a:r>
            <a:r>
              <a:rPr lang="en-US">
                <a:solidFill>
                  <a:srgbClr val="080808"/>
                </a:solidFill>
                <a:latin typeface="Consolas"/>
                <a:ea typeface="Consolas"/>
                <a:cs typeface="Consolas"/>
                <a:sym typeface="Consolas"/>
              </a:rPr>
              <a:t>/&gt;</a:t>
            </a:r>
            <a:endParaRPr>
              <a:solidFill>
                <a:srgbClr val="080808"/>
              </a:solidFill>
              <a:latin typeface="Consolas"/>
              <a:ea typeface="Consolas"/>
              <a:cs typeface="Consolas"/>
              <a:sym typeface="Consolas"/>
            </a:endParaRPr>
          </a:p>
          <a:p>
            <a:pPr indent="0" lvl="0" marL="0" rtl="0" algn="l">
              <a:lnSpc>
                <a:spcPct val="115000"/>
              </a:lnSpc>
              <a:spcBef>
                <a:spcPts val="1000"/>
              </a:spcBef>
              <a:spcAft>
                <a:spcPts val="0"/>
              </a:spcAft>
              <a:buNone/>
            </a:pPr>
            <a:r>
              <a:rPr lang="en-US">
                <a:solidFill>
                  <a:srgbClr val="000000"/>
                </a:solidFill>
              </a:rPr>
              <a:t>Consider the section </a:t>
            </a:r>
            <a:r>
              <a:rPr lang="en-US">
                <a:solidFill>
                  <a:schemeClr val="accent2"/>
                </a:solidFill>
                <a:highlight>
                  <a:srgbClr val="FCE5CD"/>
                </a:highlight>
                <a:latin typeface="Consolas"/>
                <a:ea typeface="Consolas"/>
                <a:cs typeface="Consolas"/>
                <a:sym typeface="Consolas"/>
              </a:rPr>
              <a:t>@\w+</a:t>
            </a:r>
            <a:r>
              <a:rPr lang="en-US">
                <a:solidFill>
                  <a:srgbClr val="000000"/>
                </a:solidFill>
              </a:rPr>
              <a:t>:</a:t>
            </a:r>
            <a:endParaRPr>
              <a:solidFill>
                <a:srgbClr val="000000"/>
              </a:solidFill>
            </a:endParaRPr>
          </a:p>
          <a:p>
            <a:pPr indent="-254000" lvl="0" marL="342900" rtl="0" algn="l">
              <a:spcBef>
                <a:spcPts val="1000"/>
              </a:spcBef>
              <a:spcAft>
                <a:spcPts val="0"/>
              </a:spcAft>
              <a:buClr>
                <a:schemeClr val="accent4"/>
              </a:buClr>
              <a:buSzPts val="1400"/>
              <a:buChar char="➢"/>
            </a:pPr>
            <a:r>
              <a:rPr b="1" lang="en-US">
                <a:solidFill>
                  <a:srgbClr val="000000"/>
                </a:solidFill>
                <a:highlight>
                  <a:schemeClr val="lt1"/>
                </a:highlight>
              </a:rPr>
              <a:t>@</a:t>
            </a:r>
            <a:r>
              <a:rPr lang="en-US">
                <a:solidFill>
                  <a:srgbClr val="000000"/>
                </a:solidFill>
                <a:highlight>
                  <a:schemeClr val="lt1"/>
                </a:highlight>
              </a:rPr>
              <a:t> matches the character @.</a:t>
            </a:r>
            <a:endParaRPr>
              <a:solidFill>
                <a:srgbClr val="000000"/>
              </a:solidFill>
              <a:highlight>
                <a:schemeClr val="lt1"/>
              </a:highlight>
            </a:endParaRPr>
          </a:p>
          <a:p>
            <a:pPr indent="-254000" lvl="0" marL="342900" rtl="0" algn="l">
              <a:spcBef>
                <a:spcPts val="800"/>
              </a:spcBef>
              <a:spcAft>
                <a:spcPts val="0"/>
              </a:spcAft>
              <a:buClr>
                <a:schemeClr val="accent4"/>
              </a:buClr>
              <a:buSzPts val="1400"/>
              <a:buChar char="➢"/>
            </a:pPr>
            <a:r>
              <a:rPr b="1" lang="en-US">
                <a:solidFill>
                  <a:srgbClr val="000000"/>
                </a:solidFill>
                <a:highlight>
                  <a:schemeClr val="lt1"/>
                </a:highlight>
                <a:latin typeface="Consolas"/>
                <a:ea typeface="Consolas"/>
                <a:cs typeface="Consolas"/>
                <a:sym typeface="Consolas"/>
              </a:rPr>
              <a:t>\w</a:t>
            </a:r>
            <a:r>
              <a:rPr lang="en-US">
                <a:solidFill>
                  <a:srgbClr val="000000"/>
                </a:solidFill>
                <a:highlight>
                  <a:schemeClr val="lt1"/>
                </a:highlight>
              </a:rPr>
              <a:t> matches any word character (equivalent to </a:t>
            </a:r>
            <a:r>
              <a:rPr b="1" lang="en-US">
                <a:solidFill>
                  <a:srgbClr val="000000"/>
                </a:solidFill>
                <a:highlight>
                  <a:schemeClr val="lt1"/>
                </a:highlight>
                <a:latin typeface="Consolas"/>
                <a:ea typeface="Consolas"/>
                <a:cs typeface="Consolas"/>
                <a:sym typeface="Consolas"/>
              </a:rPr>
              <a:t>[a-zA-Z0-9_]</a:t>
            </a:r>
            <a:r>
              <a:rPr lang="en-US">
                <a:solidFill>
                  <a:srgbClr val="000000"/>
                </a:solidFill>
                <a:highlight>
                  <a:schemeClr val="lt1"/>
                </a:highlight>
              </a:rPr>
              <a:t>).</a:t>
            </a:r>
            <a:endParaRPr>
              <a:solidFill>
                <a:srgbClr val="000000"/>
              </a:solidFill>
              <a:highlight>
                <a:schemeClr val="lt1"/>
              </a:highlight>
            </a:endParaRPr>
          </a:p>
          <a:p>
            <a:pPr indent="-254000" lvl="0" marL="342900" rtl="0" algn="l">
              <a:spcBef>
                <a:spcPts val="800"/>
              </a:spcBef>
              <a:spcAft>
                <a:spcPts val="0"/>
              </a:spcAft>
              <a:buClr>
                <a:schemeClr val="accent4"/>
              </a:buClr>
              <a:buSzPts val="1400"/>
              <a:buChar char="➢"/>
            </a:pPr>
            <a:r>
              <a:rPr b="1" lang="en-US">
                <a:solidFill>
                  <a:srgbClr val="000000"/>
                </a:solidFill>
                <a:highlight>
                  <a:schemeClr val="lt1"/>
                </a:highlight>
                <a:latin typeface="Consolas"/>
                <a:ea typeface="Consolas"/>
                <a:cs typeface="Consolas"/>
                <a:sym typeface="Consolas"/>
              </a:rPr>
              <a:t>+</a:t>
            </a:r>
            <a:r>
              <a:rPr lang="en-US">
                <a:solidFill>
                  <a:srgbClr val="000000"/>
                </a:solidFill>
                <a:highlight>
                  <a:schemeClr val="lt1"/>
                </a:highlight>
              </a:rPr>
              <a:t> matches the previous token </a:t>
            </a:r>
            <a:r>
              <a:rPr lang="en-US">
                <a:solidFill>
                  <a:srgbClr val="000000"/>
                </a:solidFill>
              </a:rPr>
              <a:t>one or more times, as many times as possible.</a:t>
            </a:r>
            <a:endParaRPr>
              <a:solidFill>
                <a:srgbClr val="000000"/>
              </a:solidFill>
            </a:endParaRPr>
          </a:p>
          <a:p>
            <a:pPr indent="0" lvl="0" marL="0" rtl="0" algn="l">
              <a:spcBef>
                <a:spcPts val="800"/>
              </a:spcBef>
              <a:spcAft>
                <a:spcPts val="800"/>
              </a:spcAft>
              <a:buNone/>
            </a:pPr>
            <a:r>
              <a:rPr lang="en-US">
                <a:solidFill>
                  <a:srgbClr val="000000"/>
                </a:solidFill>
              </a:rPr>
              <a:t>This section looks for an @ symbol followed by any number of consecutive word characters.</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71"/>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Code Breakdown: Email Text Input (continued)</a:t>
            </a:r>
            <a:endParaRPr/>
          </a:p>
        </p:txBody>
      </p:sp>
      <p:sp>
        <p:nvSpPr>
          <p:cNvPr id="657" name="Google Shape;657;p71"/>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None/>
            </a:pPr>
            <a:fld id="{00000000-1234-1234-1234-123412341234}" type="slidenum">
              <a:rPr lang="en-US"/>
              <a:t>‹#›</a:t>
            </a:fld>
            <a:endParaRPr/>
          </a:p>
        </p:txBody>
      </p:sp>
      <p:sp>
        <p:nvSpPr>
          <p:cNvPr id="658" name="Google Shape;658;p71"/>
          <p:cNvSpPr txBox="1"/>
          <p:nvPr>
            <p:ph idx="1" type="body"/>
          </p:nvPr>
        </p:nvSpPr>
        <p:spPr>
          <a:xfrm>
            <a:off x="523875" y="1290600"/>
            <a:ext cx="8186700" cy="3395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US">
                <a:solidFill>
                  <a:srgbClr val="080808"/>
                </a:solidFill>
                <a:latin typeface="Consolas"/>
                <a:ea typeface="Consolas"/>
                <a:cs typeface="Consolas"/>
                <a:sym typeface="Consolas"/>
              </a:rPr>
              <a:t>&lt;</a:t>
            </a:r>
            <a:r>
              <a:rPr lang="en-US">
                <a:solidFill>
                  <a:srgbClr val="0033B3"/>
                </a:solidFill>
                <a:latin typeface="Consolas"/>
                <a:ea typeface="Consolas"/>
                <a:cs typeface="Consolas"/>
                <a:sym typeface="Consolas"/>
              </a:rPr>
              <a:t>input </a:t>
            </a:r>
            <a:r>
              <a:rPr lang="en-US">
                <a:solidFill>
                  <a:srgbClr val="174AD4"/>
                </a:solidFill>
                <a:latin typeface="Consolas"/>
                <a:ea typeface="Consolas"/>
                <a:cs typeface="Consolas"/>
                <a:sym typeface="Consolas"/>
              </a:rPr>
              <a:t>type</a:t>
            </a:r>
            <a:r>
              <a:rPr lang="en-US">
                <a:solidFill>
                  <a:srgbClr val="067D17"/>
                </a:solidFill>
                <a:latin typeface="Consolas"/>
                <a:ea typeface="Consolas"/>
                <a:cs typeface="Consolas"/>
                <a:sym typeface="Consolas"/>
              </a:rPr>
              <a:t>="text" </a:t>
            </a:r>
            <a:r>
              <a:rPr lang="en-US">
                <a:solidFill>
                  <a:srgbClr val="174AD4"/>
                </a:solidFill>
                <a:latin typeface="Consolas"/>
                <a:ea typeface="Consolas"/>
                <a:cs typeface="Consolas"/>
                <a:sym typeface="Consolas"/>
              </a:rPr>
              <a:t>name</a:t>
            </a:r>
            <a:r>
              <a:rPr lang="en-US">
                <a:solidFill>
                  <a:srgbClr val="067D17"/>
                </a:solidFill>
                <a:latin typeface="Consolas"/>
                <a:ea typeface="Consolas"/>
                <a:cs typeface="Consolas"/>
                <a:sym typeface="Consolas"/>
              </a:rPr>
              <a:t>="Email" </a:t>
            </a:r>
            <a:r>
              <a:rPr lang="en-US">
                <a:solidFill>
                  <a:srgbClr val="174AD4"/>
                </a:solidFill>
                <a:latin typeface="Consolas"/>
                <a:ea typeface="Consolas"/>
                <a:cs typeface="Consolas"/>
                <a:sym typeface="Consolas"/>
              </a:rPr>
              <a:t>placeholder</a:t>
            </a:r>
            <a:r>
              <a:rPr lang="en-US">
                <a:solidFill>
                  <a:srgbClr val="067D17"/>
                </a:solidFill>
                <a:latin typeface="Consolas"/>
                <a:ea typeface="Consolas"/>
                <a:cs typeface="Consolas"/>
                <a:sym typeface="Consolas"/>
              </a:rPr>
              <a:t>="Email with RegEx" </a:t>
            </a:r>
            <a:br>
              <a:rPr lang="en-US">
                <a:solidFill>
                  <a:srgbClr val="067D17"/>
                </a:solidFill>
                <a:latin typeface="Consolas"/>
                <a:ea typeface="Consolas"/>
                <a:cs typeface="Consolas"/>
                <a:sym typeface="Consolas"/>
              </a:rPr>
            </a:br>
            <a:r>
              <a:rPr lang="en-US">
                <a:solidFill>
                  <a:srgbClr val="174AD4"/>
                </a:solidFill>
                <a:latin typeface="Consolas"/>
                <a:ea typeface="Consolas"/>
                <a:cs typeface="Consolas"/>
                <a:sym typeface="Consolas"/>
              </a:rPr>
              <a:t>title</a:t>
            </a:r>
            <a:r>
              <a:rPr lang="en-US">
                <a:solidFill>
                  <a:srgbClr val="067D17"/>
                </a:solidFill>
                <a:latin typeface="Consolas"/>
                <a:ea typeface="Consolas"/>
                <a:cs typeface="Consolas"/>
                <a:sym typeface="Consolas"/>
              </a:rPr>
              <a:t>="Please start with a letter and follow name@mail.com" </a:t>
            </a:r>
            <a:r>
              <a:rPr lang="en-US">
                <a:solidFill>
                  <a:srgbClr val="174AD4"/>
                </a:solidFill>
                <a:latin typeface="Consolas"/>
                <a:ea typeface="Consolas"/>
                <a:cs typeface="Consolas"/>
                <a:sym typeface="Consolas"/>
              </a:rPr>
              <a:t>pattern</a:t>
            </a:r>
            <a:r>
              <a:rPr lang="en-US">
                <a:solidFill>
                  <a:srgbClr val="067D17"/>
                </a:solidFill>
                <a:latin typeface="Consolas"/>
                <a:ea typeface="Consolas"/>
                <a:cs typeface="Consolas"/>
                <a:sym typeface="Consolas"/>
              </a:rPr>
              <a:t>="</a:t>
            </a:r>
            <a:r>
              <a:rPr lang="en-US">
                <a:solidFill>
                  <a:schemeClr val="accent2"/>
                </a:solidFill>
                <a:highlight>
                  <a:srgbClr val="FFFF00"/>
                </a:highlight>
                <a:latin typeface="Consolas"/>
                <a:ea typeface="Consolas"/>
                <a:cs typeface="Consolas"/>
                <a:sym typeface="Consolas"/>
              </a:rPr>
              <a:t>^\w+</a:t>
            </a:r>
            <a:r>
              <a:rPr lang="en-US">
                <a:solidFill>
                  <a:schemeClr val="accent2"/>
                </a:solidFill>
                <a:highlight>
                  <a:srgbClr val="CFE2F3"/>
                </a:highlight>
                <a:latin typeface="Consolas"/>
                <a:ea typeface="Consolas"/>
                <a:cs typeface="Consolas"/>
                <a:sym typeface="Consolas"/>
              </a:rPr>
              <a:t>([.-]?\w+)*</a:t>
            </a:r>
            <a:r>
              <a:rPr lang="en-US">
                <a:solidFill>
                  <a:schemeClr val="accent2"/>
                </a:solidFill>
                <a:highlight>
                  <a:srgbClr val="FCE5CD"/>
                </a:highlight>
                <a:latin typeface="Consolas"/>
                <a:ea typeface="Consolas"/>
                <a:cs typeface="Consolas"/>
                <a:sym typeface="Consolas"/>
              </a:rPr>
              <a:t>@\w+</a:t>
            </a:r>
            <a:r>
              <a:rPr lang="en-US">
                <a:solidFill>
                  <a:schemeClr val="accent2"/>
                </a:solidFill>
                <a:highlight>
                  <a:srgbClr val="F4CCCC"/>
                </a:highlight>
                <a:latin typeface="Consolas"/>
                <a:ea typeface="Consolas"/>
                <a:cs typeface="Consolas"/>
                <a:sym typeface="Consolas"/>
              </a:rPr>
              <a:t>([.-]?\w+)*</a:t>
            </a:r>
            <a:r>
              <a:rPr lang="en-US">
                <a:solidFill>
                  <a:schemeClr val="accent2"/>
                </a:solidFill>
                <a:highlight>
                  <a:srgbClr val="D9EAD3"/>
                </a:highlight>
                <a:latin typeface="Consolas"/>
                <a:ea typeface="Consolas"/>
                <a:cs typeface="Consolas"/>
                <a:sym typeface="Consolas"/>
              </a:rPr>
              <a:t>(\.\w{2,3})+$</a:t>
            </a:r>
            <a:r>
              <a:rPr lang="en-US">
                <a:solidFill>
                  <a:srgbClr val="067D17"/>
                </a:solidFill>
                <a:latin typeface="Consolas"/>
                <a:ea typeface="Consolas"/>
                <a:cs typeface="Consolas"/>
                <a:sym typeface="Consolas"/>
              </a:rPr>
              <a:t>" </a:t>
            </a:r>
            <a:r>
              <a:rPr lang="en-US">
                <a:solidFill>
                  <a:srgbClr val="174AD4"/>
                </a:solidFill>
                <a:latin typeface="Consolas"/>
                <a:ea typeface="Consolas"/>
                <a:cs typeface="Consolas"/>
                <a:sym typeface="Consolas"/>
              </a:rPr>
              <a:t>required</a:t>
            </a:r>
            <a:r>
              <a:rPr lang="en-US">
                <a:solidFill>
                  <a:srgbClr val="080808"/>
                </a:solidFill>
                <a:latin typeface="Consolas"/>
                <a:ea typeface="Consolas"/>
                <a:cs typeface="Consolas"/>
                <a:sym typeface="Consolas"/>
              </a:rPr>
              <a:t>/&gt;</a:t>
            </a:r>
            <a:endParaRPr>
              <a:solidFill>
                <a:srgbClr val="080808"/>
              </a:solidFill>
              <a:latin typeface="Consolas"/>
              <a:ea typeface="Consolas"/>
              <a:cs typeface="Consolas"/>
              <a:sym typeface="Consolas"/>
            </a:endParaRPr>
          </a:p>
          <a:p>
            <a:pPr indent="0" lvl="0" marL="0" rtl="0" algn="l">
              <a:lnSpc>
                <a:spcPct val="115000"/>
              </a:lnSpc>
              <a:spcBef>
                <a:spcPts val="1000"/>
              </a:spcBef>
              <a:spcAft>
                <a:spcPts val="0"/>
              </a:spcAft>
              <a:buNone/>
            </a:pPr>
            <a:r>
              <a:rPr lang="en-US">
                <a:solidFill>
                  <a:srgbClr val="000000"/>
                </a:solidFill>
              </a:rPr>
              <a:t>Consider the capturing group </a:t>
            </a:r>
            <a:r>
              <a:rPr b="1" lang="en-US">
                <a:solidFill>
                  <a:schemeClr val="accent2"/>
                </a:solidFill>
                <a:highlight>
                  <a:srgbClr val="F4CCCC"/>
                </a:highlight>
                <a:latin typeface="Consolas"/>
                <a:ea typeface="Consolas"/>
                <a:cs typeface="Consolas"/>
                <a:sym typeface="Consolas"/>
              </a:rPr>
              <a:t>([.-]?\w+)*</a:t>
            </a:r>
            <a:r>
              <a:rPr lang="en-US">
                <a:solidFill>
                  <a:srgbClr val="000000"/>
                </a:solidFill>
              </a:rPr>
              <a:t>:</a:t>
            </a:r>
            <a:endParaRPr>
              <a:solidFill>
                <a:srgbClr val="000000"/>
              </a:solidFill>
            </a:endParaRPr>
          </a:p>
          <a:p>
            <a:pPr indent="-247650" lvl="0" marL="342900" rtl="0" algn="l">
              <a:spcBef>
                <a:spcPts val="1000"/>
              </a:spcBef>
              <a:spcAft>
                <a:spcPts val="0"/>
              </a:spcAft>
              <a:buClr>
                <a:schemeClr val="accent4"/>
              </a:buClr>
              <a:buSzPts val="1300"/>
              <a:buChar char="➢"/>
            </a:pPr>
            <a:r>
              <a:rPr lang="en-US" sz="1300">
                <a:solidFill>
                  <a:srgbClr val="000000"/>
                </a:solidFill>
                <a:highlight>
                  <a:schemeClr val="lt1"/>
                </a:highlight>
              </a:rPr>
              <a:t>Looking for a character in the list </a:t>
            </a:r>
            <a:r>
              <a:rPr b="1" lang="en-US" sz="1300">
                <a:solidFill>
                  <a:srgbClr val="000000"/>
                </a:solidFill>
                <a:highlight>
                  <a:schemeClr val="lt1"/>
                </a:highlight>
                <a:latin typeface="Consolas"/>
                <a:ea typeface="Consolas"/>
                <a:cs typeface="Consolas"/>
                <a:sym typeface="Consolas"/>
              </a:rPr>
              <a:t>[.-]</a:t>
            </a:r>
            <a:r>
              <a:rPr lang="en-US" sz="1300">
                <a:solidFill>
                  <a:srgbClr val="000000"/>
                </a:solidFill>
                <a:highlight>
                  <a:schemeClr val="lt1"/>
                </a:highlight>
              </a:rPr>
              <a:t>.</a:t>
            </a:r>
            <a:endParaRPr sz="1300">
              <a:solidFill>
                <a:srgbClr val="000000"/>
              </a:solidFill>
              <a:highlight>
                <a:schemeClr val="lt1"/>
              </a:highlight>
            </a:endParaRPr>
          </a:p>
          <a:p>
            <a:pPr indent="-247650" lvl="0" marL="342900" rtl="0" algn="l">
              <a:spcBef>
                <a:spcPts val="800"/>
              </a:spcBef>
              <a:spcAft>
                <a:spcPts val="0"/>
              </a:spcAft>
              <a:buClr>
                <a:schemeClr val="accent4"/>
              </a:buClr>
              <a:buSzPts val="1300"/>
              <a:buChar char="➢"/>
            </a:pPr>
            <a:r>
              <a:rPr b="1" lang="en-US" sz="1300">
                <a:solidFill>
                  <a:srgbClr val="000000"/>
                </a:solidFill>
                <a:highlight>
                  <a:schemeClr val="lt1"/>
                </a:highlight>
                <a:latin typeface="Consolas"/>
                <a:ea typeface="Consolas"/>
                <a:cs typeface="Consolas"/>
                <a:sym typeface="Consolas"/>
              </a:rPr>
              <a:t>?</a:t>
            </a:r>
            <a:r>
              <a:rPr lang="en-US" sz="1300">
                <a:solidFill>
                  <a:srgbClr val="000000"/>
                </a:solidFill>
                <a:highlight>
                  <a:schemeClr val="lt1"/>
                </a:highlight>
              </a:rPr>
              <a:t> matches the previous token zero times or once.</a:t>
            </a:r>
            <a:endParaRPr sz="1300">
              <a:solidFill>
                <a:srgbClr val="000000"/>
              </a:solidFill>
              <a:highlight>
                <a:schemeClr val="lt1"/>
              </a:highlight>
            </a:endParaRPr>
          </a:p>
          <a:p>
            <a:pPr indent="-247650" lvl="0" marL="342900" rtl="0" algn="l">
              <a:spcBef>
                <a:spcPts val="800"/>
              </a:spcBef>
              <a:spcAft>
                <a:spcPts val="0"/>
              </a:spcAft>
              <a:buClr>
                <a:schemeClr val="accent4"/>
              </a:buClr>
              <a:buSzPts val="1300"/>
              <a:buChar char="➢"/>
            </a:pPr>
            <a:r>
              <a:rPr b="1" lang="en-US" sz="1300">
                <a:solidFill>
                  <a:srgbClr val="000000"/>
                </a:solidFill>
                <a:highlight>
                  <a:schemeClr val="lt1"/>
                </a:highlight>
                <a:latin typeface="Consolas"/>
                <a:ea typeface="Consolas"/>
                <a:cs typeface="Consolas"/>
                <a:sym typeface="Consolas"/>
              </a:rPr>
              <a:t>\w</a:t>
            </a:r>
            <a:r>
              <a:rPr lang="en-US" sz="1300">
                <a:solidFill>
                  <a:srgbClr val="000000"/>
                </a:solidFill>
                <a:highlight>
                  <a:schemeClr val="lt1"/>
                </a:highlight>
              </a:rPr>
              <a:t> matches any word character (equivalent to </a:t>
            </a:r>
            <a:r>
              <a:rPr b="1" lang="en-US" sz="1300">
                <a:solidFill>
                  <a:srgbClr val="000000"/>
                </a:solidFill>
                <a:highlight>
                  <a:schemeClr val="lt1"/>
                </a:highlight>
                <a:latin typeface="Consolas"/>
                <a:ea typeface="Consolas"/>
                <a:cs typeface="Consolas"/>
                <a:sym typeface="Consolas"/>
              </a:rPr>
              <a:t>[a-zA-Z0-9_]</a:t>
            </a:r>
            <a:r>
              <a:rPr lang="en-US" sz="1300">
                <a:solidFill>
                  <a:srgbClr val="000000"/>
                </a:solidFill>
                <a:highlight>
                  <a:schemeClr val="lt1"/>
                </a:highlight>
              </a:rPr>
              <a:t>).</a:t>
            </a:r>
            <a:endParaRPr sz="1300">
              <a:solidFill>
                <a:srgbClr val="000000"/>
              </a:solidFill>
              <a:highlight>
                <a:schemeClr val="lt1"/>
              </a:highlight>
            </a:endParaRPr>
          </a:p>
          <a:p>
            <a:pPr indent="-247650" lvl="0" marL="342900" rtl="0" algn="l">
              <a:spcBef>
                <a:spcPts val="800"/>
              </a:spcBef>
              <a:spcAft>
                <a:spcPts val="0"/>
              </a:spcAft>
              <a:buClr>
                <a:schemeClr val="accent4"/>
              </a:buClr>
              <a:buSzPts val="1300"/>
              <a:buChar char="➢"/>
            </a:pPr>
            <a:r>
              <a:rPr b="1" lang="en-US" sz="1300">
                <a:solidFill>
                  <a:srgbClr val="000000"/>
                </a:solidFill>
                <a:highlight>
                  <a:schemeClr val="lt1"/>
                </a:highlight>
                <a:latin typeface="Consolas"/>
                <a:ea typeface="Consolas"/>
                <a:cs typeface="Consolas"/>
                <a:sym typeface="Consolas"/>
              </a:rPr>
              <a:t>+</a:t>
            </a:r>
            <a:r>
              <a:rPr lang="en-US" sz="1300">
                <a:solidFill>
                  <a:srgbClr val="000000"/>
                </a:solidFill>
                <a:highlight>
                  <a:schemeClr val="lt1"/>
                </a:highlight>
              </a:rPr>
              <a:t> matches the previous token </a:t>
            </a:r>
            <a:r>
              <a:rPr lang="en-US" sz="1300">
                <a:solidFill>
                  <a:srgbClr val="000000"/>
                </a:solidFill>
              </a:rPr>
              <a:t>one or more times, as many times as possible.</a:t>
            </a:r>
            <a:endParaRPr sz="1300">
              <a:solidFill>
                <a:srgbClr val="000000"/>
              </a:solidFill>
            </a:endParaRPr>
          </a:p>
          <a:p>
            <a:pPr indent="-247650" lvl="0" marL="342900" rtl="0" algn="l">
              <a:spcBef>
                <a:spcPts val="800"/>
              </a:spcBef>
              <a:spcAft>
                <a:spcPts val="0"/>
              </a:spcAft>
              <a:buClr>
                <a:schemeClr val="accent4"/>
              </a:buClr>
              <a:buSzPts val="1300"/>
              <a:buChar char="➢"/>
            </a:pPr>
            <a:r>
              <a:rPr b="1" lang="en-US" sz="1300">
                <a:solidFill>
                  <a:srgbClr val="000000"/>
                </a:solidFill>
                <a:latin typeface="Consolas"/>
                <a:ea typeface="Consolas"/>
                <a:cs typeface="Consolas"/>
                <a:sym typeface="Consolas"/>
              </a:rPr>
              <a:t>*</a:t>
            </a:r>
            <a:r>
              <a:rPr lang="en-US" sz="1300">
                <a:solidFill>
                  <a:srgbClr val="000000"/>
                </a:solidFill>
              </a:rPr>
              <a:t> matches the previous token zero or more times, as many times as possible.</a:t>
            </a:r>
            <a:endParaRPr sz="1300">
              <a:solidFill>
                <a:srgbClr val="000000"/>
              </a:solidFill>
            </a:endParaRPr>
          </a:p>
          <a:p>
            <a:pPr indent="0" lvl="0" marL="0" rtl="0" algn="l">
              <a:spcBef>
                <a:spcPts val="800"/>
              </a:spcBef>
              <a:spcAft>
                <a:spcPts val="800"/>
              </a:spcAft>
              <a:buNone/>
            </a:pPr>
            <a:r>
              <a:rPr lang="en-US">
                <a:solidFill>
                  <a:srgbClr val="000000"/>
                </a:solidFill>
              </a:rPr>
              <a:t>This capturing group looks for an instance of </a:t>
            </a:r>
            <a:r>
              <a:rPr b="1" lang="en-US">
                <a:solidFill>
                  <a:srgbClr val="000000"/>
                </a:solidFill>
                <a:latin typeface="Consolas"/>
                <a:ea typeface="Consolas"/>
                <a:cs typeface="Consolas"/>
                <a:sym typeface="Consolas"/>
              </a:rPr>
              <a:t>.</a:t>
            </a:r>
            <a:r>
              <a:rPr lang="en-US">
                <a:solidFill>
                  <a:srgbClr val="000000"/>
                </a:solidFill>
              </a:rPr>
              <a:t> or </a:t>
            </a:r>
            <a:r>
              <a:rPr b="1" lang="en-US">
                <a:solidFill>
                  <a:srgbClr val="000000"/>
                </a:solidFill>
                <a:latin typeface="Consolas"/>
                <a:ea typeface="Consolas"/>
                <a:cs typeface="Consolas"/>
                <a:sym typeface="Consolas"/>
              </a:rPr>
              <a:t>-</a:t>
            </a:r>
            <a:r>
              <a:rPr lang="en-US">
                <a:solidFill>
                  <a:srgbClr val="000000"/>
                </a:solidFill>
              </a:rPr>
              <a:t> zero times or once, followed by any word character one or more times. It then attempts to match that pattern zero or more times. This allows for dots and slashes to appear in the email domain, but not more than once in a row.</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2"/>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Code Breakdown: </a:t>
            </a:r>
            <a:r>
              <a:rPr lang="en-US"/>
              <a:t>Email Text Input </a:t>
            </a:r>
            <a:r>
              <a:rPr lang="en-US"/>
              <a:t>(continued)</a:t>
            </a:r>
            <a:endParaRPr/>
          </a:p>
        </p:txBody>
      </p:sp>
      <p:sp>
        <p:nvSpPr>
          <p:cNvPr id="665" name="Google Shape;665;p72"/>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None/>
            </a:pPr>
            <a:fld id="{00000000-1234-1234-1234-123412341234}" type="slidenum">
              <a:rPr lang="en-US"/>
              <a:t>‹#›</a:t>
            </a:fld>
            <a:endParaRPr/>
          </a:p>
        </p:txBody>
      </p:sp>
      <p:sp>
        <p:nvSpPr>
          <p:cNvPr id="666" name="Google Shape;666;p72"/>
          <p:cNvSpPr txBox="1"/>
          <p:nvPr>
            <p:ph idx="1" type="body"/>
          </p:nvPr>
        </p:nvSpPr>
        <p:spPr>
          <a:xfrm>
            <a:off x="523875" y="1290600"/>
            <a:ext cx="8186700" cy="3395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US">
                <a:solidFill>
                  <a:srgbClr val="080808"/>
                </a:solidFill>
                <a:latin typeface="Consolas"/>
                <a:ea typeface="Consolas"/>
                <a:cs typeface="Consolas"/>
                <a:sym typeface="Consolas"/>
              </a:rPr>
              <a:t>&lt;</a:t>
            </a:r>
            <a:r>
              <a:rPr lang="en-US">
                <a:solidFill>
                  <a:srgbClr val="0033B3"/>
                </a:solidFill>
                <a:latin typeface="Consolas"/>
                <a:ea typeface="Consolas"/>
                <a:cs typeface="Consolas"/>
                <a:sym typeface="Consolas"/>
              </a:rPr>
              <a:t>input </a:t>
            </a:r>
            <a:r>
              <a:rPr lang="en-US">
                <a:solidFill>
                  <a:srgbClr val="174AD4"/>
                </a:solidFill>
                <a:latin typeface="Consolas"/>
                <a:ea typeface="Consolas"/>
                <a:cs typeface="Consolas"/>
                <a:sym typeface="Consolas"/>
              </a:rPr>
              <a:t>type</a:t>
            </a:r>
            <a:r>
              <a:rPr lang="en-US">
                <a:solidFill>
                  <a:srgbClr val="067D17"/>
                </a:solidFill>
                <a:latin typeface="Consolas"/>
                <a:ea typeface="Consolas"/>
                <a:cs typeface="Consolas"/>
                <a:sym typeface="Consolas"/>
              </a:rPr>
              <a:t>="text" </a:t>
            </a:r>
            <a:r>
              <a:rPr lang="en-US">
                <a:solidFill>
                  <a:srgbClr val="174AD4"/>
                </a:solidFill>
                <a:latin typeface="Consolas"/>
                <a:ea typeface="Consolas"/>
                <a:cs typeface="Consolas"/>
                <a:sym typeface="Consolas"/>
              </a:rPr>
              <a:t>name</a:t>
            </a:r>
            <a:r>
              <a:rPr lang="en-US">
                <a:solidFill>
                  <a:srgbClr val="067D17"/>
                </a:solidFill>
                <a:latin typeface="Consolas"/>
                <a:ea typeface="Consolas"/>
                <a:cs typeface="Consolas"/>
                <a:sym typeface="Consolas"/>
              </a:rPr>
              <a:t>="Email" </a:t>
            </a:r>
            <a:r>
              <a:rPr lang="en-US">
                <a:solidFill>
                  <a:srgbClr val="174AD4"/>
                </a:solidFill>
                <a:latin typeface="Consolas"/>
                <a:ea typeface="Consolas"/>
                <a:cs typeface="Consolas"/>
                <a:sym typeface="Consolas"/>
              </a:rPr>
              <a:t>placeholder</a:t>
            </a:r>
            <a:r>
              <a:rPr lang="en-US">
                <a:solidFill>
                  <a:srgbClr val="067D17"/>
                </a:solidFill>
                <a:latin typeface="Consolas"/>
                <a:ea typeface="Consolas"/>
                <a:cs typeface="Consolas"/>
                <a:sym typeface="Consolas"/>
              </a:rPr>
              <a:t>="Email with RegEx" </a:t>
            </a:r>
            <a:br>
              <a:rPr lang="en-US">
                <a:solidFill>
                  <a:srgbClr val="067D17"/>
                </a:solidFill>
                <a:latin typeface="Consolas"/>
                <a:ea typeface="Consolas"/>
                <a:cs typeface="Consolas"/>
                <a:sym typeface="Consolas"/>
              </a:rPr>
            </a:br>
            <a:r>
              <a:rPr lang="en-US">
                <a:solidFill>
                  <a:srgbClr val="174AD4"/>
                </a:solidFill>
                <a:latin typeface="Consolas"/>
                <a:ea typeface="Consolas"/>
                <a:cs typeface="Consolas"/>
                <a:sym typeface="Consolas"/>
              </a:rPr>
              <a:t>title</a:t>
            </a:r>
            <a:r>
              <a:rPr lang="en-US">
                <a:solidFill>
                  <a:srgbClr val="067D17"/>
                </a:solidFill>
                <a:latin typeface="Consolas"/>
                <a:ea typeface="Consolas"/>
                <a:cs typeface="Consolas"/>
                <a:sym typeface="Consolas"/>
              </a:rPr>
              <a:t>="Please start with a letter and follow name@mail.com" </a:t>
            </a:r>
            <a:r>
              <a:rPr lang="en-US">
                <a:solidFill>
                  <a:srgbClr val="174AD4"/>
                </a:solidFill>
                <a:latin typeface="Consolas"/>
                <a:ea typeface="Consolas"/>
                <a:cs typeface="Consolas"/>
                <a:sym typeface="Consolas"/>
              </a:rPr>
              <a:t>pattern</a:t>
            </a:r>
            <a:r>
              <a:rPr lang="en-US">
                <a:solidFill>
                  <a:srgbClr val="067D17"/>
                </a:solidFill>
                <a:latin typeface="Consolas"/>
                <a:ea typeface="Consolas"/>
                <a:cs typeface="Consolas"/>
                <a:sym typeface="Consolas"/>
              </a:rPr>
              <a:t>="</a:t>
            </a:r>
            <a:r>
              <a:rPr lang="en-US">
                <a:solidFill>
                  <a:schemeClr val="accent2"/>
                </a:solidFill>
                <a:highlight>
                  <a:srgbClr val="FFFF00"/>
                </a:highlight>
                <a:latin typeface="Consolas"/>
                <a:ea typeface="Consolas"/>
                <a:cs typeface="Consolas"/>
                <a:sym typeface="Consolas"/>
              </a:rPr>
              <a:t>^\w+</a:t>
            </a:r>
            <a:r>
              <a:rPr lang="en-US">
                <a:solidFill>
                  <a:schemeClr val="accent2"/>
                </a:solidFill>
                <a:highlight>
                  <a:srgbClr val="CFE2F3"/>
                </a:highlight>
                <a:latin typeface="Consolas"/>
                <a:ea typeface="Consolas"/>
                <a:cs typeface="Consolas"/>
                <a:sym typeface="Consolas"/>
              </a:rPr>
              <a:t>([.-]?\w+)*</a:t>
            </a:r>
            <a:r>
              <a:rPr lang="en-US">
                <a:solidFill>
                  <a:schemeClr val="accent2"/>
                </a:solidFill>
                <a:highlight>
                  <a:srgbClr val="FCE5CD"/>
                </a:highlight>
                <a:latin typeface="Consolas"/>
                <a:ea typeface="Consolas"/>
                <a:cs typeface="Consolas"/>
                <a:sym typeface="Consolas"/>
              </a:rPr>
              <a:t>@\w+</a:t>
            </a:r>
            <a:r>
              <a:rPr lang="en-US">
                <a:solidFill>
                  <a:schemeClr val="accent2"/>
                </a:solidFill>
                <a:highlight>
                  <a:srgbClr val="F4CCCC"/>
                </a:highlight>
                <a:latin typeface="Consolas"/>
                <a:ea typeface="Consolas"/>
                <a:cs typeface="Consolas"/>
                <a:sym typeface="Consolas"/>
              </a:rPr>
              <a:t>([.-]?\w+)*</a:t>
            </a:r>
            <a:r>
              <a:rPr lang="en-US">
                <a:solidFill>
                  <a:schemeClr val="accent2"/>
                </a:solidFill>
                <a:highlight>
                  <a:srgbClr val="D9EAD3"/>
                </a:highlight>
                <a:latin typeface="Consolas"/>
                <a:ea typeface="Consolas"/>
                <a:cs typeface="Consolas"/>
                <a:sym typeface="Consolas"/>
              </a:rPr>
              <a:t>(\.\w{2,3})+$</a:t>
            </a:r>
            <a:r>
              <a:rPr lang="en-US">
                <a:solidFill>
                  <a:srgbClr val="067D17"/>
                </a:solidFill>
                <a:latin typeface="Consolas"/>
                <a:ea typeface="Consolas"/>
                <a:cs typeface="Consolas"/>
                <a:sym typeface="Consolas"/>
              </a:rPr>
              <a:t>" </a:t>
            </a:r>
            <a:r>
              <a:rPr lang="en-US">
                <a:solidFill>
                  <a:srgbClr val="174AD4"/>
                </a:solidFill>
                <a:latin typeface="Consolas"/>
                <a:ea typeface="Consolas"/>
                <a:cs typeface="Consolas"/>
                <a:sym typeface="Consolas"/>
              </a:rPr>
              <a:t>required</a:t>
            </a:r>
            <a:r>
              <a:rPr lang="en-US">
                <a:solidFill>
                  <a:srgbClr val="080808"/>
                </a:solidFill>
                <a:latin typeface="Consolas"/>
                <a:ea typeface="Consolas"/>
                <a:cs typeface="Consolas"/>
                <a:sym typeface="Consolas"/>
              </a:rPr>
              <a:t>/&gt;</a:t>
            </a:r>
            <a:endParaRPr>
              <a:solidFill>
                <a:srgbClr val="080808"/>
              </a:solidFill>
              <a:latin typeface="Consolas"/>
              <a:ea typeface="Consolas"/>
              <a:cs typeface="Consolas"/>
              <a:sym typeface="Consolas"/>
            </a:endParaRPr>
          </a:p>
          <a:p>
            <a:pPr indent="0" lvl="0" marL="0" rtl="0" algn="l">
              <a:lnSpc>
                <a:spcPct val="115000"/>
              </a:lnSpc>
              <a:spcBef>
                <a:spcPts val="1000"/>
              </a:spcBef>
              <a:spcAft>
                <a:spcPts val="0"/>
              </a:spcAft>
              <a:buNone/>
            </a:pPr>
            <a:r>
              <a:rPr lang="en-US">
                <a:solidFill>
                  <a:srgbClr val="000000"/>
                </a:solidFill>
              </a:rPr>
              <a:t>Consider the capturing group </a:t>
            </a:r>
            <a:r>
              <a:rPr b="1" lang="en-US">
                <a:solidFill>
                  <a:schemeClr val="accent2"/>
                </a:solidFill>
                <a:highlight>
                  <a:srgbClr val="D9EAD3"/>
                </a:highlight>
                <a:latin typeface="Consolas"/>
                <a:ea typeface="Consolas"/>
                <a:cs typeface="Consolas"/>
                <a:sym typeface="Consolas"/>
              </a:rPr>
              <a:t>(\.\w{2,3})+$</a:t>
            </a:r>
            <a:r>
              <a:rPr lang="en-US">
                <a:solidFill>
                  <a:srgbClr val="000000"/>
                </a:solidFill>
              </a:rPr>
              <a:t>:</a:t>
            </a:r>
            <a:endParaRPr>
              <a:solidFill>
                <a:srgbClr val="000000"/>
              </a:solidFill>
            </a:endParaRPr>
          </a:p>
          <a:p>
            <a:pPr indent="-247650" lvl="0" marL="342900" rtl="0" algn="l">
              <a:spcBef>
                <a:spcPts val="1000"/>
              </a:spcBef>
              <a:spcAft>
                <a:spcPts val="0"/>
              </a:spcAft>
              <a:buClr>
                <a:schemeClr val="accent4"/>
              </a:buClr>
              <a:buSzPts val="1300"/>
              <a:buChar char="➢"/>
            </a:pPr>
            <a:r>
              <a:rPr lang="en-US" sz="1300">
                <a:solidFill>
                  <a:srgbClr val="000000"/>
                </a:solidFill>
                <a:highlight>
                  <a:schemeClr val="lt1"/>
                </a:highlight>
              </a:rPr>
              <a:t>Looking for the character </a:t>
            </a:r>
            <a:r>
              <a:rPr b="1" lang="en-US" sz="1300">
                <a:solidFill>
                  <a:srgbClr val="000000"/>
                </a:solidFill>
                <a:highlight>
                  <a:schemeClr val="lt1"/>
                </a:highlight>
                <a:latin typeface="Consolas"/>
                <a:ea typeface="Consolas"/>
                <a:cs typeface="Consolas"/>
                <a:sym typeface="Consolas"/>
              </a:rPr>
              <a:t>.</a:t>
            </a:r>
            <a:r>
              <a:rPr lang="en-US" sz="1300">
                <a:solidFill>
                  <a:srgbClr val="000000"/>
                </a:solidFill>
                <a:highlight>
                  <a:schemeClr val="lt1"/>
                </a:highlight>
              </a:rPr>
              <a:t> (escaped via a backslash).</a:t>
            </a:r>
            <a:endParaRPr sz="1300">
              <a:solidFill>
                <a:srgbClr val="000000"/>
              </a:solidFill>
              <a:highlight>
                <a:schemeClr val="lt1"/>
              </a:highlight>
            </a:endParaRPr>
          </a:p>
          <a:p>
            <a:pPr indent="-247650" lvl="0" marL="342900" rtl="0" algn="l">
              <a:spcBef>
                <a:spcPts val="800"/>
              </a:spcBef>
              <a:spcAft>
                <a:spcPts val="0"/>
              </a:spcAft>
              <a:buClr>
                <a:schemeClr val="accent4"/>
              </a:buClr>
              <a:buSzPts val="1300"/>
              <a:buChar char="➢"/>
            </a:pPr>
            <a:r>
              <a:rPr b="1" lang="en-US" sz="1300">
                <a:solidFill>
                  <a:srgbClr val="000000"/>
                </a:solidFill>
                <a:highlight>
                  <a:schemeClr val="lt1"/>
                </a:highlight>
                <a:latin typeface="Consolas"/>
                <a:ea typeface="Consolas"/>
                <a:cs typeface="Consolas"/>
                <a:sym typeface="Consolas"/>
              </a:rPr>
              <a:t>\w</a:t>
            </a:r>
            <a:r>
              <a:rPr lang="en-US" sz="1300">
                <a:solidFill>
                  <a:srgbClr val="000000"/>
                </a:solidFill>
                <a:highlight>
                  <a:schemeClr val="lt1"/>
                </a:highlight>
              </a:rPr>
              <a:t> matches any word character (equivalent to </a:t>
            </a:r>
            <a:r>
              <a:rPr b="1" lang="en-US" sz="1300">
                <a:solidFill>
                  <a:srgbClr val="000000"/>
                </a:solidFill>
                <a:highlight>
                  <a:schemeClr val="lt1"/>
                </a:highlight>
                <a:latin typeface="Consolas"/>
                <a:ea typeface="Consolas"/>
                <a:cs typeface="Consolas"/>
                <a:sym typeface="Consolas"/>
              </a:rPr>
              <a:t>[a-zA-Z0-9_]</a:t>
            </a:r>
            <a:r>
              <a:rPr lang="en-US" sz="1300">
                <a:solidFill>
                  <a:srgbClr val="000000"/>
                </a:solidFill>
                <a:highlight>
                  <a:schemeClr val="lt1"/>
                </a:highlight>
              </a:rPr>
              <a:t>).</a:t>
            </a:r>
            <a:endParaRPr sz="1300">
              <a:solidFill>
                <a:srgbClr val="000000"/>
              </a:solidFill>
              <a:highlight>
                <a:schemeClr val="lt1"/>
              </a:highlight>
            </a:endParaRPr>
          </a:p>
          <a:p>
            <a:pPr indent="-247650" lvl="0" marL="342900" rtl="0" algn="l">
              <a:spcBef>
                <a:spcPts val="800"/>
              </a:spcBef>
              <a:spcAft>
                <a:spcPts val="0"/>
              </a:spcAft>
              <a:buClr>
                <a:schemeClr val="accent4"/>
              </a:buClr>
              <a:buSzPts val="1300"/>
              <a:buChar char="➢"/>
            </a:pPr>
            <a:r>
              <a:rPr b="1" lang="en-US" sz="1300">
                <a:solidFill>
                  <a:srgbClr val="000000"/>
                </a:solidFill>
                <a:highlight>
                  <a:schemeClr val="lt1"/>
                </a:highlight>
                <a:latin typeface="Consolas"/>
                <a:ea typeface="Consolas"/>
                <a:cs typeface="Consolas"/>
                <a:sym typeface="Consolas"/>
              </a:rPr>
              <a:t>{2,3}</a:t>
            </a:r>
            <a:r>
              <a:rPr lang="en-US" sz="1300">
                <a:solidFill>
                  <a:srgbClr val="000000"/>
                </a:solidFill>
                <a:highlight>
                  <a:schemeClr val="lt1"/>
                </a:highlight>
              </a:rPr>
              <a:t> matches the previous token two or three times.</a:t>
            </a:r>
            <a:endParaRPr sz="1300">
              <a:solidFill>
                <a:srgbClr val="000000"/>
              </a:solidFill>
              <a:highlight>
                <a:schemeClr val="lt1"/>
              </a:highlight>
            </a:endParaRPr>
          </a:p>
          <a:p>
            <a:pPr indent="-247650" lvl="0" marL="342900" rtl="0" algn="l">
              <a:spcBef>
                <a:spcPts val="800"/>
              </a:spcBef>
              <a:spcAft>
                <a:spcPts val="0"/>
              </a:spcAft>
              <a:buClr>
                <a:schemeClr val="accent4"/>
              </a:buClr>
              <a:buSzPts val="1300"/>
              <a:buChar char="➢"/>
            </a:pPr>
            <a:r>
              <a:rPr b="1" lang="en-US" sz="1300">
                <a:solidFill>
                  <a:srgbClr val="000000"/>
                </a:solidFill>
                <a:highlight>
                  <a:schemeClr val="lt1"/>
                </a:highlight>
                <a:latin typeface="Consolas"/>
                <a:ea typeface="Consolas"/>
                <a:cs typeface="Consolas"/>
                <a:sym typeface="Consolas"/>
              </a:rPr>
              <a:t>+</a:t>
            </a:r>
            <a:r>
              <a:rPr lang="en-US" sz="1300">
                <a:solidFill>
                  <a:srgbClr val="000000"/>
                </a:solidFill>
                <a:highlight>
                  <a:schemeClr val="lt1"/>
                </a:highlight>
              </a:rPr>
              <a:t> matches the previous token </a:t>
            </a:r>
            <a:r>
              <a:rPr lang="en-US" sz="1300">
                <a:solidFill>
                  <a:srgbClr val="000000"/>
                </a:solidFill>
              </a:rPr>
              <a:t>one or more times, as many times as possible.</a:t>
            </a:r>
            <a:endParaRPr sz="1300">
              <a:solidFill>
                <a:srgbClr val="000000"/>
              </a:solidFill>
            </a:endParaRPr>
          </a:p>
          <a:p>
            <a:pPr indent="-247650" lvl="0" marL="342900" rtl="0" algn="l">
              <a:spcBef>
                <a:spcPts val="800"/>
              </a:spcBef>
              <a:spcAft>
                <a:spcPts val="0"/>
              </a:spcAft>
              <a:buClr>
                <a:schemeClr val="accent4"/>
              </a:buClr>
              <a:buSzPts val="1300"/>
              <a:buChar char="➢"/>
            </a:pPr>
            <a:r>
              <a:rPr b="1" lang="en-US" sz="1300">
                <a:solidFill>
                  <a:srgbClr val="000000"/>
                </a:solidFill>
                <a:latin typeface="Consolas"/>
                <a:ea typeface="Consolas"/>
                <a:cs typeface="Consolas"/>
                <a:sym typeface="Consolas"/>
              </a:rPr>
              <a:t>$</a:t>
            </a:r>
            <a:r>
              <a:rPr lang="en-US" sz="1300">
                <a:solidFill>
                  <a:srgbClr val="000000"/>
                </a:solidFill>
              </a:rPr>
              <a:t> matches the end of the string.</a:t>
            </a:r>
            <a:endParaRPr sz="1300">
              <a:solidFill>
                <a:srgbClr val="000000"/>
              </a:solidFill>
            </a:endParaRPr>
          </a:p>
          <a:p>
            <a:pPr indent="0" lvl="0" marL="0" rtl="0" algn="l">
              <a:spcBef>
                <a:spcPts val="800"/>
              </a:spcBef>
              <a:spcAft>
                <a:spcPts val="800"/>
              </a:spcAft>
              <a:buNone/>
            </a:pPr>
            <a:r>
              <a:rPr lang="en-US">
                <a:solidFill>
                  <a:srgbClr val="000000"/>
                </a:solidFill>
              </a:rPr>
              <a:t>This capturing group looks for an instance of </a:t>
            </a:r>
            <a:r>
              <a:rPr b="1" lang="en-US">
                <a:solidFill>
                  <a:srgbClr val="000000"/>
                </a:solidFill>
                <a:latin typeface="Consolas"/>
                <a:ea typeface="Consolas"/>
                <a:cs typeface="Consolas"/>
                <a:sym typeface="Consolas"/>
              </a:rPr>
              <a:t>.</a:t>
            </a:r>
            <a:r>
              <a:rPr lang="en-US">
                <a:solidFill>
                  <a:srgbClr val="000000"/>
                </a:solidFill>
              </a:rPr>
              <a:t>, followed by any word character two or three times. It then attempts to match that pattern one or more times at the end of the string. This checks for the end of an email domain, such as “example.com.”</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5"/>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Learning Objectives</a:t>
            </a:r>
            <a:endParaRPr/>
          </a:p>
        </p:txBody>
      </p:sp>
      <p:sp>
        <p:nvSpPr>
          <p:cNvPr id="501" name="Google Shape;501;p55"/>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502" name="Google Shape;502;p55"/>
          <p:cNvSpPr txBox="1"/>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p>
            <a:pPr indent="0" lvl="0" marL="0" rtl="0" algn="l">
              <a:lnSpc>
                <a:spcPct val="105000"/>
              </a:lnSpc>
              <a:spcBef>
                <a:spcPts val="0"/>
              </a:spcBef>
              <a:spcAft>
                <a:spcPts val="0"/>
              </a:spcAft>
              <a:buNone/>
            </a:pPr>
            <a:r>
              <a:rPr lang="en-US">
                <a:solidFill>
                  <a:srgbClr val="212121"/>
                </a:solidFill>
              </a:rPr>
              <a:t>This lesson provides an overview of form validation concepts and tools using HTML and JavaScript.</a:t>
            </a:r>
            <a:br>
              <a:rPr lang="en-US">
                <a:solidFill>
                  <a:srgbClr val="212121"/>
                </a:solidFill>
              </a:rPr>
            </a:br>
            <a:r>
              <a:rPr lang="en-US">
                <a:solidFill>
                  <a:srgbClr val="212121"/>
                </a:solidFill>
              </a:rPr>
              <a:t>By the end of this lesson, learners will be able to:</a:t>
            </a:r>
            <a:endParaRPr>
              <a:solidFill>
                <a:srgbClr val="212121"/>
              </a:solidFill>
            </a:endParaRPr>
          </a:p>
          <a:p>
            <a:pPr indent="-266700" lvl="1" marL="520700" rtl="0" algn="l">
              <a:lnSpc>
                <a:spcPct val="150000"/>
              </a:lnSpc>
              <a:spcBef>
                <a:spcPts val="1200"/>
              </a:spcBef>
              <a:spcAft>
                <a:spcPts val="0"/>
              </a:spcAft>
              <a:buClr>
                <a:srgbClr val="4285F4"/>
              </a:buClr>
              <a:buSzPts val="1400"/>
              <a:buChar char="○"/>
            </a:pPr>
            <a:r>
              <a:rPr lang="en-US"/>
              <a:t>Validate a form using built-in HTML validation attributes.</a:t>
            </a:r>
            <a:endParaRPr/>
          </a:p>
          <a:p>
            <a:pPr indent="-266700" lvl="1" marL="520700" rtl="0" algn="l">
              <a:lnSpc>
                <a:spcPct val="150000"/>
              </a:lnSpc>
              <a:spcBef>
                <a:spcPts val="0"/>
              </a:spcBef>
              <a:spcAft>
                <a:spcPts val="0"/>
              </a:spcAft>
              <a:buClr>
                <a:srgbClr val="4285F4"/>
              </a:buClr>
              <a:buSzPts val="1400"/>
              <a:buChar char="○"/>
            </a:pPr>
            <a:r>
              <a:rPr lang="en-US"/>
              <a:t>Create regular expressions to match strings to specified patterns.</a:t>
            </a:r>
            <a:endParaRPr/>
          </a:p>
          <a:p>
            <a:pPr indent="-266700" lvl="1" marL="520700" rtl="0" algn="l">
              <a:lnSpc>
                <a:spcPct val="150000"/>
              </a:lnSpc>
              <a:spcBef>
                <a:spcPts val="0"/>
              </a:spcBef>
              <a:spcAft>
                <a:spcPts val="0"/>
              </a:spcAft>
              <a:buClr>
                <a:srgbClr val="4285F4"/>
              </a:buClr>
              <a:buSzPts val="1400"/>
              <a:buChar char="○"/>
            </a:pPr>
            <a:r>
              <a:rPr lang="en-US"/>
              <a:t>Use JavaScript functions to validate form input based on custom logic.</a:t>
            </a:r>
            <a:endParaRPr/>
          </a:p>
          <a:p>
            <a:pPr indent="0" lvl="0" marL="0" rtl="0" algn="l">
              <a:spcBef>
                <a:spcPts val="1200"/>
              </a:spcBef>
              <a:spcAft>
                <a:spcPts val="0"/>
              </a:spcAft>
              <a:buNone/>
            </a:pPr>
            <a:r>
              <a:t/>
            </a:r>
            <a:endParaRPr>
              <a:solidFill>
                <a:srgbClr val="22222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73"/>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Code Breakdown: Email Input</a:t>
            </a:r>
            <a:endParaRPr/>
          </a:p>
        </p:txBody>
      </p:sp>
      <p:sp>
        <p:nvSpPr>
          <p:cNvPr id="673" name="Google Shape;673;p73"/>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None/>
            </a:pPr>
            <a:fld id="{00000000-1234-1234-1234-123412341234}" type="slidenum">
              <a:rPr lang="en-US"/>
              <a:t>‹#›</a:t>
            </a:fld>
            <a:endParaRPr/>
          </a:p>
        </p:txBody>
      </p:sp>
      <p:sp>
        <p:nvSpPr>
          <p:cNvPr id="674" name="Google Shape;674;p73"/>
          <p:cNvSpPr txBox="1"/>
          <p:nvPr>
            <p:ph idx="1" type="body"/>
          </p:nvPr>
        </p:nvSpPr>
        <p:spPr>
          <a:xfrm>
            <a:off x="523875" y="1290600"/>
            <a:ext cx="8186700" cy="3395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US">
                <a:solidFill>
                  <a:srgbClr val="080808"/>
                </a:solidFill>
                <a:latin typeface="Consolas"/>
                <a:ea typeface="Consolas"/>
                <a:cs typeface="Consolas"/>
                <a:sym typeface="Consolas"/>
              </a:rPr>
              <a:t>&lt;</a:t>
            </a:r>
            <a:r>
              <a:rPr lang="en-US">
                <a:solidFill>
                  <a:srgbClr val="0033B3"/>
                </a:solidFill>
                <a:latin typeface="Consolas"/>
                <a:ea typeface="Consolas"/>
                <a:cs typeface="Consolas"/>
                <a:sym typeface="Consolas"/>
              </a:rPr>
              <a:t>input </a:t>
            </a:r>
            <a:r>
              <a:rPr lang="en-US">
                <a:solidFill>
                  <a:srgbClr val="174AD4"/>
                </a:solidFill>
                <a:latin typeface="Consolas"/>
                <a:ea typeface="Consolas"/>
                <a:cs typeface="Consolas"/>
                <a:sym typeface="Consolas"/>
              </a:rPr>
              <a:t>type</a:t>
            </a:r>
            <a:r>
              <a:rPr lang="en-US">
                <a:solidFill>
                  <a:srgbClr val="067D17"/>
                </a:solidFill>
                <a:latin typeface="Consolas"/>
                <a:ea typeface="Consolas"/>
                <a:cs typeface="Consolas"/>
                <a:sym typeface="Consolas"/>
              </a:rPr>
              <a:t>="email" </a:t>
            </a:r>
            <a:r>
              <a:rPr lang="en-US">
                <a:solidFill>
                  <a:srgbClr val="174AD4"/>
                </a:solidFill>
                <a:latin typeface="Consolas"/>
                <a:ea typeface="Consolas"/>
                <a:cs typeface="Consolas"/>
                <a:sym typeface="Consolas"/>
              </a:rPr>
              <a:t>name</a:t>
            </a:r>
            <a:r>
              <a:rPr lang="en-US">
                <a:solidFill>
                  <a:srgbClr val="067D17"/>
                </a:solidFill>
                <a:latin typeface="Consolas"/>
                <a:ea typeface="Consolas"/>
                <a:cs typeface="Consolas"/>
                <a:sym typeface="Consolas"/>
              </a:rPr>
              <a:t>="EmailTwo" </a:t>
            </a:r>
            <a:r>
              <a:rPr lang="en-US">
                <a:solidFill>
                  <a:srgbClr val="174AD4"/>
                </a:solidFill>
                <a:latin typeface="Consolas"/>
                <a:ea typeface="Consolas"/>
                <a:cs typeface="Consolas"/>
                <a:sym typeface="Consolas"/>
              </a:rPr>
              <a:t>placeholder</a:t>
            </a:r>
            <a:r>
              <a:rPr lang="en-US">
                <a:solidFill>
                  <a:srgbClr val="067D17"/>
                </a:solidFill>
                <a:latin typeface="Consolas"/>
                <a:ea typeface="Consolas"/>
                <a:cs typeface="Consolas"/>
                <a:sym typeface="Consolas"/>
              </a:rPr>
              <a:t>="Email with type email" </a:t>
            </a:r>
            <a:r>
              <a:rPr lang="en-US">
                <a:solidFill>
                  <a:srgbClr val="174AD4"/>
                </a:solidFill>
                <a:latin typeface="Consolas"/>
                <a:ea typeface="Consolas"/>
                <a:cs typeface="Consolas"/>
                <a:sym typeface="Consolas"/>
              </a:rPr>
              <a:t>required</a:t>
            </a:r>
            <a:r>
              <a:rPr lang="en-US">
                <a:solidFill>
                  <a:srgbClr val="080808"/>
                </a:solidFill>
                <a:latin typeface="Consolas"/>
                <a:ea typeface="Consolas"/>
                <a:cs typeface="Consolas"/>
                <a:sym typeface="Consolas"/>
              </a:rPr>
              <a:t>/&gt;</a:t>
            </a:r>
            <a:endParaRPr>
              <a:solidFill>
                <a:srgbClr val="080808"/>
              </a:solidFill>
              <a:latin typeface="Consolas"/>
              <a:ea typeface="Consolas"/>
              <a:cs typeface="Consolas"/>
              <a:sym typeface="Consolas"/>
            </a:endParaRPr>
          </a:p>
          <a:p>
            <a:pPr indent="0" lvl="0" marL="0" rtl="0" algn="l">
              <a:spcBef>
                <a:spcPts val="1000"/>
              </a:spcBef>
              <a:spcAft>
                <a:spcPts val="0"/>
              </a:spcAft>
              <a:buNone/>
            </a:pPr>
            <a:r>
              <a:rPr lang="en-US">
                <a:solidFill>
                  <a:srgbClr val="000000"/>
                </a:solidFill>
              </a:rPr>
              <a:t>The complexity of the previous text input regular expression can be simplified with an input of the email type. This input type comes with built-in validation that will ensure the email is correct while also providing the user with messages to aid them in achieving the correct format.</a:t>
            </a:r>
            <a:endParaRPr>
              <a:solidFill>
                <a:srgbClr val="000000"/>
              </a:solidFill>
            </a:endParaRPr>
          </a:p>
          <a:p>
            <a:pPr indent="0" lvl="0" marL="0" rtl="0" algn="l">
              <a:spcBef>
                <a:spcPts val="800"/>
              </a:spcBef>
              <a:spcAft>
                <a:spcPts val="800"/>
              </a:spcAft>
              <a:buNone/>
            </a:pPr>
            <a:r>
              <a:rPr lang="en-US">
                <a:solidFill>
                  <a:srgbClr val="000000"/>
                </a:solidFill>
              </a:rPr>
              <a:t>These images provide a couple of examples of these validation messages, but the email input type has many more messages it can produce.</a:t>
            </a:r>
            <a:endParaRPr>
              <a:solidFill>
                <a:srgbClr val="000000"/>
              </a:solidFill>
            </a:endParaRPr>
          </a:p>
        </p:txBody>
      </p:sp>
      <p:pic>
        <p:nvPicPr>
          <p:cNvPr id="675" name="Google Shape;675;p73"/>
          <p:cNvPicPr preferRelativeResize="0"/>
          <p:nvPr/>
        </p:nvPicPr>
        <p:blipFill>
          <a:blip r:embed="rId3">
            <a:alphaModFix/>
          </a:blip>
          <a:stretch>
            <a:fillRect/>
          </a:stretch>
        </p:blipFill>
        <p:spPr>
          <a:xfrm>
            <a:off x="2223319" y="3986169"/>
            <a:ext cx="4697349" cy="980156"/>
          </a:xfrm>
          <a:prstGeom prst="rect">
            <a:avLst/>
          </a:prstGeom>
          <a:noFill/>
          <a:ln>
            <a:noFill/>
          </a:ln>
        </p:spPr>
      </p:pic>
      <p:pic>
        <p:nvPicPr>
          <p:cNvPr id="676" name="Google Shape;676;p73"/>
          <p:cNvPicPr preferRelativeResize="0"/>
          <p:nvPr/>
        </p:nvPicPr>
        <p:blipFill>
          <a:blip r:embed="rId4">
            <a:alphaModFix/>
          </a:blip>
          <a:stretch>
            <a:fillRect/>
          </a:stretch>
        </p:blipFill>
        <p:spPr>
          <a:xfrm>
            <a:off x="2448326" y="3006025"/>
            <a:ext cx="4247339" cy="98015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74"/>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Code Breakdown: Tel Input</a:t>
            </a:r>
            <a:endParaRPr/>
          </a:p>
        </p:txBody>
      </p:sp>
      <p:sp>
        <p:nvSpPr>
          <p:cNvPr id="683" name="Google Shape;683;p74"/>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None/>
            </a:pPr>
            <a:fld id="{00000000-1234-1234-1234-123412341234}" type="slidenum">
              <a:rPr lang="en-US"/>
              <a:t>‹#›</a:t>
            </a:fld>
            <a:endParaRPr/>
          </a:p>
        </p:txBody>
      </p:sp>
      <p:sp>
        <p:nvSpPr>
          <p:cNvPr id="684" name="Google Shape;684;p74"/>
          <p:cNvSpPr txBox="1"/>
          <p:nvPr>
            <p:ph idx="1" type="body"/>
          </p:nvPr>
        </p:nvSpPr>
        <p:spPr>
          <a:xfrm>
            <a:off x="523875" y="1290600"/>
            <a:ext cx="8186700" cy="3395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US">
                <a:solidFill>
                  <a:srgbClr val="080808"/>
                </a:solidFill>
                <a:latin typeface="Consolas"/>
                <a:ea typeface="Consolas"/>
                <a:cs typeface="Consolas"/>
                <a:sym typeface="Consolas"/>
              </a:rPr>
              <a:t>&lt;</a:t>
            </a:r>
            <a:r>
              <a:rPr lang="en-US">
                <a:solidFill>
                  <a:srgbClr val="0033B3"/>
                </a:solidFill>
                <a:latin typeface="Consolas"/>
                <a:ea typeface="Consolas"/>
                <a:cs typeface="Consolas"/>
                <a:sym typeface="Consolas"/>
              </a:rPr>
              <a:t>input </a:t>
            </a:r>
            <a:r>
              <a:rPr lang="en-US">
                <a:solidFill>
                  <a:srgbClr val="174AD4"/>
                </a:solidFill>
                <a:latin typeface="Consolas"/>
                <a:ea typeface="Consolas"/>
                <a:cs typeface="Consolas"/>
                <a:sym typeface="Consolas"/>
              </a:rPr>
              <a:t>type</a:t>
            </a:r>
            <a:r>
              <a:rPr lang="en-US">
                <a:solidFill>
                  <a:srgbClr val="067D17"/>
                </a:solidFill>
                <a:latin typeface="Consolas"/>
                <a:ea typeface="Consolas"/>
                <a:cs typeface="Consolas"/>
                <a:sym typeface="Consolas"/>
              </a:rPr>
              <a:t>="tel" </a:t>
            </a:r>
            <a:r>
              <a:rPr lang="en-US">
                <a:solidFill>
                  <a:srgbClr val="174AD4"/>
                </a:solidFill>
                <a:latin typeface="Consolas"/>
                <a:ea typeface="Consolas"/>
                <a:cs typeface="Consolas"/>
                <a:sym typeface="Consolas"/>
              </a:rPr>
              <a:t>name</a:t>
            </a:r>
            <a:r>
              <a:rPr lang="en-US">
                <a:solidFill>
                  <a:srgbClr val="067D17"/>
                </a:solidFill>
                <a:latin typeface="Consolas"/>
                <a:ea typeface="Consolas"/>
                <a:cs typeface="Consolas"/>
                <a:sym typeface="Consolas"/>
              </a:rPr>
              <a:t>="Zip" </a:t>
            </a:r>
            <a:r>
              <a:rPr lang="en-US">
                <a:solidFill>
                  <a:srgbClr val="174AD4"/>
                </a:solidFill>
                <a:highlight>
                  <a:schemeClr val="lt1"/>
                </a:highlight>
                <a:latin typeface="Consolas"/>
                <a:ea typeface="Consolas"/>
                <a:cs typeface="Consolas"/>
                <a:sym typeface="Consolas"/>
              </a:rPr>
              <a:t>min</a:t>
            </a:r>
            <a:r>
              <a:rPr lang="en-US">
                <a:solidFill>
                  <a:srgbClr val="067D17"/>
                </a:solidFill>
                <a:highlight>
                  <a:schemeClr val="lt1"/>
                </a:highlight>
                <a:latin typeface="Consolas"/>
                <a:ea typeface="Consolas"/>
                <a:cs typeface="Consolas"/>
                <a:sym typeface="Consolas"/>
              </a:rPr>
              <a:t>="5" </a:t>
            </a:r>
            <a:r>
              <a:rPr lang="en-US">
                <a:solidFill>
                  <a:srgbClr val="174AD4"/>
                </a:solidFill>
                <a:highlight>
                  <a:schemeClr val="lt1"/>
                </a:highlight>
                <a:latin typeface="Consolas"/>
                <a:ea typeface="Consolas"/>
                <a:cs typeface="Consolas"/>
                <a:sym typeface="Consolas"/>
              </a:rPr>
              <a:t>maxlength</a:t>
            </a:r>
            <a:r>
              <a:rPr lang="en-US">
                <a:solidFill>
                  <a:srgbClr val="067D17"/>
                </a:solidFill>
                <a:highlight>
                  <a:schemeClr val="lt1"/>
                </a:highlight>
                <a:latin typeface="Consolas"/>
                <a:ea typeface="Consolas"/>
                <a:cs typeface="Consolas"/>
                <a:sym typeface="Consolas"/>
              </a:rPr>
              <a:t>="5" </a:t>
            </a:r>
            <a:r>
              <a:rPr lang="en-US">
                <a:solidFill>
                  <a:srgbClr val="174AD4"/>
                </a:solidFill>
                <a:highlight>
                  <a:schemeClr val="lt1"/>
                </a:highlight>
                <a:latin typeface="Consolas"/>
                <a:ea typeface="Consolas"/>
                <a:cs typeface="Consolas"/>
                <a:sym typeface="Consolas"/>
              </a:rPr>
              <a:t>id</a:t>
            </a:r>
            <a:r>
              <a:rPr lang="en-US">
                <a:solidFill>
                  <a:srgbClr val="067D17"/>
                </a:solidFill>
                <a:highlight>
                  <a:schemeClr val="lt1"/>
                </a:highlight>
                <a:latin typeface="Consolas"/>
                <a:ea typeface="Consolas"/>
                <a:cs typeface="Consolas"/>
                <a:sym typeface="Consolas"/>
              </a:rPr>
              <a:t>="ZipID" </a:t>
            </a:r>
            <a:br>
              <a:rPr lang="en-US">
                <a:solidFill>
                  <a:srgbClr val="067D17"/>
                </a:solidFill>
                <a:highlight>
                  <a:schemeClr val="lt1"/>
                </a:highlight>
                <a:latin typeface="Consolas"/>
                <a:ea typeface="Consolas"/>
                <a:cs typeface="Consolas"/>
                <a:sym typeface="Consolas"/>
              </a:rPr>
            </a:br>
            <a:r>
              <a:rPr lang="en-US">
                <a:solidFill>
                  <a:srgbClr val="174AD4"/>
                </a:solidFill>
                <a:highlight>
                  <a:schemeClr val="lt1"/>
                </a:highlight>
                <a:latin typeface="Consolas"/>
                <a:ea typeface="Consolas"/>
                <a:cs typeface="Consolas"/>
                <a:sym typeface="Consolas"/>
              </a:rPr>
              <a:t>placeholder</a:t>
            </a:r>
            <a:r>
              <a:rPr lang="en-US">
                <a:solidFill>
                  <a:srgbClr val="067D17"/>
                </a:solidFill>
                <a:highlight>
                  <a:schemeClr val="lt1"/>
                </a:highlight>
                <a:latin typeface="Consolas"/>
                <a:ea typeface="Consolas"/>
                <a:cs typeface="Consolas"/>
                <a:sym typeface="Consolas"/>
              </a:rPr>
              <a:t>="Enter Zip Code" </a:t>
            </a:r>
            <a:r>
              <a:rPr lang="en-US">
                <a:solidFill>
                  <a:srgbClr val="174AD4"/>
                </a:solidFill>
                <a:highlight>
                  <a:schemeClr val="lt1"/>
                </a:highlight>
                <a:latin typeface="Consolas"/>
                <a:ea typeface="Consolas"/>
                <a:cs typeface="Consolas"/>
                <a:sym typeface="Consolas"/>
              </a:rPr>
              <a:t>pattern</a:t>
            </a:r>
            <a:r>
              <a:rPr lang="en-US">
                <a:solidFill>
                  <a:srgbClr val="067D17"/>
                </a:solidFill>
                <a:highlight>
                  <a:schemeClr val="lt1"/>
                </a:highlight>
                <a:latin typeface="Consolas"/>
                <a:ea typeface="Consolas"/>
                <a:cs typeface="Consolas"/>
                <a:sym typeface="Consolas"/>
              </a:rPr>
              <a:t>="\d{5}" </a:t>
            </a:r>
            <a:r>
              <a:rPr lang="en-US">
                <a:solidFill>
                  <a:srgbClr val="174AD4"/>
                </a:solidFill>
                <a:highlight>
                  <a:schemeClr val="lt1"/>
                </a:highlight>
                <a:latin typeface="Consolas"/>
                <a:ea typeface="Consolas"/>
                <a:cs typeface="Consolas"/>
                <a:sym typeface="Consolas"/>
              </a:rPr>
              <a:t>title</a:t>
            </a:r>
            <a:r>
              <a:rPr lang="en-US">
                <a:solidFill>
                  <a:srgbClr val="067D17"/>
                </a:solidFill>
                <a:highlight>
                  <a:schemeClr val="lt1"/>
                </a:highlight>
                <a:latin typeface="Consolas"/>
                <a:ea typeface="Consolas"/>
                <a:cs typeface="Consolas"/>
                <a:sym typeface="Consolas"/>
              </a:rPr>
              <a:t>="Five digits only" </a:t>
            </a:r>
            <a:r>
              <a:rPr lang="en-US">
                <a:solidFill>
                  <a:srgbClr val="174AD4"/>
                </a:solidFill>
                <a:highlight>
                  <a:schemeClr val="lt1"/>
                </a:highlight>
                <a:latin typeface="Consolas"/>
                <a:ea typeface="Consolas"/>
                <a:cs typeface="Consolas"/>
                <a:sym typeface="Consolas"/>
              </a:rPr>
              <a:t>required</a:t>
            </a:r>
            <a:r>
              <a:rPr lang="en-US">
                <a:solidFill>
                  <a:srgbClr val="080808"/>
                </a:solidFill>
                <a:highlight>
                  <a:schemeClr val="lt1"/>
                </a:highlight>
                <a:latin typeface="Consolas"/>
                <a:ea typeface="Consolas"/>
                <a:cs typeface="Consolas"/>
                <a:sym typeface="Consolas"/>
              </a:rPr>
              <a:t>/&gt;</a:t>
            </a:r>
            <a:endParaRPr>
              <a:solidFill>
                <a:srgbClr val="080808"/>
              </a:solidFill>
              <a:latin typeface="Consolas"/>
              <a:ea typeface="Consolas"/>
              <a:cs typeface="Consolas"/>
              <a:sym typeface="Consolas"/>
            </a:endParaRPr>
          </a:p>
          <a:p>
            <a:pPr indent="0" lvl="0" marL="0" rtl="0" algn="l">
              <a:spcBef>
                <a:spcPts val="1000"/>
              </a:spcBef>
              <a:spcAft>
                <a:spcPts val="0"/>
              </a:spcAft>
              <a:buNone/>
            </a:pPr>
            <a:r>
              <a:rPr lang="en-US">
                <a:solidFill>
                  <a:srgbClr val="000000"/>
                </a:solidFill>
              </a:rPr>
              <a:t>This input element has a </a:t>
            </a:r>
            <a:r>
              <a:rPr lang="en-US">
                <a:solidFill>
                  <a:srgbClr val="174AD4"/>
                </a:solidFill>
                <a:latin typeface="Consolas"/>
                <a:ea typeface="Consolas"/>
                <a:cs typeface="Consolas"/>
                <a:sym typeface="Consolas"/>
              </a:rPr>
              <a:t>type</a:t>
            </a:r>
            <a:r>
              <a:rPr lang="en-US">
                <a:solidFill>
                  <a:srgbClr val="000000"/>
                </a:solidFill>
              </a:rPr>
              <a:t> attribute value of </a:t>
            </a:r>
            <a:r>
              <a:rPr lang="en-US">
                <a:solidFill>
                  <a:srgbClr val="067D17"/>
                </a:solidFill>
                <a:highlight>
                  <a:schemeClr val="lt1"/>
                </a:highlight>
                <a:latin typeface="Consolas"/>
                <a:ea typeface="Consolas"/>
                <a:cs typeface="Consolas"/>
                <a:sym typeface="Consolas"/>
              </a:rPr>
              <a:t>tel</a:t>
            </a:r>
            <a:r>
              <a:rPr lang="en-US">
                <a:solidFill>
                  <a:srgbClr val="000000"/>
                </a:solidFill>
              </a:rPr>
              <a:t> and a regular expression of </a:t>
            </a:r>
            <a:r>
              <a:rPr lang="en-US">
                <a:solidFill>
                  <a:srgbClr val="067D17"/>
                </a:solidFill>
                <a:highlight>
                  <a:schemeClr val="lt1"/>
                </a:highlight>
                <a:latin typeface="Consolas"/>
                <a:ea typeface="Consolas"/>
                <a:cs typeface="Consolas"/>
                <a:sym typeface="Consolas"/>
              </a:rPr>
              <a:t>\d{5}</a:t>
            </a:r>
            <a:r>
              <a:rPr lang="en-US">
                <a:solidFill>
                  <a:srgbClr val="000000"/>
                </a:solidFill>
              </a:rPr>
              <a:t>.</a:t>
            </a:r>
            <a:endParaRPr>
              <a:solidFill>
                <a:srgbClr val="000000"/>
              </a:solidFill>
            </a:endParaRPr>
          </a:p>
          <a:p>
            <a:pPr indent="0" lvl="0" marL="0" rtl="0" algn="l">
              <a:spcBef>
                <a:spcPts val="1000"/>
              </a:spcBef>
              <a:spcAft>
                <a:spcPts val="0"/>
              </a:spcAft>
              <a:buNone/>
            </a:pPr>
            <a:r>
              <a:rPr lang="en-US">
                <a:solidFill>
                  <a:srgbClr val="000000"/>
                </a:solidFill>
              </a:rPr>
              <a:t>Type </a:t>
            </a:r>
            <a:r>
              <a:rPr lang="en-US">
                <a:solidFill>
                  <a:srgbClr val="067D17"/>
                </a:solidFill>
                <a:highlight>
                  <a:schemeClr val="lt1"/>
                </a:highlight>
                <a:latin typeface="Consolas"/>
                <a:ea typeface="Consolas"/>
                <a:cs typeface="Consolas"/>
                <a:sym typeface="Consolas"/>
              </a:rPr>
              <a:t>tel</a:t>
            </a:r>
            <a:r>
              <a:rPr lang="en-US">
                <a:solidFill>
                  <a:srgbClr val="000000"/>
                </a:solidFill>
              </a:rPr>
              <a:t> helps when using mobile devices, as it will show a custom keypad optimized for entering phone numbers.</a:t>
            </a:r>
            <a:endParaRPr>
              <a:solidFill>
                <a:srgbClr val="000000"/>
              </a:solidFill>
            </a:endParaRPr>
          </a:p>
          <a:p>
            <a:pPr indent="0" lvl="0" marL="0" rtl="0" algn="l">
              <a:spcBef>
                <a:spcPts val="1000"/>
              </a:spcBef>
              <a:spcAft>
                <a:spcPts val="1000"/>
              </a:spcAft>
              <a:buNone/>
            </a:pPr>
            <a:r>
              <a:rPr lang="en-US">
                <a:solidFill>
                  <a:srgbClr val="000000"/>
                </a:solidFill>
              </a:rPr>
              <a:t>The regular expression section </a:t>
            </a:r>
            <a:r>
              <a:rPr lang="en-US" sz="1400">
                <a:solidFill>
                  <a:srgbClr val="067D17"/>
                </a:solidFill>
                <a:highlight>
                  <a:schemeClr val="lt1"/>
                </a:highlight>
                <a:latin typeface="Consolas"/>
                <a:ea typeface="Consolas"/>
                <a:cs typeface="Consolas"/>
                <a:sym typeface="Consolas"/>
              </a:rPr>
              <a:t>\d </a:t>
            </a:r>
            <a:r>
              <a:rPr lang="en-US" sz="1400">
                <a:solidFill>
                  <a:srgbClr val="000000"/>
                </a:solidFill>
              </a:rPr>
              <a:t>matches a digit (equivalent to </a:t>
            </a:r>
            <a:r>
              <a:rPr b="1" lang="en-US" sz="1400">
                <a:solidFill>
                  <a:srgbClr val="000000"/>
                </a:solidFill>
                <a:latin typeface="Consolas"/>
                <a:ea typeface="Consolas"/>
                <a:cs typeface="Consolas"/>
                <a:sym typeface="Consolas"/>
              </a:rPr>
              <a:t>[0-9]</a:t>
            </a:r>
            <a:r>
              <a:rPr lang="en-US" sz="1400">
                <a:solidFill>
                  <a:srgbClr val="000000"/>
                </a:solidFill>
              </a:rPr>
              <a:t>)</a:t>
            </a:r>
            <a:r>
              <a:rPr lang="en-US">
                <a:solidFill>
                  <a:srgbClr val="000000"/>
                </a:solidFill>
              </a:rPr>
              <a:t>, and </a:t>
            </a:r>
            <a:r>
              <a:rPr lang="en-US" sz="1400">
                <a:solidFill>
                  <a:srgbClr val="067D17"/>
                </a:solidFill>
                <a:highlight>
                  <a:schemeClr val="lt1"/>
                </a:highlight>
                <a:latin typeface="Consolas"/>
                <a:ea typeface="Consolas"/>
                <a:cs typeface="Consolas"/>
                <a:sym typeface="Consolas"/>
              </a:rPr>
              <a:t>{5}</a:t>
            </a:r>
            <a:r>
              <a:rPr lang="en-US" sz="1400">
                <a:solidFill>
                  <a:srgbClr val="000000"/>
                </a:solidFill>
              </a:rPr>
              <a:t> matches the previous token exactly </a:t>
            </a:r>
            <a:r>
              <a:rPr lang="en-US">
                <a:solidFill>
                  <a:srgbClr val="000000"/>
                </a:solidFill>
              </a:rPr>
              <a:t>five</a:t>
            </a:r>
            <a:r>
              <a:rPr lang="en-US" sz="1400">
                <a:solidFill>
                  <a:srgbClr val="000000"/>
                </a:solidFill>
              </a:rPr>
              <a:t> times</a:t>
            </a:r>
            <a:r>
              <a:rPr lang="en-US">
                <a:solidFill>
                  <a:srgbClr val="000000"/>
                </a:solidFill>
              </a:rPr>
              <a:t>, effectively creating validation for a five-digit zip code. However, this will </a:t>
            </a:r>
            <a:r>
              <a:rPr b="1" lang="en-US">
                <a:solidFill>
                  <a:srgbClr val="000000"/>
                </a:solidFill>
              </a:rPr>
              <a:t>not </a:t>
            </a:r>
            <a:r>
              <a:rPr lang="en-US">
                <a:solidFill>
                  <a:srgbClr val="000000"/>
                </a:solidFill>
              </a:rPr>
              <a:t>validate that the zip code actually exists.</a:t>
            </a:r>
            <a:endParaRPr>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75"/>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Code Breakdown: Date Input</a:t>
            </a:r>
            <a:endParaRPr/>
          </a:p>
        </p:txBody>
      </p:sp>
      <p:sp>
        <p:nvSpPr>
          <p:cNvPr id="691" name="Google Shape;691;p75"/>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None/>
            </a:pPr>
            <a:fld id="{00000000-1234-1234-1234-123412341234}" type="slidenum">
              <a:rPr lang="en-US"/>
              <a:t>‹#›</a:t>
            </a:fld>
            <a:endParaRPr/>
          </a:p>
        </p:txBody>
      </p:sp>
      <p:sp>
        <p:nvSpPr>
          <p:cNvPr id="692" name="Google Shape;692;p75"/>
          <p:cNvSpPr txBox="1"/>
          <p:nvPr>
            <p:ph idx="1" type="body"/>
          </p:nvPr>
        </p:nvSpPr>
        <p:spPr>
          <a:xfrm>
            <a:off x="523875" y="1290600"/>
            <a:ext cx="8186700" cy="3395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US">
                <a:solidFill>
                  <a:srgbClr val="080808"/>
                </a:solidFill>
                <a:highlight>
                  <a:schemeClr val="lt1"/>
                </a:highlight>
                <a:latin typeface="Consolas"/>
                <a:ea typeface="Consolas"/>
                <a:cs typeface="Consolas"/>
                <a:sym typeface="Consolas"/>
              </a:rPr>
              <a:t>&lt;</a:t>
            </a:r>
            <a:r>
              <a:rPr lang="en-US">
                <a:solidFill>
                  <a:srgbClr val="0033B3"/>
                </a:solidFill>
                <a:highlight>
                  <a:schemeClr val="lt1"/>
                </a:highlight>
                <a:latin typeface="Consolas"/>
                <a:ea typeface="Consolas"/>
                <a:cs typeface="Consolas"/>
                <a:sym typeface="Consolas"/>
              </a:rPr>
              <a:t>input </a:t>
            </a:r>
            <a:r>
              <a:rPr lang="en-US">
                <a:solidFill>
                  <a:srgbClr val="174AD4"/>
                </a:solidFill>
                <a:highlight>
                  <a:schemeClr val="lt1"/>
                </a:highlight>
                <a:latin typeface="Consolas"/>
                <a:ea typeface="Consolas"/>
                <a:cs typeface="Consolas"/>
                <a:sym typeface="Consolas"/>
              </a:rPr>
              <a:t>type</a:t>
            </a:r>
            <a:r>
              <a:rPr lang="en-US">
                <a:solidFill>
                  <a:srgbClr val="067D17"/>
                </a:solidFill>
                <a:highlight>
                  <a:schemeClr val="lt1"/>
                </a:highlight>
                <a:latin typeface="Consolas"/>
                <a:ea typeface="Consolas"/>
                <a:cs typeface="Consolas"/>
                <a:sym typeface="Consolas"/>
              </a:rPr>
              <a:t>="date" </a:t>
            </a:r>
            <a:r>
              <a:rPr lang="en-US">
                <a:solidFill>
                  <a:srgbClr val="174AD4"/>
                </a:solidFill>
                <a:highlight>
                  <a:schemeClr val="lt1"/>
                </a:highlight>
                <a:latin typeface="Consolas"/>
                <a:ea typeface="Consolas"/>
                <a:cs typeface="Consolas"/>
                <a:sym typeface="Consolas"/>
              </a:rPr>
              <a:t>id</a:t>
            </a:r>
            <a:r>
              <a:rPr lang="en-US">
                <a:solidFill>
                  <a:srgbClr val="067D17"/>
                </a:solidFill>
                <a:highlight>
                  <a:schemeClr val="lt1"/>
                </a:highlight>
                <a:latin typeface="Consolas"/>
                <a:ea typeface="Consolas"/>
                <a:cs typeface="Consolas"/>
                <a:sym typeface="Consolas"/>
              </a:rPr>
              <a:t>="date" </a:t>
            </a:r>
            <a:r>
              <a:rPr lang="en-US">
                <a:solidFill>
                  <a:srgbClr val="174AD4"/>
                </a:solidFill>
                <a:highlight>
                  <a:schemeClr val="lt1"/>
                </a:highlight>
                <a:latin typeface="Consolas"/>
                <a:ea typeface="Consolas"/>
                <a:cs typeface="Consolas"/>
                <a:sym typeface="Consolas"/>
              </a:rPr>
              <a:t>value</a:t>
            </a:r>
            <a:r>
              <a:rPr lang="en-US">
                <a:solidFill>
                  <a:srgbClr val="067D17"/>
                </a:solidFill>
                <a:highlight>
                  <a:schemeClr val="lt1"/>
                </a:highlight>
                <a:latin typeface="Consolas"/>
                <a:ea typeface="Consolas"/>
                <a:cs typeface="Consolas"/>
                <a:sym typeface="Consolas"/>
              </a:rPr>
              <a:t>="2024-12-31" </a:t>
            </a:r>
            <a:r>
              <a:rPr lang="en-US">
                <a:solidFill>
                  <a:srgbClr val="174AD4"/>
                </a:solidFill>
                <a:highlight>
                  <a:schemeClr val="lt1"/>
                </a:highlight>
                <a:latin typeface="Consolas"/>
                <a:ea typeface="Consolas"/>
                <a:cs typeface="Consolas"/>
                <a:sym typeface="Consolas"/>
              </a:rPr>
              <a:t>min</a:t>
            </a:r>
            <a:r>
              <a:rPr lang="en-US">
                <a:solidFill>
                  <a:srgbClr val="067D17"/>
                </a:solidFill>
                <a:highlight>
                  <a:schemeClr val="lt1"/>
                </a:highlight>
                <a:latin typeface="Consolas"/>
                <a:ea typeface="Consolas"/>
                <a:cs typeface="Consolas"/>
                <a:sym typeface="Consolas"/>
              </a:rPr>
              <a:t>="1910-01-01" </a:t>
            </a:r>
            <a:r>
              <a:rPr lang="en-US">
                <a:solidFill>
                  <a:srgbClr val="174AD4"/>
                </a:solidFill>
                <a:highlight>
                  <a:schemeClr val="lt1"/>
                </a:highlight>
                <a:latin typeface="Consolas"/>
                <a:ea typeface="Consolas"/>
                <a:cs typeface="Consolas"/>
                <a:sym typeface="Consolas"/>
              </a:rPr>
              <a:t>max</a:t>
            </a:r>
            <a:r>
              <a:rPr lang="en-US">
                <a:solidFill>
                  <a:srgbClr val="067D17"/>
                </a:solidFill>
                <a:highlight>
                  <a:schemeClr val="lt1"/>
                </a:highlight>
                <a:latin typeface="Consolas"/>
                <a:ea typeface="Consolas"/>
                <a:cs typeface="Consolas"/>
                <a:sym typeface="Consolas"/>
              </a:rPr>
              <a:t>="2024-12-31" </a:t>
            </a:r>
            <a:r>
              <a:rPr lang="en-US">
                <a:solidFill>
                  <a:srgbClr val="174AD4"/>
                </a:solidFill>
                <a:highlight>
                  <a:schemeClr val="lt1"/>
                </a:highlight>
                <a:latin typeface="Consolas"/>
                <a:ea typeface="Consolas"/>
                <a:cs typeface="Consolas"/>
                <a:sym typeface="Consolas"/>
              </a:rPr>
              <a:t>placeholder</a:t>
            </a:r>
            <a:r>
              <a:rPr lang="en-US">
                <a:solidFill>
                  <a:srgbClr val="067D17"/>
                </a:solidFill>
                <a:highlight>
                  <a:schemeClr val="lt1"/>
                </a:highlight>
                <a:latin typeface="Consolas"/>
                <a:ea typeface="Consolas"/>
                <a:cs typeface="Consolas"/>
                <a:sym typeface="Consolas"/>
              </a:rPr>
              <a:t>="Date of Birth" </a:t>
            </a:r>
            <a:r>
              <a:rPr lang="en-US">
                <a:solidFill>
                  <a:srgbClr val="174AD4"/>
                </a:solidFill>
                <a:highlight>
                  <a:schemeClr val="lt1"/>
                </a:highlight>
                <a:latin typeface="Consolas"/>
                <a:ea typeface="Consolas"/>
                <a:cs typeface="Consolas"/>
                <a:sym typeface="Consolas"/>
              </a:rPr>
              <a:t>required</a:t>
            </a:r>
            <a:r>
              <a:rPr lang="en-US">
                <a:solidFill>
                  <a:srgbClr val="080808"/>
                </a:solidFill>
                <a:highlight>
                  <a:schemeClr val="lt1"/>
                </a:highlight>
                <a:latin typeface="Consolas"/>
                <a:ea typeface="Consolas"/>
                <a:cs typeface="Consolas"/>
                <a:sym typeface="Consolas"/>
              </a:rPr>
              <a:t>/&gt;</a:t>
            </a:r>
            <a:endParaRPr>
              <a:solidFill>
                <a:srgbClr val="080808"/>
              </a:solidFill>
              <a:highlight>
                <a:schemeClr val="lt1"/>
              </a:highlight>
              <a:latin typeface="Consolas"/>
              <a:ea typeface="Consolas"/>
              <a:cs typeface="Consolas"/>
              <a:sym typeface="Consolas"/>
            </a:endParaRPr>
          </a:p>
          <a:p>
            <a:pPr indent="0" lvl="0" marL="0" rtl="0" algn="l">
              <a:spcBef>
                <a:spcPts val="1000"/>
              </a:spcBef>
              <a:spcAft>
                <a:spcPts val="0"/>
              </a:spcAft>
              <a:buNone/>
            </a:pPr>
            <a:r>
              <a:rPr lang="en-US">
                <a:solidFill>
                  <a:srgbClr val="000000"/>
                </a:solidFill>
              </a:rPr>
              <a:t>This input element has a </a:t>
            </a:r>
            <a:r>
              <a:rPr lang="en-US">
                <a:solidFill>
                  <a:srgbClr val="174AD4"/>
                </a:solidFill>
                <a:latin typeface="Consolas"/>
                <a:ea typeface="Consolas"/>
                <a:cs typeface="Consolas"/>
                <a:sym typeface="Consolas"/>
              </a:rPr>
              <a:t>type</a:t>
            </a:r>
            <a:r>
              <a:rPr lang="en-US">
                <a:solidFill>
                  <a:srgbClr val="000000"/>
                </a:solidFill>
              </a:rPr>
              <a:t> attribute value of </a:t>
            </a:r>
            <a:r>
              <a:rPr lang="en-US">
                <a:solidFill>
                  <a:srgbClr val="067D17"/>
                </a:solidFill>
                <a:highlight>
                  <a:schemeClr val="lt1"/>
                </a:highlight>
                <a:latin typeface="Consolas"/>
                <a:ea typeface="Consolas"/>
                <a:cs typeface="Consolas"/>
                <a:sym typeface="Consolas"/>
              </a:rPr>
              <a:t>date</a:t>
            </a:r>
            <a:r>
              <a:rPr lang="en-US">
                <a:solidFill>
                  <a:srgbClr val="000000"/>
                </a:solidFill>
              </a:rPr>
              <a:t>. </a:t>
            </a:r>
            <a:endParaRPr>
              <a:solidFill>
                <a:srgbClr val="000000"/>
              </a:solidFill>
            </a:endParaRPr>
          </a:p>
          <a:p>
            <a:pPr indent="0" lvl="0" marL="0" rtl="0" algn="l">
              <a:spcBef>
                <a:spcPts val="1000"/>
              </a:spcBef>
              <a:spcAft>
                <a:spcPts val="0"/>
              </a:spcAft>
              <a:buNone/>
            </a:pPr>
            <a:r>
              <a:rPr lang="en-US">
                <a:solidFill>
                  <a:srgbClr val="000000"/>
                </a:solidFill>
              </a:rPr>
              <a:t>The date type will create an input field that allows the user to enter a date either through a textbox that validates the input or a special date picker interface.</a:t>
            </a:r>
            <a:endParaRPr>
              <a:solidFill>
                <a:srgbClr val="000000"/>
              </a:solidFill>
            </a:endParaRPr>
          </a:p>
          <a:p>
            <a:pPr indent="0" lvl="0" marL="0" rtl="0" algn="l">
              <a:spcBef>
                <a:spcPts val="1000"/>
              </a:spcBef>
              <a:spcAft>
                <a:spcPts val="1000"/>
              </a:spcAft>
              <a:buNone/>
            </a:pPr>
            <a:r>
              <a:rPr lang="en-US">
                <a:solidFill>
                  <a:srgbClr val="000000"/>
                </a:solidFill>
              </a:rPr>
              <a:t>The </a:t>
            </a:r>
            <a:r>
              <a:rPr lang="en-US">
                <a:solidFill>
                  <a:srgbClr val="174AD4"/>
                </a:solidFill>
                <a:highlight>
                  <a:schemeClr val="lt1"/>
                </a:highlight>
                <a:latin typeface="Consolas"/>
                <a:ea typeface="Consolas"/>
                <a:cs typeface="Consolas"/>
                <a:sym typeface="Consolas"/>
              </a:rPr>
              <a:t>min</a:t>
            </a:r>
            <a:r>
              <a:rPr lang="en-US">
                <a:solidFill>
                  <a:srgbClr val="000000"/>
                </a:solidFill>
              </a:rPr>
              <a:t> and </a:t>
            </a:r>
            <a:r>
              <a:rPr lang="en-US">
                <a:solidFill>
                  <a:srgbClr val="174AD4"/>
                </a:solidFill>
                <a:highlight>
                  <a:schemeClr val="lt1"/>
                </a:highlight>
                <a:latin typeface="Consolas"/>
                <a:ea typeface="Consolas"/>
                <a:cs typeface="Consolas"/>
                <a:sym typeface="Consolas"/>
              </a:rPr>
              <a:t>max</a:t>
            </a:r>
            <a:r>
              <a:rPr lang="en-US">
                <a:solidFill>
                  <a:srgbClr val="000000"/>
                </a:solidFill>
              </a:rPr>
              <a:t> values specify a range of acceptable dates, and the </a:t>
            </a:r>
            <a:r>
              <a:rPr lang="en-US">
                <a:solidFill>
                  <a:srgbClr val="174AD4"/>
                </a:solidFill>
                <a:highlight>
                  <a:schemeClr val="lt1"/>
                </a:highlight>
                <a:latin typeface="Consolas"/>
                <a:ea typeface="Consolas"/>
                <a:cs typeface="Consolas"/>
                <a:sym typeface="Consolas"/>
              </a:rPr>
              <a:t>value</a:t>
            </a:r>
            <a:r>
              <a:rPr lang="en-US">
                <a:solidFill>
                  <a:srgbClr val="000000"/>
                </a:solidFill>
              </a:rPr>
              <a:t> attribute sets the starting date of the field. By default, the value is empty.</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76"/>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Code Breakdown: Select Element</a:t>
            </a:r>
            <a:endParaRPr/>
          </a:p>
        </p:txBody>
      </p:sp>
      <p:sp>
        <p:nvSpPr>
          <p:cNvPr id="699" name="Google Shape;699;p76"/>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None/>
            </a:pPr>
            <a:fld id="{00000000-1234-1234-1234-123412341234}" type="slidenum">
              <a:rPr lang="en-US"/>
              <a:t>‹#›</a:t>
            </a:fld>
            <a:endParaRPr/>
          </a:p>
        </p:txBody>
      </p:sp>
      <p:sp>
        <p:nvSpPr>
          <p:cNvPr id="700" name="Google Shape;700;p76"/>
          <p:cNvSpPr txBox="1"/>
          <p:nvPr>
            <p:ph idx="1" type="body"/>
          </p:nvPr>
        </p:nvSpPr>
        <p:spPr>
          <a:xfrm>
            <a:off x="523875" y="1290600"/>
            <a:ext cx="8186700" cy="3395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US">
                <a:solidFill>
                  <a:srgbClr val="080808"/>
                </a:solidFill>
                <a:highlight>
                  <a:schemeClr val="lt1"/>
                </a:highlight>
                <a:latin typeface="Consolas"/>
                <a:ea typeface="Consolas"/>
                <a:cs typeface="Consolas"/>
                <a:sym typeface="Consolas"/>
              </a:rPr>
              <a:t>&lt;</a:t>
            </a:r>
            <a:r>
              <a:rPr lang="en-US">
                <a:solidFill>
                  <a:srgbClr val="0033B3"/>
                </a:solidFill>
                <a:highlight>
                  <a:schemeClr val="lt1"/>
                </a:highlight>
                <a:latin typeface="Consolas"/>
                <a:ea typeface="Consolas"/>
                <a:cs typeface="Consolas"/>
                <a:sym typeface="Consolas"/>
              </a:rPr>
              <a:t>select</a:t>
            </a:r>
            <a:r>
              <a:rPr lang="en-US">
                <a:solidFill>
                  <a:srgbClr val="0033B3"/>
                </a:solidFill>
                <a:highlight>
                  <a:schemeClr val="lt1"/>
                </a:highlight>
                <a:latin typeface="Consolas"/>
                <a:ea typeface="Consolas"/>
                <a:cs typeface="Consolas"/>
                <a:sym typeface="Consolas"/>
              </a:rPr>
              <a:t> </a:t>
            </a:r>
            <a:r>
              <a:rPr lang="en-US">
                <a:solidFill>
                  <a:srgbClr val="174AD4"/>
                </a:solidFill>
                <a:highlight>
                  <a:schemeClr val="lt1"/>
                </a:highlight>
                <a:latin typeface="Consolas"/>
                <a:ea typeface="Consolas"/>
                <a:cs typeface="Consolas"/>
                <a:sym typeface="Consolas"/>
              </a:rPr>
              <a:t>name</a:t>
            </a:r>
            <a:r>
              <a:rPr lang="en-US">
                <a:solidFill>
                  <a:srgbClr val="067D17"/>
                </a:solidFill>
                <a:highlight>
                  <a:schemeClr val="lt1"/>
                </a:highlight>
                <a:latin typeface="Consolas"/>
                <a:ea typeface="Consolas"/>
                <a:cs typeface="Consolas"/>
                <a:sym typeface="Consolas"/>
              </a:rPr>
              <a:t>="Country" </a:t>
            </a:r>
            <a:r>
              <a:rPr lang="en-US">
                <a:solidFill>
                  <a:srgbClr val="174AD4"/>
                </a:solidFill>
                <a:highlight>
                  <a:schemeClr val="lt1"/>
                </a:highlight>
                <a:latin typeface="Consolas"/>
                <a:ea typeface="Consolas"/>
                <a:cs typeface="Consolas"/>
                <a:sym typeface="Consolas"/>
              </a:rPr>
              <a:t>id</a:t>
            </a:r>
            <a:r>
              <a:rPr lang="en-US">
                <a:solidFill>
                  <a:srgbClr val="067D17"/>
                </a:solidFill>
                <a:highlight>
                  <a:schemeClr val="lt1"/>
                </a:highlight>
                <a:latin typeface="Consolas"/>
                <a:ea typeface="Consolas"/>
                <a:cs typeface="Consolas"/>
                <a:sym typeface="Consolas"/>
              </a:rPr>
              <a:t>="CountryId" </a:t>
            </a:r>
            <a:r>
              <a:rPr lang="en-US">
                <a:solidFill>
                  <a:srgbClr val="174AD4"/>
                </a:solidFill>
                <a:highlight>
                  <a:schemeClr val="lt1"/>
                </a:highlight>
                <a:latin typeface="Consolas"/>
                <a:ea typeface="Consolas"/>
                <a:cs typeface="Consolas"/>
                <a:sym typeface="Consolas"/>
              </a:rPr>
              <a:t>required</a:t>
            </a:r>
            <a:r>
              <a:rPr lang="en-US">
                <a:solidFill>
                  <a:srgbClr val="080808"/>
                </a:solidFill>
                <a:highlight>
                  <a:schemeClr val="lt1"/>
                </a:highlight>
                <a:latin typeface="Consolas"/>
                <a:ea typeface="Consolas"/>
                <a:cs typeface="Consolas"/>
                <a:sym typeface="Consolas"/>
              </a:rPr>
              <a:t>&gt;</a:t>
            </a:r>
            <a:br>
              <a:rPr lang="en-US">
                <a:solidFill>
                  <a:srgbClr val="080808"/>
                </a:solidFill>
                <a:highlight>
                  <a:schemeClr val="lt1"/>
                </a:highlight>
                <a:latin typeface="Consolas"/>
                <a:ea typeface="Consolas"/>
                <a:cs typeface="Consolas"/>
                <a:sym typeface="Consolas"/>
              </a:rPr>
            </a:br>
            <a:r>
              <a:rPr lang="en-US">
                <a:solidFill>
                  <a:srgbClr val="080808"/>
                </a:solidFill>
                <a:highlight>
                  <a:schemeClr val="lt1"/>
                </a:highlight>
                <a:latin typeface="Consolas"/>
                <a:ea typeface="Consolas"/>
                <a:cs typeface="Consolas"/>
                <a:sym typeface="Consolas"/>
              </a:rPr>
              <a:t>	&lt;</a:t>
            </a:r>
            <a:r>
              <a:rPr lang="en-US">
                <a:solidFill>
                  <a:srgbClr val="0033B3"/>
                </a:solidFill>
                <a:highlight>
                  <a:schemeClr val="lt1"/>
                </a:highlight>
                <a:latin typeface="Consolas"/>
                <a:ea typeface="Consolas"/>
                <a:cs typeface="Consolas"/>
                <a:sym typeface="Consolas"/>
              </a:rPr>
              <a:t>option </a:t>
            </a:r>
            <a:r>
              <a:rPr lang="en-US">
                <a:solidFill>
                  <a:srgbClr val="174AD4"/>
                </a:solidFill>
                <a:highlight>
                  <a:schemeClr val="lt1"/>
                </a:highlight>
                <a:latin typeface="Consolas"/>
                <a:ea typeface="Consolas"/>
                <a:cs typeface="Consolas"/>
                <a:sym typeface="Consolas"/>
              </a:rPr>
              <a:t>value</a:t>
            </a:r>
            <a:r>
              <a:rPr lang="en-US">
                <a:solidFill>
                  <a:srgbClr val="067D17"/>
                </a:solidFill>
                <a:highlight>
                  <a:schemeClr val="lt1"/>
                </a:highlight>
                <a:latin typeface="Consolas"/>
                <a:ea typeface="Consolas"/>
                <a:cs typeface="Consolas"/>
                <a:sym typeface="Consolas"/>
              </a:rPr>
              <a:t>=""</a:t>
            </a:r>
            <a:r>
              <a:rPr lang="en-US">
                <a:solidFill>
                  <a:srgbClr val="080808"/>
                </a:solidFill>
                <a:highlight>
                  <a:schemeClr val="lt1"/>
                </a:highlight>
                <a:latin typeface="Consolas"/>
                <a:ea typeface="Consolas"/>
                <a:cs typeface="Consolas"/>
                <a:sym typeface="Consolas"/>
              </a:rPr>
              <a:t>&gt; [choose yours] | Select Country &lt;/</a:t>
            </a:r>
            <a:r>
              <a:rPr lang="en-US">
                <a:solidFill>
                  <a:srgbClr val="0033B3"/>
                </a:solidFill>
                <a:highlight>
                  <a:schemeClr val="lt1"/>
                </a:highlight>
                <a:latin typeface="Consolas"/>
                <a:ea typeface="Consolas"/>
                <a:cs typeface="Consolas"/>
                <a:sym typeface="Consolas"/>
              </a:rPr>
              <a:t>option</a:t>
            </a:r>
            <a:r>
              <a:rPr lang="en-US">
                <a:solidFill>
                  <a:srgbClr val="080808"/>
                </a:solidFill>
                <a:highlight>
                  <a:schemeClr val="lt1"/>
                </a:highlight>
                <a:latin typeface="Consolas"/>
                <a:ea typeface="Consolas"/>
                <a:cs typeface="Consolas"/>
                <a:sym typeface="Consolas"/>
              </a:rPr>
              <a:t>&gt;</a:t>
            </a:r>
            <a:br>
              <a:rPr lang="en-US">
                <a:solidFill>
                  <a:srgbClr val="080808"/>
                </a:solidFill>
                <a:highlight>
                  <a:schemeClr val="lt1"/>
                </a:highlight>
                <a:latin typeface="Consolas"/>
                <a:ea typeface="Consolas"/>
                <a:cs typeface="Consolas"/>
                <a:sym typeface="Consolas"/>
              </a:rPr>
            </a:br>
            <a:r>
              <a:rPr lang="en-US">
                <a:solidFill>
                  <a:srgbClr val="080808"/>
                </a:solidFill>
                <a:highlight>
                  <a:schemeClr val="lt1"/>
                </a:highlight>
                <a:latin typeface="Consolas"/>
                <a:ea typeface="Consolas"/>
                <a:cs typeface="Consolas"/>
                <a:sym typeface="Consolas"/>
              </a:rPr>
              <a:t>	</a:t>
            </a:r>
            <a:r>
              <a:rPr lang="en-US">
                <a:solidFill>
                  <a:srgbClr val="080808"/>
                </a:solidFill>
                <a:highlight>
                  <a:schemeClr val="lt1"/>
                </a:highlight>
                <a:latin typeface="Consolas"/>
                <a:ea typeface="Consolas"/>
                <a:cs typeface="Consolas"/>
                <a:sym typeface="Consolas"/>
              </a:rPr>
              <a:t>&lt;</a:t>
            </a:r>
            <a:r>
              <a:rPr lang="en-US">
                <a:solidFill>
                  <a:srgbClr val="0033B3"/>
                </a:solidFill>
                <a:highlight>
                  <a:schemeClr val="lt1"/>
                </a:highlight>
                <a:latin typeface="Consolas"/>
                <a:ea typeface="Consolas"/>
                <a:cs typeface="Consolas"/>
                <a:sym typeface="Consolas"/>
              </a:rPr>
              <a:t>option </a:t>
            </a:r>
            <a:r>
              <a:rPr lang="en-US">
                <a:solidFill>
                  <a:srgbClr val="174AD4"/>
                </a:solidFill>
                <a:highlight>
                  <a:schemeClr val="lt1"/>
                </a:highlight>
                <a:latin typeface="Consolas"/>
                <a:ea typeface="Consolas"/>
                <a:cs typeface="Consolas"/>
                <a:sym typeface="Consolas"/>
              </a:rPr>
              <a:t>value</a:t>
            </a:r>
            <a:r>
              <a:rPr lang="en-US">
                <a:solidFill>
                  <a:srgbClr val="067D17"/>
                </a:solidFill>
                <a:highlight>
                  <a:schemeClr val="lt1"/>
                </a:highlight>
                <a:latin typeface="Consolas"/>
                <a:ea typeface="Consolas"/>
                <a:cs typeface="Consolas"/>
                <a:sym typeface="Consolas"/>
              </a:rPr>
              <a:t>="USA"</a:t>
            </a:r>
            <a:r>
              <a:rPr lang="en-US">
                <a:solidFill>
                  <a:srgbClr val="080808"/>
                </a:solidFill>
                <a:highlight>
                  <a:schemeClr val="lt1"/>
                </a:highlight>
                <a:latin typeface="Consolas"/>
                <a:ea typeface="Consolas"/>
                <a:cs typeface="Consolas"/>
                <a:sym typeface="Consolas"/>
              </a:rPr>
              <a:t>&gt;USA&lt;/</a:t>
            </a:r>
            <a:r>
              <a:rPr lang="en-US">
                <a:solidFill>
                  <a:srgbClr val="0033B3"/>
                </a:solidFill>
                <a:highlight>
                  <a:schemeClr val="lt1"/>
                </a:highlight>
                <a:latin typeface="Consolas"/>
                <a:ea typeface="Consolas"/>
                <a:cs typeface="Consolas"/>
                <a:sym typeface="Consolas"/>
              </a:rPr>
              <a:t>option</a:t>
            </a:r>
            <a:r>
              <a:rPr lang="en-US">
                <a:solidFill>
                  <a:srgbClr val="080808"/>
                </a:solidFill>
                <a:highlight>
                  <a:schemeClr val="lt1"/>
                </a:highlight>
                <a:latin typeface="Consolas"/>
                <a:ea typeface="Consolas"/>
                <a:cs typeface="Consolas"/>
                <a:sym typeface="Consolas"/>
              </a:rPr>
              <a:t>&gt;</a:t>
            </a:r>
            <a:br>
              <a:rPr lang="en-US">
                <a:solidFill>
                  <a:srgbClr val="080808"/>
                </a:solidFill>
                <a:highlight>
                  <a:schemeClr val="lt1"/>
                </a:highlight>
                <a:latin typeface="Consolas"/>
                <a:ea typeface="Consolas"/>
                <a:cs typeface="Consolas"/>
                <a:sym typeface="Consolas"/>
              </a:rPr>
            </a:br>
            <a:r>
              <a:rPr lang="en-US">
                <a:solidFill>
                  <a:srgbClr val="080808"/>
                </a:solidFill>
                <a:highlight>
                  <a:schemeClr val="lt1"/>
                </a:highlight>
                <a:latin typeface="Consolas"/>
                <a:ea typeface="Consolas"/>
                <a:cs typeface="Consolas"/>
                <a:sym typeface="Consolas"/>
              </a:rPr>
              <a:t>	</a:t>
            </a:r>
            <a:r>
              <a:rPr lang="en-US">
                <a:solidFill>
                  <a:srgbClr val="080808"/>
                </a:solidFill>
                <a:highlight>
                  <a:schemeClr val="lt1"/>
                </a:highlight>
                <a:latin typeface="Consolas"/>
                <a:ea typeface="Consolas"/>
                <a:cs typeface="Consolas"/>
                <a:sym typeface="Consolas"/>
              </a:rPr>
              <a:t>&lt;</a:t>
            </a:r>
            <a:r>
              <a:rPr lang="en-US">
                <a:solidFill>
                  <a:srgbClr val="0033B3"/>
                </a:solidFill>
                <a:highlight>
                  <a:schemeClr val="lt1"/>
                </a:highlight>
                <a:latin typeface="Consolas"/>
                <a:ea typeface="Consolas"/>
                <a:cs typeface="Consolas"/>
                <a:sym typeface="Consolas"/>
              </a:rPr>
              <a:t>option </a:t>
            </a:r>
            <a:r>
              <a:rPr lang="en-US">
                <a:solidFill>
                  <a:srgbClr val="174AD4"/>
                </a:solidFill>
                <a:highlight>
                  <a:schemeClr val="lt1"/>
                </a:highlight>
                <a:latin typeface="Consolas"/>
                <a:ea typeface="Consolas"/>
                <a:cs typeface="Consolas"/>
                <a:sym typeface="Consolas"/>
              </a:rPr>
              <a:t>value</a:t>
            </a:r>
            <a:r>
              <a:rPr lang="en-US">
                <a:solidFill>
                  <a:srgbClr val="067D17"/>
                </a:solidFill>
                <a:highlight>
                  <a:schemeClr val="lt1"/>
                </a:highlight>
                <a:latin typeface="Consolas"/>
                <a:ea typeface="Consolas"/>
                <a:cs typeface="Consolas"/>
                <a:sym typeface="Consolas"/>
              </a:rPr>
              <a:t>="UK"</a:t>
            </a:r>
            <a:r>
              <a:rPr lang="en-US">
                <a:solidFill>
                  <a:srgbClr val="080808"/>
                </a:solidFill>
                <a:highlight>
                  <a:schemeClr val="lt1"/>
                </a:highlight>
                <a:latin typeface="Consolas"/>
                <a:ea typeface="Consolas"/>
                <a:cs typeface="Consolas"/>
                <a:sym typeface="Consolas"/>
              </a:rPr>
              <a:t>&gt;UK&lt;/</a:t>
            </a:r>
            <a:r>
              <a:rPr lang="en-US">
                <a:solidFill>
                  <a:srgbClr val="0033B3"/>
                </a:solidFill>
                <a:highlight>
                  <a:schemeClr val="lt1"/>
                </a:highlight>
                <a:latin typeface="Consolas"/>
                <a:ea typeface="Consolas"/>
                <a:cs typeface="Consolas"/>
                <a:sym typeface="Consolas"/>
              </a:rPr>
              <a:t>option</a:t>
            </a:r>
            <a:r>
              <a:rPr lang="en-US">
                <a:solidFill>
                  <a:srgbClr val="080808"/>
                </a:solidFill>
                <a:highlight>
                  <a:schemeClr val="lt1"/>
                </a:highlight>
                <a:latin typeface="Consolas"/>
                <a:ea typeface="Consolas"/>
                <a:cs typeface="Consolas"/>
                <a:sym typeface="Consolas"/>
              </a:rPr>
              <a:t>&gt;</a:t>
            </a:r>
            <a:br>
              <a:rPr lang="en-US">
                <a:solidFill>
                  <a:srgbClr val="080808"/>
                </a:solidFill>
                <a:highlight>
                  <a:schemeClr val="lt1"/>
                </a:highlight>
                <a:latin typeface="Consolas"/>
                <a:ea typeface="Consolas"/>
                <a:cs typeface="Consolas"/>
                <a:sym typeface="Consolas"/>
              </a:rPr>
            </a:br>
            <a:r>
              <a:rPr lang="en-US">
                <a:solidFill>
                  <a:srgbClr val="080808"/>
                </a:solidFill>
                <a:highlight>
                  <a:schemeClr val="lt1"/>
                </a:highlight>
                <a:latin typeface="Consolas"/>
                <a:ea typeface="Consolas"/>
                <a:cs typeface="Consolas"/>
                <a:sym typeface="Consolas"/>
              </a:rPr>
              <a:t>	&lt;</a:t>
            </a:r>
            <a:r>
              <a:rPr lang="en-US">
                <a:solidFill>
                  <a:srgbClr val="0033B3"/>
                </a:solidFill>
                <a:highlight>
                  <a:schemeClr val="lt1"/>
                </a:highlight>
                <a:latin typeface="Consolas"/>
                <a:ea typeface="Consolas"/>
                <a:cs typeface="Consolas"/>
                <a:sym typeface="Consolas"/>
              </a:rPr>
              <a:t>option </a:t>
            </a:r>
            <a:r>
              <a:rPr lang="en-US">
                <a:solidFill>
                  <a:srgbClr val="174AD4"/>
                </a:solidFill>
                <a:highlight>
                  <a:schemeClr val="lt1"/>
                </a:highlight>
                <a:latin typeface="Consolas"/>
                <a:ea typeface="Consolas"/>
                <a:cs typeface="Consolas"/>
                <a:sym typeface="Consolas"/>
              </a:rPr>
              <a:t>value</a:t>
            </a:r>
            <a:r>
              <a:rPr lang="en-US">
                <a:solidFill>
                  <a:srgbClr val="067D17"/>
                </a:solidFill>
                <a:highlight>
                  <a:schemeClr val="lt1"/>
                </a:highlight>
                <a:latin typeface="Consolas"/>
                <a:ea typeface="Consolas"/>
                <a:cs typeface="Consolas"/>
                <a:sym typeface="Consolas"/>
              </a:rPr>
              <a:t>="UAE"</a:t>
            </a:r>
            <a:r>
              <a:rPr lang="en-US">
                <a:solidFill>
                  <a:srgbClr val="080808"/>
                </a:solidFill>
                <a:highlight>
                  <a:schemeClr val="lt1"/>
                </a:highlight>
                <a:latin typeface="Consolas"/>
                <a:ea typeface="Consolas"/>
                <a:cs typeface="Consolas"/>
                <a:sym typeface="Consolas"/>
              </a:rPr>
              <a:t>&gt;UAE&lt;/</a:t>
            </a:r>
            <a:r>
              <a:rPr lang="en-US">
                <a:solidFill>
                  <a:srgbClr val="0033B3"/>
                </a:solidFill>
                <a:highlight>
                  <a:schemeClr val="lt1"/>
                </a:highlight>
                <a:latin typeface="Consolas"/>
                <a:ea typeface="Consolas"/>
                <a:cs typeface="Consolas"/>
                <a:sym typeface="Consolas"/>
              </a:rPr>
              <a:t>option</a:t>
            </a:r>
            <a:r>
              <a:rPr lang="en-US">
                <a:solidFill>
                  <a:srgbClr val="080808"/>
                </a:solidFill>
                <a:highlight>
                  <a:schemeClr val="lt1"/>
                </a:highlight>
                <a:latin typeface="Consolas"/>
                <a:ea typeface="Consolas"/>
                <a:cs typeface="Consolas"/>
                <a:sym typeface="Consolas"/>
              </a:rPr>
              <a:t>&gt;</a:t>
            </a:r>
            <a:br>
              <a:rPr lang="en-US">
                <a:solidFill>
                  <a:srgbClr val="080808"/>
                </a:solidFill>
                <a:highlight>
                  <a:schemeClr val="lt1"/>
                </a:highlight>
                <a:latin typeface="Consolas"/>
                <a:ea typeface="Consolas"/>
                <a:cs typeface="Consolas"/>
                <a:sym typeface="Consolas"/>
              </a:rPr>
            </a:br>
            <a:r>
              <a:rPr lang="en-US">
                <a:solidFill>
                  <a:srgbClr val="080808"/>
                </a:solidFill>
                <a:highlight>
                  <a:schemeClr val="lt1"/>
                </a:highlight>
                <a:latin typeface="Consolas"/>
                <a:ea typeface="Consolas"/>
                <a:cs typeface="Consolas"/>
                <a:sym typeface="Consolas"/>
              </a:rPr>
              <a:t>&lt;/</a:t>
            </a:r>
            <a:r>
              <a:rPr lang="en-US">
                <a:solidFill>
                  <a:srgbClr val="0033B3"/>
                </a:solidFill>
                <a:highlight>
                  <a:schemeClr val="lt1"/>
                </a:highlight>
                <a:latin typeface="Consolas"/>
                <a:ea typeface="Consolas"/>
                <a:cs typeface="Consolas"/>
                <a:sym typeface="Consolas"/>
              </a:rPr>
              <a:t>select</a:t>
            </a:r>
            <a:r>
              <a:rPr lang="en-US">
                <a:solidFill>
                  <a:srgbClr val="080808"/>
                </a:solidFill>
                <a:highlight>
                  <a:schemeClr val="lt1"/>
                </a:highlight>
                <a:latin typeface="Consolas"/>
                <a:ea typeface="Consolas"/>
                <a:cs typeface="Consolas"/>
                <a:sym typeface="Consolas"/>
              </a:rPr>
              <a:t>&gt;</a:t>
            </a:r>
            <a:endParaRPr>
              <a:solidFill>
                <a:srgbClr val="080808"/>
              </a:solidFill>
              <a:highlight>
                <a:schemeClr val="lt1"/>
              </a:highlight>
              <a:latin typeface="Consolas"/>
              <a:ea typeface="Consolas"/>
              <a:cs typeface="Consolas"/>
              <a:sym typeface="Consolas"/>
            </a:endParaRPr>
          </a:p>
          <a:p>
            <a:pPr indent="0" lvl="0" marL="0" rtl="0" algn="l">
              <a:spcBef>
                <a:spcPts val="1000"/>
              </a:spcBef>
              <a:spcAft>
                <a:spcPts val="0"/>
              </a:spcAft>
              <a:buNone/>
            </a:pPr>
            <a:r>
              <a:rPr lang="en-US">
                <a:solidFill>
                  <a:srgbClr val="000000"/>
                </a:solidFill>
              </a:rPr>
              <a:t>The </a:t>
            </a:r>
            <a:r>
              <a:rPr b="1" lang="en-US" u="sng">
                <a:solidFill>
                  <a:schemeClr val="hlink"/>
                </a:solidFill>
                <a:latin typeface="Consolas"/>
                <a:ea typeface="Consolas"/>
                <a:cs typeface="Consolas"/>
                <a:sym typeface="Consolas"/>
                <a:hlinkClick r:id="rId3"/>
              </a:rPr>
              <a:t>&lt;select&gt;</a:t>
            </a:r>
            <a:r>
              <a:rPr lang="en-US" u="sng">
                <a:solidFill>
                  <a:schemeClr val="hlink"/>
                </a:solidFill>
                <a:hlinkClick r:id="rId4"/>
              </a:rPr>
              <a:t> element</a:t>
            </a:r>
            <a:r>
              <a:rPr lang="en-US">
                <a:solidFill>
                  <a:srgbClr val="000000"/>
                </a:solidFill>
              </a:rPr>
              <a:t> represents a control that provides a menu of options for the user to select from. Each option is defined by an </a:t>
            </a:r>
            <a:r>
              <a:rPr b="1" lang="en-US">
                <a:solidFill>
                  <a:srgbClr val="000000"/>
                </a:solidFill>
                <a:latin typeface="Consolas"/>
                <a:ea typeface="Consolas"/>
                <a:cs typeface="Consolas"/>
                <a:sym typeface="Consolas"/>
              </a:rPr>
              <a:t>&lt;option&gt;</a:t>
            </a:r>
            <a:r>
              <a:rPr lang="en-US">
                <a:solidFill>
                  <a:srgbClr val="000000"/>
                </a:solidFill>
              </a:rPr>
              <a:t> element nested within the </a:t>
            </a:r>
            <a:r>
              <a:rPr b="1" lang="en-US">
                <a:solidFill>
                  <a:srgbClr val="000000"/>
                </a:solidFill>
                <a:latin typeface="Consolas"/>
                <a:ea typeface="Consolas"/>
                <a:cs typeface="Consolas"/>
                <a:sym typeface="Consolas"/>
              </a:rPr>
              <a:t>&lt;select&gt;</a:t>
            </a:r>
            <a:r>
              <a:rPr lang="en-US">
                <a:solidFill>
                  <a:srgbClr val="000000"/>
                </a:solidFill>
              </a:rPr>
              <a:t> element.</a:t>
            </a:r>
            <a:endParaRPr>
              <a:solidFill>
                <a:srgbClr val="000000"/>
              </a:solidFill>
            </a:endParaRPr>
          </a:p>
          <a:p>
            <a:pPr indent="0" lvl="0" marL="0" rtl="0" algn="l">
              <a:spcBef>
                <a:spcPts val="1000"/>
              </a:spcBef>
              <a:spcAft>
                <a:spcPts val="1000"/>
              </a:spcAft>
              <a:buNone/>
            </a:pPr>
            <a:r>
              <a:rPr lang="en-US">
                <a:solidFill>
                  <a:srgbClr val="000000"/>
                </a:solidFill>
              </a:rPr>
              <a:t>The </a:t>
            </a:r>
            <a:r>
              <a:rPr b="1" lang="en-US">
                <a:solidFill>
                  <a:srgbClr val="000000"/>
                </a:solidFill>
                <a:latin typeface="Consolas"/>
                <a:ea typeface="Consolas"/>
                <a:cs typeface="Consolas"/>
                <a:sym typeface="Consolas"/>
              </a:rPr>
              <a:t>&lt;select&gt;</a:t>
            </a:r>
            <a:r>
              <a:rPr lang="en-US">
                <a:solidFill>
                  <a:srgbClr val="000000"/>
                </a:solidFill>
              </a:rPr>
              <a:t> element has unique attributes that can be used to control it, such as </a:t>
            </a:r>
            <a:r>
              <a:rPr b="1" lang="en-US">
                <a:solidFill>
                  <a:srgbClr val="000000"/>
                </a:solidFill>
                <a:latin typeface="Consolas"/>
                <a:ea typeface="Consolas"/>
                <a:cs typeface="Consolas"/>
                <a:sym typeface="Consolas"/>
              </a:rPr>
              <a:t>multiple</a:t>
            </a:r>
            <a:r>
              <a:rPr lang="en-US">
                <a:solidFill>
                  <a:srgbClr val="000000"/>
                </a:solidFill>
              </a:rPr>
              <a:t>, which specifies whether multiple options can be selected at once; and </a:t>
            </a:r>
            <a:r>
              <a:rPr b="1" lang="en-US">
                <a:solidFill>
                  <a:srgbClr val="000000"/>
                </a:solidFill>
                <a:latin typeface="Consolas"/>
                <a:ea typeface="Consolas"/>
                <a:cs typeface="Consolas"/>
                <a:sym typeface="Consolas"/>
              </a:rPr>
              <a:t>size</a:t>
            </a:r>
            <a:r>
              <a:rPr lang="en-US">
                <a:solidFill>
                  <a:srgbClr val="000000"/>
                </a:solidFill>
              </a:rPr>
              <a:t>, which specifies how many options should be shown at once. It also accepts most of the general </a:t>
            </a:r>
            <a:r>
              <a:rPr b="1" lang="en-US">
                <a:solidFill>
                  <a:srgbClr val="000000"/>
                </a:solidFill>
                <a:latin typeface="Consolas"/>
                <a:ea typeface="Consolas"/>
                <a:cs typeface="Consolas"/>
                <a:sym typeface="Consolas"/>
              </a:rPr>
              <a:t>&lt;input&gt;</a:t>
            </a:r>
            <a:r>
              <a:rPr lang="en-US">
                <a:solidFill>
                  <a:srgbClr val="000000"/>
                </a:solidFill>
              </a:rPr>
              <a:t> element attributes such as </a:t>
            </a:r>
            <a:r>
              <a:rPr b="1" lang="en-US">
                <a:solidFill>
                  <a:srgbClr val="000000"/>
                </a:solidFill>
                <a:latin typeface="Consolas"/>
                <a:ea typeface="Consolas"/>
                <a:cs typeface="Consolas"/>
                <a:sym typeface="Consolas"/>
              </a:rPr>
              <a:t>required</a:t>
            </a:r>
            <a:r>
              <a:rPr lang="en-US">
                <a:solidFill>
                  <a:srgbClr val="000000"/>
                </a:solidFill>
              </a:rPr>
              <a:t>, </a:t>
            </a:r>
            <a:r>
              <a:rPr b="1" lang="en-US">
                <a:solidFill>
                  <a:srgbClr val="000000"/>
                </a:solidFill>
                <a:latin typeface="Consolas"/>
                <a:ea typeface="Consolas"/>
                <a:cs typeface="Consolas"/>
                <a:sym typeface="Consolas"/>
              </a:rPr>
              <a:t>disabled</a:t>
            </a:r>
            <a:r>
              <a:rPr lang="en-US">
                <a:solidFill>
                  <a:srgbClr val="000000"/>
                </a:solidFill>
              </a:rPr>
              <a:t>, </a:t>
            </a:r>
            <a:r>
              <a:rPr b="1" lang="en-US">
                <a:solidFill>
                  <a:srgbClr val="000000"/>
                </a:solidFill>
                <a:latin typeface="Consolas"/>
                <a:ea typeface="Consolas"/>
                <a:cs typeface="Consolas"/>
                <a:sym typeface="Consolas"/>
              </a:rPr>
              <a:t>autofocus</a:t>
            </a:r>
            <a:r>
              <a:rPr lang="en-US">
                <a:solidFill>
                  <a:srgbClr val="000000"/>
                </a:solidFill>
              </a:rPr>
              <a:t>, etc.</a:t>
            </a:r>
            <a:endParaRPr>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77"/>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Code Breakdown: Password Input</a:t>
            </a:r>
            <a:endParaRPr/>
          </a:p>
        </p:txBody>
      </p:sp>
      <p:sp>
        <p:nvSpPr>
          <p:cNvPr id="707" name="Google Shape;707;p77"/>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None/>
            </a:pPr>
            <a:fld id="{00000000-1234-1234-1234-123412341234}" type="slidenum">
              <a:rPr lang="en-US"/>
              <a:t>‹#›</a:t>
            </a:fld>
            <a:endParaRPr/>
          </a:p>
        </p:txBody>
      </p:sp>
      <p:sp>
        <p:nvSpPr>
          <p:cNvPr id="708" name="Google Shape;708;p77"/>
          <p:cNvSpPr txBox="1"/>
          <p:nvPr>
            <p:ph idx="1" type="body"/>
          </p:nvPr>
        </p:nvSpPr>
        <p:spPr>
          <a:xfrm>
            <a:off x="523875" y="1290600"/>
            <a:ext cx="8186700" cy="3395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US">
                <a:solidFill>
                  <a:srgbClr val="080808"/>
                </a:solidFill>
                <a:highlight>
                  <a:schemeClr val="lt1"/>
                </a:highlight>
                <a:latin typeface="Consolas"/>
                <a:ea typeface="Consolas"/>
                <a:cs typeface="Consolas"/>
                <a:sym typeface="Consolas"/>
              </a:rPr>
              <a:t>&lt;</a:t>
            </a:r>
            <a:r>
              <a:rPr lang="en-US">
                <a:solidFill>
                  <a:srgbClr val="0033B3"/>
                </a:solidFill>
                <a:highlight>
                  <a:schemeClr val="lt1"/>
                </a:highlight>
                <a:latin typeface="Consolas"/>
                <a:ea typeface="Consolas"/>
                <a:cs typeface="Consolas"/>
                <a:sym typeface="Consolas"/>
              </a:rPr>
              <a:t>input </a:t>
            </a:r>
            <a:r>
              <a:rPr lang="en-US">
                <a:solidFill>
                  <a:srgbClr val="174AD4"/>
                </a:solidFill>
                <a:highlight>
                  <a:schemeClr val="lt1"/>
                </a:highlight>
                <a:latin typeface="Consolas"/>
                <a:ea typeface="Consolas"/>
                <a:cs typeface="Consolas"/>
                <a:sym typeface="Consolas"/>
              </a:rPr>
              <a:t>type</a:t>
            </a:r>
            <a:r>
              <a:rPr lang="en-US">
                <a:solidFill>
                  <a:srgbClr val="067D17"/>
                </a:solidFill>
                <a:highlight>
                  <a:schemeClr val="lt1"/>
                </a:highlight>
                <a:latin typeface="Consolas"/>
                <a:ea typeface="Consolas"/>
                <a:cs typeface="Consolas"/>
                <a:sym typeface="Consolas"/>
              </a:rPr>
              <a:t>="password" </a:t>
            </a:r>
            <a:r>
              <a:rPr lang="en-US">
                <a:solidFill>
                  <a:srgbClr val="174AD4"/>
                </a:solidFill>
                <a:highlight>
                  <a:schemeClr val="lt1"/>
                </a:highlight>
                <a:latin typeface="Consolas"/>
                <a:ea typeface="Consolas"/>
                <a:cs typeface="Consolas"/>
                <a:sym typeface="Consolas"/>
              </a:rPr>
              <a:t>name</a:t>
            </a:r>
            <a:r>
              <a:rPr lang="en-US">
                <a:solidFill>
                  <a:srgbClr val="067D17"/>
                </a:solidFill>
                <a:highlight>
                  <a:schemeClr val="lt1"/>
                </a:highlight>
                <a:latin typeface="Consolas"/>
                <a:ea typeface="Consolas"/>
                <a:cs typeface="Consolas"/>
                <a:sym typeface="Consolas"/>
              </a:rPr>
              <a:t>="password" </a:t>
            </a:r>
            <a:r>
              <a:rPr lang="en-US">
                <a:solidFill>
                  <a:srgbClr val="174AD4"/>
                </a:solidFill>
                <a:highlight>
                  <a:schemeClr val="lt1"/>
                </a:highlight>
                <a:latin typeface="Consolas"/>
                <a:ea typeface="Consolas"/>
                <a:cs typeface="Consolas"/>
                <a:sym typeface="Consolas"/>
              </a:rPr>
              <a:t>id</a:t>
            </a:r>
            <a:r>
              <a:rPr lang="en-US">
                <a:solidFill>
                  <a:srgbClr val="067D17"/>
                </a:solidFill>
                <a:highlight>
                  <a:schemeClr val="lt1"/>
                </a:highlight>
                <a:latin typeface="Consolas"/>
                <a:ea typeface="Consolas"/>
                <a:cs typeface="Consolas"/>
                <a:sym typeface="Consolas"/>
              </a:rPr>
              <a:t>="password" </a:t>
            </a:r>
            <a:r>
              <a:rPr lang="en-US">
                <a:solidFill>
                  <a:srgbClr val="174AD4"/>
                </a:solidFill>
                <a:highlight>
                  <a:schemeClr val="lt1"/>
                </a:highlight>
                <a:latin typeface="Consolas"/>
                <a:ea typeface="Consolas"/>
                <a:cs typeface="Consolas"/>
                <a:sym typeface="Consolas"/>
              </a:rPr>
              <a:t>placeholder</a:t>
            </a:r>
            <a:r>
              <a:rPr lang="en-US">
                <a:solidFill>
                  <a:srgbClr val="067D17"/>
                </a:solidFill>
                <a:highlight>
                  <a:schemeClr val="lt1"/>
                </a:highlight>
                <a:latin typeface="Consolas"/>
                <a:ea typeface="Consolas"/>
                <a:cs typeface="Consolas"/>
                <a:sym typeface="Consolas"/>
              </a:rPr>
              <a:t>="Password" </a:t>
            </a:r>
            <a:r>
              <a:rPr lang="en-US">
                <a:solidFill>
                  <a:srgbClr val="174AD4"/>
                </a:solidFill>
                <a:highlight>
                  <a:schemeClr val="lt1"/>
                </a:highlight>
                <a:latin typeface="Consolas"/>
                <a:ea typeface="Consolas"/>
                <a:cs typeface="Consolas"/>
                <a:sym typeface="Consolas"/>
              </a:rPr>
              <a:t>required</a:t>
            </a:r>
            <a:r>
              <a:rPr lang="en-US">
                <a:solidFill>
                  <a:srgbClr val="080808"/>
                </a:solidFill>
                <a:highlight>
                  <a:schemeClr val="lt1"/>
                </a:highlight>
                <a:latin typeface="Consolas"/>
                <a:ea typeface="Consolas"/>
                <a:cs typeface="Consolas"/>
                <a:sym typeface="Consolas"/>
              </a:rPr>
              <a:t>/&gt;</a:t>
            </a:r>
            <a:endParaRPr>
              <a:solidFill>
                <a:srgbClr val="080808"/>
              </a:solidFill>
              <a:highlight>
                <a:schemeClr val="lt1"/>
              </a:highlight>
              <a:latin typeface="Consolas"/>
              <a:ea typeface="Consolas"/>
              <a:cs typeface="Consolas"/>
              <a:sym typeface="Consolas"/>
            </a:endParaRPr>
          </a:p>
          <a:p>
            <a:pPr indent="0" lvl="0" marL="0" rtl="0" algn="l">
              <a:spcBef>
                <a:spcPts val="1000"/>
              </a:spcBef>
              <a:spcAft>
                <a:spcPts val="0"/>
              </a:spcAft>
              <a:buNone/>
            </a:pPr>
            <a:r>
              <a:rPr lang="en-US">
                <a:solidFill>
                  <a:srgbClr val="000000"/>
                </a:solidFill>
              </a:rPr>
              <a:t>This input element has a </a:t>
            </a:r>
            <a:r>
              <a:rPr lang="en-US">
                <a:solidFill>
                  <a:srgbClr val="174AD4"/>
                </a:solidFill>
                <a:latin typeface="Consolas"/>
                <a:ea typeface="Consolas"/>
                <a:cs typeface="Consolas"/>
                <a:sym typeface="Consolas"/>
              </a:rPr>
              <a:t>type</a:t>
            </a:r>
            <a:r>
              <a:rPr lang="en-US">
                <a:solidFill>
                  <a:srgbClr val="000000"/>
                </a:solidFill>
              </a:rPr>
              <a:t> attribute value of </a:t>
            </a:r>
            <a:r>
              <a:rPr lang="en-US">
                <a:solidFill>
                  <a:srgbClr val="067D17"/>
                </a:solidFill>
                <a:highlight>
                  <a:schemeClr val="lt1"/>
                </a:highlight>
                <a:latin typeface="Consolas"/>
                <a:ea typeface="Consolas"/>
                <a:cs typeface="Consolas"/>
                <a:sym typeface="Consolas"/>
              </a:rPr>
              <a:t>password</a:t>
            </a:r>
            <a:r>
              <a:rPr lang="en-US">
                <a:solidFill>
                  <a:srgbClr val="000000"/>
                </a:solidFill>
              </a:rPr>
              <a:t>. </a:t>
            </a:r>
            <a:endParaRPr>
              <a:solidFill>
                <a:srgbClr val="000000"/>
              </a:solidFill>
            </a:endParaRPr>
          </a:p>
          <a:p>
            <a:pPr indent="0" lvl="0" marL="0" rtl="0" algn="l">
              <a:spcBef>
                <a:spcPts val="1000"/>
              </a:spcBef>
              <a:spcAft>
                <a:spcPts val="1000"/>
              </a:spcAft>
              <a:buNone/>
            </a:pPr>
            <a:r>
              <a:rPr lang="en-US">
                <a:solidFill>
                  <a:srgbClr val="000000"/>
                </a:solidFill>
              </a:rPr>
              <a:t>The password input is presented as a one-line plain text editor in which the text is obscured so that it cannot be read, usually by replacing each character with a symbol such as an asterisk or a dot.</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78"/>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Form Element Events</a:t>
            </a:r>
            <a:endParaRPr/>
          </a:p>
        </p:txBody>
      </p:sp>
      <p:sp>
        <p:nvSpPr>
          <p:cNvPr id="715" name="Google Shape;715;p78"/>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None/>
            </a:pPr>
            <a:fld id="{00000000-1234-1234-1234-123412341234}" type="slidenum">
              <a:rPr lang="en-US"/>
              <a:t>‹#›</a:t>
            </a:fld>
            <a:endParaRPr/>
          </a:p>
        </p:txBody>
      </p:sp>
      <p:sp>
        <p:nvSpPr>
          <p:cNvPr id="716" name="Google Shape;716;p78"/>
          <p:cNvSpPr txBox="1"/>
          <p:nvPr>
            <p:ph idx="1" type="body"/>
          </p:nvPr>
        </p:nvSpPr>
        <p:spPr>
          <a:xfrm>
            <a:off x="523875" y="1290600"/>
            <a:ext cx="8186700" cy="3395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US">
                <a:solidFill>
                  <a:srgbClr val="080808"/>
                </a:solidFill>
                <a:highlight>
                  <a:schemeClr val="lt1"/>
                </a:highlight>
              </a:rPr>
              <a:t>The </a:t>
            </a:r>
            <a:r>
              <a:rPr b="1" lang="en-US">
                <a:solidFill>
                  <a:srgbClr val="080808"/>
                </a:solidFill>
                <a:highlight>
                  <a:schemeClr val="lt1"/>
                </a:highlight>
                <a:latin typeface="Consolas"/>
                <a:ea typeface="Consolas"/>
                <a:cs typeface="Consolas"/>
                <a:sym typeface="Consolas"/>
              </a:rPr>
              <a:t>&lt;form&gt;</a:t>
            </a:r>
            <a:r>
              <a:rPr lang="en-US">
                <a:solidFill>
                  <a:srgbClr val="080808"/>
                </a:solidFill>
                <a:highlight>
                  <a:schemeClr val="lt1"/>
                </a:highlight>
              </a:rPr>
              <a:t> element and the </a:t>
            </a:r>
            <a:r>
              <a:rPr b="1" lang="en-US">
                <a:solidFill>
                  <a:srgbClr val="080808"/>
                </a:solidFill>
                <a:highlight>
                  <a:schemeClr val="lt1"/>
                </a:highlight>
                <a:latin typeface="Consolas"/>
                <a:ea typeface="Consolas"/>
                <a:cs typeface="Consolas"/>
                <a:sym typeface="Consolas"/>
              </a:rPr>
              <a:t>&lt;input&gt;</a:t>
            </a:r>
            <a:r>
              <a:rPr lang="en-US">
                <a:solidFill>
                  <a:srgbClr val="080808"/>
                </a:solidFill>
                <a:highlight>
                  <a:schemeClr val="lt1"/>
                </a:highlight>
              </a:rPr>
              <a:t> element can have JavaScript functions tied into them via the elements’ </a:t>
            </a:r>
            <a:r>
              <a:rPr b="1" lang="en-US">
                <a:solidFill>
                  <a:srgbClr val="080808"/>
                </a:solidFill>
                <a:highlight>
                  <a:schemeClr val="lt1"/>
                </a:highlight>
                <a:latin typeface="Consolas"/>
                <a:ea typeface="Consolas"/>
                <a:cs typeface="Consolas"/>
                <a:sym typeface="Consolas"/>
              </a:rPr>
              <a:t>oninput</a:t>
            </a:r>
            <a:r>
              <a:rPr lang="en-US">
                <a:solidFill>
                  <a:srgbClr val="080808"/>
                </a:solidFill>
                <a:highlight>
                  <a:schemeClr val="lt1"/>
                </a:highlight>
              </a:rPr>
              <a:t>, </a:t>
            </a:r>
            <a:r>
              <a:rPr b="1" lang="en-US">
                <a:solidFill>
                  <a:srgbClr val="080808"/>
                </a:solidFill>
                <a:highlight>
                  <a:schemeClr val="lt1"/>
                </a:highlight>
                <a:latin typeface="Consolas"/>
                <a:ea typeface="Consolas"/>
                <a:cs typeface="Consolas"/>
                <a:sym typeface="Consolas"/>
              </a:rPr>
              <a:t>onchange</a:t>
            </a:r>
            <a:r>
              <a:rPr lang="en-US">
                <a:solidFill>
                  <a:srgbClr val="080808"/>
                </a:solidFill>
                <a:highlight>
                  <a:schemeClr val="lt1"/>
                </a:highlight>
              </a:rPr>
              <a:t>, and </a:t>
            </a:r>
            <a:r>
              <a:rPr b="1" lang="en-US">
                <a:solidFill>
                  <a:srgbClr val="080808"/>
                </a:solidFill>
                <a:highlight>
                  <a:schemeClr val="lt1"/>
                </a:highlight>
                <a:latin typeface="Consolas"/>
                <a:ea typeface="Consolas"/>
                <a:cs typeface="Consolas"/>
                <a:sym typeface="Consolas"/>
              </a:rPr>
              <a:t>onsubmit</a:t>
            </a:r>
            <a:r>
              <a:rPr lang="en-US">
                <a:solidFill>
                  <a:srgbClr val="080808"/>
                </a:solidFill>
                <a:highlight>
                  <a:schemeClr val="lt1"/>
                </a:highlight>
              </a:rPr>
              <a:t> attributes. This enables validation in different contexts and at different times during the form submission process.</a:t>
            </a:r>
            <a:endParaRPr>
              <a:solidFill>
                <a:srgbClr val="080808"/>
              </a:solidFill>
              <a:highlight>
                <a:schemeClr val="lt1"/>
              </a:highlight>
            </a:endParaRPr>
          </a:p>
          <a:p>
            <a:pPr indent="-298450" lvl="0" marL="457200" rtl="0" algn="l">
              <a:spcBef>
                <a:spcPts val="1000"/>
              </a:spcBef>
              <a:spcAft>
                <a:spcPts val="0"/>
              </a:spcAft>
              <a:buClr>
                <a:schemeClr val="accent4"/>
              </a:buClr>
              <a:buSzPts val="1100"/>
              <a:buChar char="➢"/>
            </a:pPr>
            <a:r>
              <a:rPr b="1" lang="en-US">
                <a:solidFill>
                  <a:srgbClr val="080808"/>
                </a:solidFill>
                <a:highlight>
                  <a:schemeClr val="lt1"/>
                </a:highlight>
              </a:rPr>
              <a:t>oninput </a:t>
            </a:r>
            <a:r>
              <a:rPr lang="en-US">
                <a:solidFill>
                  <a:srgbClr val="080808"/>
                </a:solidFill>
                <a:highlight>
                  <a:schemeClr val="lt1"/>
                </a:highlight>
              </a:rPr>
              <a:t>– Fires </a:t>
            </a:r>
            <a:r>
              <a:rPr i="1" lang="en-US">
                <a:solidFill>
                  <a:srgbClr val="080808"/>
                </a:solidFill>
                <a:highlight>
                  <a:schemeClr val="lt1"/>
                </a:highlight>
              </a:rPr>
              <a:t>every time</a:t>
            </a:r>
            <a:r>
              <a:rPr lang="en-US">
                <a:solidFill>
                  <a:srgbClr val="080808"/>
                </a:solidFill>
                <a:highlight>
                  <a:schemeClr val="lt1"/>
                </a:highlight>
              </a:rPr>
              <a:t> the value of an </a:t>
            </a:r>
            <a:r>
              <a:rPr b="1" lang="en-US">
                <a:solidFill>
                  <a:srgbClr val="080808"/>
                </a:solidFill>
                <a:highlight>
                  <a:schemeClr val="lt1"/>
                </a:highlight>
                <a:latin typeface="Consolas"/>
                <a:ea typeface="Consolas"/>
                <a:cs typeface="Consolas"/>
                <a:sym typeface="Consolas"/>
              </a:rPr>
              <a:t>&lt;input&gt;</a:t>
            </a:r>
            <a:r>
              <a:rPr lang="en-US">
                <a:solidFill>
                  <a:srgbClr val="080808"/>
                </a:solidFill>
                <a:highlight>
                  <a:schemeClr val="lt1"/>
                </a:highlight>
              </a:rPr>
              <a:t>, </a:t>
            </a:r>
            <a:r>
              <a:rPr b="1" lang="en-US">
                <a:solidFill>
                  <a:srgbClr val="080808"/>
                </a:solidFill>
                <a:highlight>
                  <a:schemeClr val="lt1"/>
                </a:highlight>
                <a:latin typeface="Consolas"/>
                <a:ea typeface="Consolas"/>
                <a:cs typeface="Consolas"/>
                <a:sym typeface="Consolas"/>
              </a:rPr>
              <a:t>&lt;select&gt;</a:t>
            </a:r>
            <a:r>
              <a:rPr lang="en-US">
                <a:solidFill>
                  <a:srgbClr val="080808"/>
                </a:solidFill>
                <a:highlight>
                  <a:schemeClr val="lt1"/>
                </a:highlight>
              </a:rPr>
              <a:t>, or </a:t>
            </a:r>
            <a:r>
              <a:rPr b="1" lang="en-US">
                <a:solidFill>
                  <a:srgbClr val="080808"/>
                </a:solidFill>
                <a:highlight>
                  <a:schemeClr val="lt1"/>
                </a:highlight>
                <a:latin typeface="Consolas"/>
                <a:ea typeface="Consolas"/>
                <a:cs typeface="Consolas"/>
                <a:sym typeface="Consolas"/>
              </a:rPr>
              <a:t>&lt;textarea&gt;</a:t>
            </a:r>
            <a:r>
              <a:rPr lang="en-US">
                <a:solidFill>
                  <a:srgbClr val="080808"/>
                </a:solidFill>
                <a:highlight>
                  <a:schemeClr val="lt1"/>
                </a:highlight>
              </a:rPr>
              <a:t> element has been changed. For example, each time an individual character of a longer string is typed into a text input, this event fires.</a:t>
            </a:r>
            <a:endParaRPr>
              <a:solidFill>
                <a:srgbClr val="080808"/>
              </a:solidFill>
              <a:highlight>
                <a:schemeClr val="lt1"/>
              </a:highlight>
            </a:endParaRPr>
          </a:p>
          <a:p>
            <a:pPr indent="-298450" lvl="0" marL="457200" rtl="0" algn="l">
              <a:spcBef>
                <a:spcPts val="0"/>
              </a:spcBef>
              <a:spcAft>
                <a:spcPts val="0"/>
              </a:spcAft>
              <a:buClr>
                <a:schemeClr val="accent4"/>
              </a:buClr>
              <a:buSzPts val="1100"/>
              <a:buChar char="➢"/>
            </a:pPr>
            <a:r>
              <a:rPr b="1" lang="en-US">
                <a:solidFill>
                  <a:srgbClr val="080808"/>
                </a:solidFill>
                <a:highlight>
                  <a:schemeClr val="lt1"/>
                </a:highlight>
              </a:rPr>
              <a:t>onchange </a:t>
            </a:r>
            <a:r>
              <a:rPr lang="en-US">
                <a:solidFill>
                  <a:srgbClr val="080808"/>
                </a:solidFill>
                <a:highlight>
                  <a:schemeClr val="lt1"/>
                </a:highlight>
              </a:rPr>
              <a:t>– </a:t>
            </a:r>
            <a:r>
              <a:rPr lang="en-US">
                <a:solidFill>
                  <a:srgbClr val="080808"/>
                </a:solidFill>
                <a:highlight>
                  <a:schemeClr val="lt1"/>
                </a:highlight>
              </a:rPr>
              <a:t>Fires when the value of an </a:t>
            </a:r>
            <a:r>
              <a:rPr b="1" lang="en-US">
                <a:solidFill>
                  <a:srgbClr val="080808"/>
                </a:solidFill>
                <a:highlight>
                  <a:schemeClr val="lt1"/>
                </a:highlight>
                <a:latin typeface="Consolas"/>
                <a:ea typeface="Consolas"/>
                <a:cs typeface="Consolas"/>
                <a:sym typeface="Consolas"/>
              </a:rPr>
              <a:t>&lt;input&gt;</a:t>
            </a:r>
            <a:r>
              <a:rPr lang="en-US">
                <a:solidFill>
                  <a:srgbClr val="080808"/>
                </a:solidFill>
                <a:highlight>
                  <a:schemeClr val="lt1"/>
                </a:highlight>
              </a:rPr>
              <a:t>, </a:t>
            </a:r>
            <a:r>
              <a:rPr b="1" lang="en-US">
                <a:solidFill>
                  <a:srgbClr val="080808"/>
                </a:solidFill>
                <a:highlight>
                  <a:schemeClr val="lt1"/>
                </a:highlight>
                <a:latin typeface="Consolas"/>
                <a:ea typeface="Consolas"/>
                <a:cs typeface="Consolas"/>
                <a:sym typeface="Consolas"/>
              </a:rPr>
              <a:t>&lt;select&gt;</a:t>
            </a:r>
            <a:r>
              <a:rPr lang="en-US">
                <a:solidFill>
                  <a:srgbClr val="080808"/>
                </a:solidFill>
                <a:highlight>
                  <a:schemeClr val="lt1"/>
                </a:highlight>
              </a:rPr>
              <a:t>, or </a:t>
            </a:r>
            <a:r>
              <a:rPr b="1" lang="en-US">
                <a:solidFill>
                  <a:srgbClr val="080808"/>
                </a:solidFill>
                <a:highlight>
                  <a:schemeClr val="lt1"/>
                </a:highlight>
                <a:latin typeface="Consolas"/>
                <a:ea typeface="Consolas"/>
                <a:cs typeface="Consolas"/>
                <a:sym typeface="Consolas"/>
              </a:rPr>
              <a:t>&lt;textarea&gt;</a:t>
            </a:r>
            <a:r>
              <a:rPr lang="en-US">
                <a:solidFill>
                  <a:srgbClr val="080808"/>
                </a:solidFill>
                <a:highlight>
                  <a:schemeClr val="lt1"/>
                </a:highlight>
              </a:rPr>
              <a:t> element has been changed, but only when the change has been completed and committed. For example, when a string is finished being typed into an input and the user moves to the next field, this event fires. </a:t>
            </a:r>
            <a:endParaRPr>
              <a:solidFill>
                <a:srgbClr val="080808"/>
              </a:solidFill>
              <a:highlight>
                <a:schemeClr val="lt1"/>
              </a:highlight>
            </a:endParaRPr>
          </a:p>
          <a:p>
            <a:pPr indent="-298450" lvl="0" marL="457200" rtl="0" algn="l">
              <a:spcBef>
                <a:spcPts val="0"/>
              </a:spcBef>
              <a:spcAft>
                <a:spcPts val="0"/>
              </a:spcAft>
              <a:buClr>
                <a:schemeClr val="accent4"/>
              </a:buClr>
              <a:buSzPts val="1100"/>
              <a:buChar char="➢"/>
            </a:pPr>
            <a:r>
              <a:rPr b="1" lang="en-US">
                <a:solidFill>
                  <a:srgbClr val="080808"/>
                </a:solidFill>
                <a:highlight>
                  <a:schemeClr val="lt1"/>
                </a:highlight>
              </a:rPr>
              <a:t>onsubmit </a:t>
            </a:r>
            <a:r>
              <a:rPr lang="en-US">
                <a:solidFill>
                  <a:srgbClr val="080808"/>
                </a:solidFill>
                <a:highlight>
                  <a:schemeClr val="lt1"/>
                </a:highlight>
              </a:rPr>
              <a:t>– Fires when the user submits the form through the use of a submit button or by pressing enter. The </a:t>
            </a:r>
            <a:r>
              <a:rPr b="1" lang="en-US">
                <a:solidFill>
                  <a:srgbClr val="080808"/>
                </a:solidFill>
                <a:highlight>
                  <a:schemeClr val="lt1"/>
                </a:highlight>
                <a:latin typeface="Consolas"/>
                <a:ea typeface="Consolas"/>
                <a:cs typeface="Consolas"/>
                <a:sym typeface="Consolas"/>
              </a:rPr>
              <a:t>onsubmit</a:t>
            </a:r>
            <a:r>
              <a:rPr lang="en-US">
                <a:solidFill>
                  <a:srgbClr val="080808"/>
                </a:solidFill>
                <a:highlight>
                  <a:schemeClr val="lt1"/>
                </a:highlight>
              </a:rPr>
              <a:t> event fires only on the </a:t>
            </a:r>
            <a:r>
              <a:rPr b="1" lang="en-US">
                <a:solidFill>
                  <a:srgbClr val="080808"/>
                </a:solidFill>
                <a:highlight>
                  <a:schemeClr val="lt1"/>
                </a:highlight>
                <a:latin typeface="Consolas"/>
                <a:ea typeface="Consolas"/>
                <a:cs typeface="Consolas"/>
                <a:sym typeface="Consolas"/>
              </a:rPr>
              <a:t>&lt;form&gt;</a:t>
            </a:r>
            <a:r>
              <a:rPr lang="en-US">
                <a:solidFill>
                  <a:srgbClr val="080808"/>
                </a:solidFill>
                <a:highlight>
                  <a:schemeClr val="lt1"/>
                </a:highlight>
              </a:rPr>
              <a:t> element itself, and not on any </a:t>
            </a:r>
            <a:r>
              <a:rPr b="1" lang="en-US">
                <a:solidFill>
                  <a:srgbClr val="080808"/>
                </a:solidFill>
                <a:highlight>
                  <a:schemeClr val="lt1"/>
                </a:highlight>
                <a:latin typeface="Consolas"/>
                <a:ea typeface="Consolas"/>
                <a:cs typeface="Consolas"/>
                <a:sym typeface="Consolas"/>
              </a:rPr>
              <a:t>&lt;input&gt;</a:t>
            </a:r>
            <a:r>
              <a:rPr lang="en-US">
                <a:solidFill>
                  <a:srgbClr val="080808"/>
                </a:solidFill>
                <a:highlight>
                  <a:schemeClr val="lt1"/>
                </a:highlight>
              </a:rPr>
              <a:t> or </a:t>
            </a:r>
            <a:r>
              <a:rPr b="1" lang="en-US">
                <a:solidFill>
                  <a:srgbClr val="080808"/>
                </a:solidFill>
                <a:highlight>
                  <a:schemeClr val="lt1"/>
                </a:highlight>
                <a:latin typeface="Consolas"/>
                <a:ea typeface="Consolas"/>
                <a:cs typeface="Consolas"/>
                <a:sym typeface="Consolas"/>
              </a:rPr>
              <a:t>&lt;button&gt;</a:t>
            </a:r>
            <a:r>
              <a:rPr lang="en-US">
                <a:solidFill>
                  <a:srgbClr val="080808"/>
                </a:solidFill>
                <a:highlight>
                  <a:schemeClr val="lt1"/>
                </a:highlight>
              </a:rPr>
              <a:t> element inside it. </a:t>
            </a:r>
            <a:endParaRPr>
              <a:solidFill>
                <a:srgbClr val="080808"/>
              </a:solidFill>
              <a:highlight>
                <a:schemeClr val="lt1"/>
              </a:highlight>
            </a:endParaRPr>
          </a:p>
          <a:p>
            <a:pPr indent="0" lvl="0" marL="0" rtl="0" algn="l">
              <a:spcBef>
                <a:spcPts val="800"/>
              </a:spcBef>
              <a:spcAft>
                <a:spcPts val="800"/>
              </a:spcAft>
              <a:buNone/>
            </a:pPr>
            <a:r>
              <a:rPr lang="en-US">
                <a:solidFill>
                  <a:srgbClr val="080808"/>
                </a:solidFill>
                <a:highlight>
                  <a:schemeClr val="lt1"/>
                </a:highlight>
              </a:rPr>
              <a:t>You can also access these events through the </a:t>
            </a:r>
            <a:r>
              <a:rPr b="1" lang="en-US" u="sng">
                <a:solidFill>
                  <a:schemeClr val="hlink"/>
                </a:solidFill>
                <a:highlight>
                  <a:schemeClr val="lt1"/>
                </a:highlight>
                <a:latin typeface="Consolas"/>
                <a:ea typeface="Consolas"/>
                <a:cs typeface="Consolas"/>
                <a:sym typeface="Consolas"/>
                <a:hlinkClick r:id="rId3"/>
              </a:rPr>
              <a:t>addEventListener()</a:t>
            </a:r>
            <a:r>
              <a:rPr lang="en-US">
                <a:solidFill>
                  <a:srgbClr val="080808"/>
                </a:solidFill>
                <a:highlight>
                  <a:schemeClr val="lt1"/>
                </a:highlight>
              </a:rPr>
              <a:t> method.</a:t>
            </a:r>
            <a:endParaRPr>
              <a:solidFill>
                <a:srgbClr val="080808"/>
              </a:solidFill>
              <a:highlight>
                <a:schemeClr val="lt1"/>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79"/>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Activity: Form Validation with JavaScript (1)</a:t>
            </a:r>
            <a:endParaRPr sz="2400"/>
          </a:p>
        </p:txBody>
      </p:sp>
      <p:sp>
        <p:nvSpPr>
          <p:cNvPr id="723" name="Google Shape;723;p79"/>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US">
                <a:solidFill>
                  <a:schemeClr val="accent2"/>
                </a:solidFill>
              </a:rPr>
              <a:t>In the next few slides, we will walk through the steps to create additional validation parameters using JavaScript alongside the built-in HTML form validation options.</a:t>
            </a:r>
            <a:endParaRPr>
              <a:solidFill>
                <a:schemeClr val="accent2"/>
              </a:solidFill>
            </a:endParaRPr>
          </a:p>
          <a:p>
            <a:pPr indent="0" lvl="0" marL="0" rtl="0" algn="l">
              <a:spcBef>
                <a:spcPts val="1000"/>
              </a:spcBef>
              <a:spcAft>
                <a:spcPts val="0"/>
              </a:spcAft>
              <a:buNone/>
            </a:pPr>
            <a:r>
              <a:rPr b="1" lang="en-US">
                <a:solidFill>
                  <a:schemeClr val="accent2"/>
                </a:solidFill>
              </a:rPr>
              <a:t>Step 1: </a:t>
            </a:r>
            <a:r>
              <a:rPr lang="en-US">
                <a:solidFill>
                  <a:schemeClr val="accent2"/>
                </a:solidFill>
              </a:rPr>
              <a:t>Create js file named </a:t>
            </a:r>
            <a:r>
              <a:rPr b="1" lang="en-US">
                <a:solidFill>
                  <a:schemeClr val="accent2"/>
                </a:solidFill>
              </a:rPr>
              <a:t>validation.js</a:t>
            </a:r>
            <a:r>
              <a:rPr lang="en-US">
                <a:solidFill>
                  <a:schemeClr val="accent2"/>
                </a:solidFill>
              </a:rPr>
              <a:t> using notepad or IDE and add the following code.</a:t>
            </a:r>
            <a:endParaRPr>
              <a:solidFill>
                <a:schemeClr val="accent2"/>
              </a:solidFill>
              <a:highlight>
                <a:schemeClr val="lt1"/>
              </a:highlight>
              <a:latin typeface="Century Gothic"/>
              <a:ea typeface="Century Gothic"/>
              <a:cs typeface="Century Gothic"/>
              <a:sym typeface="Century Gothic"/>
            </a:endParaRPr>
          </a:p>
          <a:p>
            <a:pPr indent="-254000" lvl="0" marL="342900" rtl="0" algn="l">
              <a:spcBef>
                <a:spcPts val="1000"/>
              </a:spcBef>
              <a:spcAft>
                <a:spcPts val="0"/>
              </a:spcAft>
              <a:buClr>
                <a:srgbClr val="E69138"/>
              </a:buClr>
              <a:buSzPts val="1400"/>
              <a:buChar char="➢"/>
            </a:pPr>
            <a:r>
              <a:rPr b="1" lang="en-US">
                <a:latin typeface="Consolas"/>
                <a:ea typeface="Consolas"/>
                <a:cs typeface="Consolas"/>
                <a:sym typeface="Consolas"/>
              </a:rPr>
              <a:t>validateEmail()</a:t>
            </a:r>
            <a:r>
              <a:rPr lang="en-US">
                <a:latin typeface="Consolas"/>
                <a:ea typeface="Consolas"/>
                <a:cs typeface="Consolas"/>
                <a:sym typeface="Consolas"/>
              </a:rPr>
              <a:t> </a:t>
            </a:r>
            <a:r>
              <a:rPr lang="en-US">
                <a:solidFill>
                  <a:srgbClr val="000000"/>
                </a:solidFill>
              </a:rPr>
              <a:t>is a custom function which </a:t>
            </a:r>
            <a:br>
              <a:rPr lang="en-US">
                <a:solidFill>
                  <a:srgbClr val="000000"/>
                </a:solidFill>
              </a:rPr>
            </a:br>
            <a:r>
              <a:rPr lang="en-US">
                <a:solidFill>
                  <a:srgbClr val="000000"/>
                </a:solidFill>
              </a:rPr>
              <a:t>contains code for email validation.</a:t>
            </a:r>
            <a:endParaRPr>
              <a:solidFill>
                <a:schemeClr val="accent2"/>
              </a:solidFill>
            </a:endParaRPr>
          </a:p>
          <a:p>
            <a:pPr indent="-254000" lvl="0" marL="342900" rtl="0" algn="l">
              <a:spcBef>
                <a:spcPts val="800"/>
              </a:spcBef>
              <a:spcAft>
                <a:spcPts val="0"/>
              </a:spcAft>
              <a:buClr>
                <a:srgbClr val="E69138"/>
              </a:buClr>
              <a:buSzPts val="1400"/>
              <a:buChar char="➢"/>
            </a:pPr>
            <a:r>
              <a:rPr lang="en-US">
                <a:solidFill>
                  <a:schemeClr val="accent2"/>
                </a:solidFill>
              </a:rPr>
              <a:t>An email address must contain at least an </a:t>
            </a:r>
            <a:br>
              <a:rPr lang="en-US">
                <a:solidFill>
                  <a:schemeClr val="accent2"/>
                </a:solidFill>
              </a:rPr>
            </a:br>
            <a:r>
              <a:rPr b="1" lang="en-US">
                <a:solidFill>
                  <a:schemeClr val="accent2"/>
                </a:solidFill>
              </a:rPr>
              <a:t>@</a:t>
            </a:r>
            <a:r>
              <a:rPr lang="en-US">
                <a:solidFill>
                  <a:schemeClr val="accent2"/>
                </a:solidFill>
              </a:rPr>
              <a:t> sign and a dot (</a:t>
            </a:r>
            <a:r>
              <a:rPr b="1" lang="en-US">
                <a:solidFill>
                  <a:schemeClr val="accent2"/>
                </a:solidFill>
              </a:rPr>
              <a:t>.</a:t>
            </a:r>
            <a:r>
              <a:rPr lang="en-US">
                <a:solidFill>
                  <a:schemeClr val="accent2"/>
                </a:solidFill>
              </a:rPr>
              <a:t>).</a:t>
            </a:r>
            <a:endParaRPr>
              <a:solidFill>
                <a:schemeClr val="accent2"/>
              </a:solidFill>
            </a:endParaRPr>
          </a:p>
          <a:p>
            <a:pPr indent="-254000" lvl="0" marL="342900" rtl="0" algn="l">
              <a:spcBef>
                <a:spcPts val="800"/>
              </a:spcBef>
              <a:spcAft>
                <a:spcPts val="800"/>
              </a:spcAft>
              <a:buClr>
                <a:srgbClr val="E69138"/>
              </a:buClr>
              <a:buSzPts val="1400"/>
              <a:buChar char="➢"/>
            </a:pPr>
            <a:r>
              <a:rPr lang="en-US">
                <a:solidFill>
                  <a:schemeClr val="accent2"/>
                </a:solidFill>
              </a:rPr>
              <a:t>The </a:t>
            </a:r>
            <a:r>
              <a:rPr b="1" lang="en-US">
                <a:solidFill>
                  <a:schemeClr val="accent2"/>
                </a:solidFill>
              </a:rPr>
              <a:t>@</a:t>
            </a:r>
            <a:r>
              <a:rPr lang="en-US">
                <a:solidFill>
                  <a:schemeClr val="accent2"/>
                </a:solidFill>
              </a:rPr>
              <a:t> sign must not be the first character of </a:t>
            </a:r>
            <a:br>
              <a:rPr lang="en-US">
                <a:solidFill>
                  <a:schemeClr val="accent2"/>
                </a:solidFill>
              </a:rPr>
            </a:br>
            <a:r>
              <a:rPr lang="en-US">
                <a:solidFill>
                  <a:schemeClr val="accent2"/>
                </a:solidFill>
              </a:rPr>
              <a:t>the email address, and the last dot must at </a:t>
            </a:r>
            <a:br>
              <a:rPr lang="en-US">
                <a:solidFill>
                  <a:schemeClr val="accent2"/>
                </a:solidFill>
              </a:rPr>
            </a:br>
            <a:r>
              <a:rPr lang="en-US">
                <a:solidFill>
                  <a:schemeClr val="accent2"/>
                </a:solidFill>
              </a:rPr>
              <a:t>least be one character after the </a:t>
            </a:r>
            <a:r>
              <a:rPr b="1" lang="en-US">
                <a:solidFill>
                  <a:schemeClr val="accent2"/>
                </a:solidFill>
              </a:rPr>
              <a:t>@</a:t>
            </a:r>
            <a:r>
              <a:rPr lang="en-US">
                <a:solidFill>
                  <a:schemeClr val="accent2"/>
                </a:solidFill>
              </a:rPr>
              <a:t> sign.</a:t>
            </a:r>
            <a:endParaRPr sz="1200">
              <a:solidFill>
                <a:schemeClr val="accent2"/>
              </a:solidFill>
              <a:latin typeface="Consolas"/>
              <a:ea typeface="Consolas"/>
              <a:cs typeface="Consolas"/>
              <a:sym typeface="Consolas"/>
            </a:endParaRPr>
          </a:p>
        </p:txBody>
      </p:sp>
      <p:sp>
        <p:nvSpPr>
          <p:cNvPr id="724" name="Google Shape;724;p79"/>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725" name="Google Shape;725;p79"/>
          <p:cNvSpPr txBox="1"/>
          <p:nvPr/>
        </p:nvSpPr>
        <p:spPr>
          <a:xfrm>
            <a:off x="5103325" y="2500200"/>
            <a:ext cx="3607200" cy="21858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accent2"/>
                </a:solidFill>
                <a:latin typeface="Consolas"/>
                <a:ea typeface="Consolas"/>
                <a:cs typeface="Consolas"/>
                <a:sym typeface="Consolas"/>
              </a:rPr>
              <a:t>function validateEmail() {</a:t>
            </a:r>
            <a:endParaRPr sz="1000">
              <a:solidFill>
                <a:schemeClr val="accent2"/>
              </a:solidFill>
              <a:latin typeface="Consolas"/>
              <a:ea typeface="Consolas"/>
              <a:cs typeface="Consolas"/>
              <a:sym typeface="Consolas"/>
            </a:endParaRPr>
          </a:p>
          <a:p>
            <a:pPr indent="0" lvl="0" marL="0" rtl="0" algn="l">
              <a:spcBef>
                <a:spcPts val="0"/>
              </a:spcBef>
              <a:spcAft>
                <a:spcPts val="0"/>
              </a:spcAft>
              <a:buNone/>
            </a:pPr>
            <a:r>
              <a:rPr lang="en-US" sz="1000">
                <a:solidFill>
                  <a:schemeClr val="accent2"/>
                </a:solidFill>
                <a:latin typeface="Consolas"/>
                <a:ea typeface="Consolas"/>
                <a:cs typeface="Consolas"/>
                <a:sym typeface="Consolas"/>
              </a:rPr>
              <a:t>  let emailID = document.myForm.EMail.value;</a:t>
            </a:r>
            <a:endParaRPr sz="1000">
              <a:solidFill>
                <a:schemeClr val="accent2"/>
              </a:solidFill>
              <a:latin typeface="Consolas"/>
              <a:ea typeface="Consolas"/>
              <a:cs typeface="Consolas"/>
              <a:sym typeface="Consolas"/>
            </a:endParaRPr>
          </a:p>
          <a:p>
            <a:pPr indent="0" lvl="0" marL="0" rtl="0" algn="l">
              <a:spcBef>
                <a:spcPts val="0"/>
              </a:spcBef>
              <a:spcAft>
                <a:spcPts val="0"/>
              </a:spcAft>
              <a:buNone/>
            </a:pPr>
            <a:r>
              <a:rPr lang="en-US" sz="1000">
                <a:solidFill>
                  <a:schemeClr val="accent2"/>
                </a:solidFill>
                <a:latin typeface="Consolas"/>
                <a:ea typeface="Consolas"/>
                <a:cs typeface="Consolas"/>
                <a:sym typeface="Consolas"/>
              </a:rPr>
              <a:t>  atpos = emailID.indexOf("@");</a:t>
            </a:r>
            <a:endParaRPr sz="1000">
              <a:solidFill>
                <a:schemeClr val="accent2"/>
              </a:solidFill>
              <a:latin typeface="Consolas"/>
              <a:ea typeface="Consolas"/>
              <a:cs typeface="Consolas"/>
              <a:sym typeface="Consolas"/>
            </a:endParaRPr>
          </a:p>
          <a:p>
            <a:pPr indent="0" lvl="0" marL="0" rtl="0" algn="l">
              <a:spcBef>
                <a:spcPts val="0"/>
              </a:spcBef>
              <a:spcAft>
                <a:spcPts val="0"/>
              </a:spcAft>
              <a:buNone/>
            </a:pPr>
            <a:r>
              <a:rPr lang="en-US" sz="1000">
                <a:solidFill>
                  <a:schemeClr val="accent2"/>
                </a:solidFill>
                <a:latin typeface="Consolas"/>
                <a:ea typeface="Consolas"/>
                <a:cs typeface="Consolas"/>
                <a:sym typeface="Consolas"/>
              </a:rPr>
              <a:t>  dotpos = emailID.lastIndexOf(".");</a:t>
            </a:r>
            <a:endParaRPr sz="1000">
              <a:solidFill>
                <a:schemeClr val="accent2"/>
              </a:solidFill>
              <a:latin typeface="Consolas"/>
              <a:ea typeface="Consolas"/>
              <a:cs typeface="Consolas"/>
              <a:sym typeface="Consolas"/>
            </a:endParaRPr>
          </a:p>
          <a:p>
            <a:pPr indent="0" lvl="0" marL="0" rtl="0" algn="l">
              <a:spcBef>
                <a:spcPts val="0"/>
              </a:spcBef>
              <a:spcAft>
                <a:spcPts val="0"/>
              </a:spcAft>
              <a:buNone/>
            </a:pPr>
            <a:r>
              <a:rPr lang="en-US" sz="1000">
                <a:solidFill>
                  <a:schemeClr val="accent2"/>
                </a:solidFill>
                <a:latin typeface="Consolas"/>
                <a:ea typeface="Consolas"/>
                <a:cs typeface="Consolas"/>
                <a:sym typeface="Consolas"/>
              </a:rPr>
              <a:t>  if (atpos &lt; 1 || ( dotpos - atpos &lt; 2 )) {</a:t>
            </a:r>
            <a:endParaRPr sz="1000">
              <a:solidFill>
                <a:schemeClr val="accent2"/>
              </a:solidFill>
              <a:latin typeface="Consolas"/>
              <a:ea typeface="Consolas"/>
              <a:cs typeface="Consolas"/>
              <a:sym typeface="Consolas"/>
            </a:endParaRPr>
          </a:p>
          <a:p>
            <a:pPr indent="0" lvl="0" marL="0" rtl="0" algn="l">
              <a:spcBef>
                <a:spcPts val="0"/>
              </a:spcBef>
              <a:spcAft>
                <a:spcPts val="0"/>
              </a:spcAft>
              <a:buNone/>
            </a:pPr>
            <a:r>
              <a:rPr lang="en-US" sz="1000">
                <a:solidFill>
                  <a:schemeClr val="accent2"/>
                </a:solidFill>
                <a:latin typeface="Consolas"/>
                <a:ea typeface="Consolas"/>
                <a:cs typeface="Consolas"/>
                <a:sym typeface="Consolas"/>
              </a:rPr>
              <a:t>    alert("Please enter correct email ID");</a:t>
            </a:r>
            <a:endParaRPr sz="1000">
              <a:solidFill>
                <a:schemeClr val="accent2"/>
              </a:solidFill>
              <a:latin typeface="Consolas"/>
              <a:ea typeface="Consolas"/>
              <a:cs typeface="Consolas"/>
              <a:sym typeface="Consolas"/>
            </a:endParaRPr>
          </a:p>
          <a:p>
            <a:pPr indent="0" lvl="0" marL="0" rtl="0" algn="l">
              <a:spcBef>
                <a:spcPts val="0"/>
              </a:spcBef>
              <a:spcAft>
                <a:spcPts val="0"/>
              </a:spcAft>
              <a:buNone/>
            </a:pPr>
            <a:r>
              <a:rPr lang="en-US" sz="1000">
                <a:solidFill>
                  <a:schemeClr val="accent2"/>
                </a:solidFill>
                <a:latin typeface="Consolas"/>
                <a:ea typeface="Consolas"/>
                <a:cs typeface="Consolas"/>
                <a:sym typeface="Consolas"/>
              </a:rPr>
              <a:t>    document.myForm.EMail.focus() ;</a:t>
            </a:r>
            <a:endParaRPr sz="1000">
              <a:solidFill>
                <a:schemeClr val="accent2"/>
              </a:solidFill>
              <a:latin typeface="Consolas"/>
              <a:ea typeface="Consolas"/>
              <a:cs typeface="Consolas"/>
              <a:sym typeface="Consolas"/>
            </a:endParaRPr>
          </a:p>
          <a:p>
            <a:pPr indent="0" lvl="0" marL="0" rtl="0" algn="l">
              <a:spcBef>
                <a:spcPts val="0"/>
              </a:spcBef>
              <a:spcAft>
                <a:spcPts val="0"/>
              </a:spcAft>
              <a:buNone/>
            </a:pPr>
            <a:r>
              <a:rPr lang="en-US" sz="1000">
                <a:solidFill>
                  <a:schemeClr val="accent2"/>
                </a:solidFill>
                <a:latin typeface="Consolas"/>
                <a:ea typeface="Consolas"/>
                <a:cs typeface="Consolas"/>
                <a:sym typeface="Consolas"/>
              </a:rPr>
              <a:t>    return false;</a:t>
            </a:r>
            <a:endParaRPr sz="1000">
              <a:solidFill>
                <a:schemeClr val="accent2"/>
              </a:solidFill>
              <a:latin typeface="Consolas"/>
              <a:ea typeface="Consolas"/>
              <a:cs typeface="Consolas"/>
              <a:sym typeface="Consolas"/>
            </a:endParaRPr>
          </a:p>
          <a:p>
            <a:pPr indent="0" lvl="0" marL="0" rtl="0" algn="l">
              <a:spcBef>
                <a:spcPts val="0"/>
              </a:spcBef>
              <a:spcAft>
                <a:spcPts val="0"/>
              </a:spcAft>
              <a:buNone/>
            </a:pPr>
            <a:r>
              <a:rPr lang="en-US" sz="1000">
                <a:solidFill>
                  <a:schemeClr val="accent2"/>
                </a:solidFill>
                <a:latin typeface="Consolas"/>
                <a:ea typeface="Consolas"/>
                <a:cs typeface="Consolas"/>
                <a:sym typeface="Consolas"/>
              </a:rPr>
              <a:t>  } else {</a:t>
            </a:r>
            <a:endParaRPr sz="1000">
              <a:solidFill>
                <a:schemeClr val="accent2"/>
              </a:solidFill>
              <a:latin typeface="Consolas"/>
              <a:ea typeface="Consolas"/>
              <a:cs typeface="Consolas"/>
              <a:sym typeface="Consolas"/>
            </a:endParaRPr>
          </a:p>
          <a:p>
            <a:pPr indent="0" lvl="0" marL="0" rtl="0" algn="l">
              <a:spcBef>
                <a:spcPts val="0"/>
              </a:spcBef>
              <a:spcAft>
                <a:spcPts val="0"/>
              </a:spcAft>
              <a:buNone/>
            </a:pPr>
            <a:r>
              <a:rPr lang="en-US" sz="1000">
                <a:solidFill>
                  <a:schemeClr val="accent2"/>
                </a:solidFill>
                <a:latin typeface="Consolas"/>
                <a:ea typeface="Consolas"/>
                <a:cs typeface="Consolas"/>
                <a:sym typeface="Consolas"/>
              </a:rPr>
              <a:t>    return true; </a:t>
            </a:r>
            <a:endParaRPr sz="1000">
              <a:solidFill>
                <a:schemeClr val="accent2"/>
              </a:solidFill>
              <a:latin typeface="Consolas"/>
              <a:ea typeface="Consolas"/>
              <a:cs typeface="Consolas"/>
              <a:sym typeface="Consolas"/>
            </a:endParaRPr>
          </a:p>
          <a:p>
            <a:pPr indent="0" lvl="0" marL="0" rtl="0" algn="l">
              <a:spcBef>
                <a:spcPts val="0"/>
              </a:spcBef>
              <a:spcAft>
                <a:spcPts val="0"/>
              </a:spcAft>
              <a:buNone/>
            </a:pPr>
            <a:r>
              <a:rPr lang="en-US" sz="1000">
                <a:solidFill>
                  <a:schemeClr val="accent2"/>
                </a:solidFill>
                <a:latin typeface="Consolas"/>
                <a:ea typeface="Consolas"/>
                <a:cs typeface="Consolas"/>
                <a:sym typeface="Consolas"/>
              </a:rPr>
              <a:t>  }</a:t>
            </a:r>
            <a:endParaRPr sz="1000">
              <a:solidFill>
                <a:schemeClr val="accent2"/>
              </a:solidFill>
              <a:latin typeface="Consolas"/>
              <a:ea typeface="Consolas"/>
              <a:cs typeface="Consolas"/>
              <a:sym typeface="Consolas"/>
            </a:endParaRPr>
          </a:p>
          <a:p>
            <a:pPr indent="0" lvl="0" marL="0" rtl="0" algn="l">
              <a:spcBef>
                <a:spcPts val="0"/>
              </a:spcBef>
              <a:spcAft>
                <a:spcPts val="0"/>
              </a:spcAft>
              <a:buNone/>
            </a:pPr>
            <a:r>
              <a:rPr lang="en-US" sz="1000">
                <a:solidFill>
                  <a:schemeClr val="accent2"/>
                </a:solidFill>
                <a:latin typeface="Consolas"/>
                <a:ea typeface="Consolas"/>
                <a:cs typeface="Consolas"/>
                <a:sym typeface="Consolas"/>
              </a:rPr>
              <a:t>  return( true )  </a:t>
            </a:r>
            <a:endParaRPr sz="1000">
              <a:solidFill>
                <a:schemeClr val="accent2"/>
              </a:solidFill>
              <a:latin typeface="Consolas"/>
              <a:ea typeface="Consolas"/>
              <a:cs typeface="Consolas"/>
              <a:sym typeface="Consolas"/>
            </a:endParaRPr>
          </a:p>
          <a:p>
            <a:pPr indent="0" lvl="0" marL="0" rtl="0" algn="l">
              <a:spcBef>
                <a:spcPts val="0"/>
              </a:spcBef>
              <a:spcAft>
                <a:spcPts val="0"/>
              </a:spcAft>
              <a:buNone/>
            </a:pPr>
            <a:r>
              <a:rPr lang="en-US" sz="1000">
                <a:solidFill>
                  <a:schemeClr val="accent2"/>
                </a:solidFill>
                <a:latin typeface="Consolas"/>
                <a:ea typeface="Consolas"/>
                <a:cs typeface="Consolas"/>
                <a:sym typeface="Consolas"/>
              </a:rPr>
              <a:t>}</a:t>
            </a:r>
            <a:endParaRPr sz="1200">
              <a:solidFill>
                <a:schemeClr val="accent2"/>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80"/>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1000"/>
              </a:spcAft>
              <a:buNone/>
            </a:pPr>
            <a:r>
              <a:rPr b="1" lang="en-US">
                <a:solidFill>
                  <a:schemeClr val="accent2"/>
                </a:solidFill>
              </a:rPr>
              <a:t>Step 2: </a:t>
            </a:r>
            <a:r>
              <a:rPr lang="en-US">
                <a:solidFill>
                  <a:schemeClr val="accent2"/>
                </a:solidFill>
              </a:rPr>
              <a:t>Include the following additional validation function within your file. This code checks whether or not certain inputs are empty, and will alert the user to provide that information.</a:t>
            </a:r>
            <a:endParaRPr sz="1200">
              <a:solidFill>
                <a:schemeClr val="accent2"/>
              </a:solidFill>
              <a:latin typeface="Consolas"/>
              <a:ea typeface="Consolas"/>
              <a:cs typeface="Consolas"/>
              <a:sym typeface="Consolas"/>
            </a:endParaRPr>
          </a:p>
        </p:txBody>
      </p:sp>
      <p:sp>
        <p:nvSpPr>
          <p:cNvPr id="732" name="Google Shape;732;p80"/>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Activity: Form Validation with JavaScript (2)</a:t>
            </a:r>
            <a:endParaRPr sz="2400"/>
          </a:p>
        </p:txBody>
      </p:sp>
      <p:sp>
        <p:nvSpPr>
          <p:cNvPr id="733" name="Google Shape;733;p80"/>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734" name="Google Shape;734;p80"/>
          <p:cNvSpPr txBox="1"/>
          <p:nvPr/>
        </p:nvSpPr>
        <p:spPr>
          <a:xfrm>
            <a:off x="282050" y="1844250"/>
            <a:ext cx="4309800" cy="3140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800">
                <a:solidFill>
                  <a:schemeClr val="accent2"/>
                </a:solidFill>
                <a:latin typeface="Consolas"/>
                <a:ea typeface="Consolas"/>
                <a:cs typeface="Consolas"/>
                <a:sym typeface="Consolas"/>
              </a:rPr>
              <a:t>function validate() {</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if (document.myForm.Name.value == "") {</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alert("Please provide your name!");</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document.myForm.Name.focus() ;</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return false;</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 else {</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let NAME = document.getElementById("NAME").value;</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if (document.myForm.EMail.value == "") {</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alert("Please provide your Email!");</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document.myForm.EMail.focus() ;</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return false;</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if (document.myForm.EMail.value != "") {</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if (validateEmail()) {</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let emailValue = document.getElementById("emailID").value;</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         </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if (document.myForm.Zip.value == "" || isNaN(document.myForm.Zip.value) || document.myForm.Zip.value.length != 5) {</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alert("Please provide a zip in the format #####.");</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document.myForm.Zip.focus();</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return false;</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a:t>
            </a:r>
            <a:endParaRPr sz="800">
              <a:solidFill>
                <a:schemeClr val="accent2"/>
              </a:solidFill>
              <a:latin typeface="Consolas"/>
              <a:ea typeface="Consolas"/>
              <a:cs typeface="Consolas"/>
              <a:sym typeface="Consolas"/>
            </a:endParaRPr>
          </a:p>
        </p:txBody>
      </p:sp>
      <p:sp>
        <p:nvSpPr>
          <p:cNvPr id="735" name="Google Shape;735;p80"/>
          <p:cNvSpPr txBox="1"/>
          <p:nvPr/>
        </p:nvSpPr>
        <p:spPr>
          <a:xfrm>
            <a:off x="4703200" y="2029050"/>
            <a:ext cx="4309800" cy="27705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800">
                <a:solidFill>
                  <a:schemeClr val="accent2"/>
                </a:solidFill>
                <a:latin typeface="Consolas"/>
                <a:ea typeface="Consolas"/>
                <a:cs typeface="Consolas"/>
                <a:sym typeface="Consolas"/>
              </a:rPr>
              <a:t>  </a:t>
            </a:r>
            <a:r>
              <a:rPr lang="en-US" sz="800">
                <a:solidFill>
                  <a:schemeClr val="accent2"/>
                </a:solidFill>
                <a:latin typeface="Consolas"/>
                <a:ea typeface="Consolas"/>
                <a:cs typeface="Consolas"/>
                <a:sym typeface="Consolas"/>
              </a:rPr>
              <a:t>else { </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let zipid = document.getElementById("ZipID").value;</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if (document.myForm.Country.value == "-1") {</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alert( "Please provide your country!" );</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return false;         </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 else {</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let CountryId = document.getElementById("CountryId").value;</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if (document.myForm.password.value == "") {</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alert( "Please provide your password" );</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document.myForm.password.focus();</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return false;</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 else { </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let pass = document.getElementById("password").value;</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alert("Name: "+ NAME + ", Password: " + pass + ", Email: " + emailValue + " , Country: " + CountryId + " , Zip Code: " + zipid);</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return true;</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 </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return(true); </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a:t>
            </a:r>
            <a:endParaRPr sz="800">
              <a:solidFill>
                <a:schemeClr val="accent2"/>
              </a:solidFill>
              <a:latin typeface="Consolas"/>
              <a:ea typeface="Consolas"/>
              <a:cs typeface="Consolas"/>
              <a:sym typeface="Consolas"/>
            </a:endParaRPr>
          </a:p>
        </p:txBody>
      </p:sp>
      <p:sp>
        <p:nvSpPr>
          <p:cNvPr id="736" name="Google Shape;736;p80"/>
          <p:cNvSpPr txBox="1"/>
          <p:nvPr/>
        </p:nvSpPr>
        <p:spPr>
          <a:xfrm>
            <a:off x="4703200" y="1844250"/>
            <a:ext cx="4309800" cy="184800"/>
          </a:xfrm>
          <a:prstGeom prst="rect">
            <a:avLst/>
          </a:prstGeom>
          <a:noFill/>
          <a:ln>
            <a:noFill/>
          </a:ln>
        </p:spPr>
        <p:txBody>
          <a:bodyPr anchorCtr="0" anchor="ctr" bIns="0" lIns="91425" spcFirstLastPara="1" rIns="91425" wrap="square" tIns="0">
            <a:noAutofit/>
          </a:bodyPr>
          <a:lstStyle/>
          <a:p>
            <a:pPr indent="0" lvl="0" marL="0" rtl="0" algn="l">
              <a:spcBef>
                <a:spcPts val="0"/>
              </a:spcBef>
              <a:spcAft>
                <a:spcPts val="0"/>
              </a:spcAft>
              <a:buNone/>
            </a:pPr>
            <a:r>
              <a:rPr lang="en-US" sz="800">
                <a:solidFill>
                  <a:schemeClr val="accent2"/>
                </a:solidFill>
              </a:rPr>
              <a:t>Continued from left: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81"/>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1000"/>
              </a:spcAft>
              <a:buNone/>
            </a:pPr>
            <a:r>
              <a:rPr b="1" lang="en-US">
                <a:solidFill>
                  <a:schemeClr val="accent2"/>
                </a:solidFill>
              </a:rPr>
              <a:t>Step 3: </a:t>
            </a:r>
            <a:r>
              <a:rPr lang="en-US">
                <a:solidFill>
                  <a:schemeClr val="accent2"/>
                </a:solidFill>
              </a:rPr>
              <a:t>Create a file named </a:t>
            </a:r>
            <a:r>
              <a:rPr b="1" lang="en-US">
                <a:solidFill>
                  <a:schemeClr val="accent2"/>
                </a:solidFill>
              </a:rPr>
              <a:t>form.html </a:t>
            </a:r>
            <a:r>
              <a:rPr lang="en-US">
                <a:solidFill>
                  <a:schemeClr val="accent2"/>
                </a:solidFill>
              </a:rPr>
              <a:t>using notepad or an IDE, and add the following code</a:t>
            </a:r>
            <a:r>
              <a:rPr lang="en-US">
                <a:solidFill>
                  <a:schemeClr val="accent2"/>
                </a:solidFill>
              </a:rPr>
              <a:t>.</a:t>
            </a:r>
            <a:endParaRPr sz="1200">
              <a:solidFill>
                <a:schemeClr val="accent2"/>
              </a:solidFill>
              <a:latin typeface="Consolas"/>
              <a:ea typeface="Consolas"/>
              <a:cs typeface="Consolas"/>
              <a:sym typeface="Consolas"/>
            </a:endParaRPr>
          </a:p>
        </p:txBody>
      </p:sp>
      <p:sp>
        <p:nvSpPr>
          <p:cNvPr id="743" name="Google Shape;743;p81"/>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Activity: Form Validation with JavaScript (3)</a:t>
            </a:r>
            <a:endParaRPr sz="2400"/>
          </a:p>
        </p:txBody>
      </p:sp>
      <p:sp>
        <p:nvSpPr>
          <p:cNvPr id="744" name="Google Shape;744;p81"/>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745" name="Google Shape;745;p81"/>
          <p:cNvSpPr txBox="1"/>
          <p:nvPr/>
        </p:nvSpPr>
        <p:spPr>
          <a:xfrm>
            <a:off x="1305450" y="1611500"/>
            <a:ext cx="6533100" cy="3263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800">
                <a:solidFill>
                  <a:schemeClr val="accent2"/>
                </a:solidFill>
                <a:latin typeface="Consolas"/>
                <a:ea typeface="Consolas"/>
                <a:cs typeface="Consolas"/>
                <a:sym typeface="Consolas"/>
              </a:rPr>
              <a:t>&lt;!DOCTYPE html&gt;</a:t>
            </a:r>
            <a:br>
              <a:rPr lang="en-US" sz="800">
                <a:solidFill>
                  <a:schemeClr val="accent2"/>
                </a:solidFill>
                <a:latin typeface="Consolas"/>
                <a:ea typeface="Consolas"/>
                <a:cs typeface="Consolas"/>
                <a:sym typeface="Consolas"/>
              </a:rPr>
            </a:br>
            <a:r>
              <a:rPr lang="en-US" sz="800">
                <a:solidFill>
                  <a:schemeClr val="accent2"/>
                </a:solidFill>
                <a:latin typeface="Consolas"/>
                <a:ea typeface="Consolas"/>
                <a:cs typeface="Consolas"/>
                <a:sym typeface="Consolas"/>
              </a:rPr>
              <a:t>&lt;html lang="en"&gt;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&lt;head&gt;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&lt;meta charset="UTF-8"&gt;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&lt;title&gt;Title&lt;/title&gt;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&lt;script src="validation.js"&gt;&lt;/script&gt;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&lt;/head&gt;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&lt;body&gt;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&lt;form action="form.html" name="myForm" onsubmit="return(validate());"  method="POST" id="formone"&gt;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&lt;table cellspacing="2" cellpadding="2" border="1"&gt;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&lt;tr&gt;&lt;td&gt;&lt;input type="text" name="Name" value="" id="NAME" placeholder="Enter Name" /&gt;&lt;/td&gt;&lt;/tr&gt;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&lt;tr&gt;&lt;td&gt;&lt;input type="text" name="EMail" value="" id="emailID" placeholder="Enter Email" /&gt;&lt;/td&gt;&lt;/tr&gt;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&lt;tr&gt;&lt;td&gt;&lt;input type="text" name="Zip" id="ZipID" placeholder="Enter Zip Code" /&gt;&lt;/td&gt;&lt;/tr&gt;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&lt;tr&gt;&lt;td&gt;&lt;select name="Country" id="CountryId"&gt;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&lt;option value="USA"&gt;[choose yours] | Select Country&lt;/option&gt;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&lt;option value="USA"&gt;USA&lt;/option&gt;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&lt;option value="UK"&gt;UK&lt;/option&gt;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&lt;option value="UAE"&gt;UAE&lt;/option&gt;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&lt;/select&gt;&lt;/td&gt;&lt;/tr&gt;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&lt;tr&gt;&lt;td&gt;&lt;input type="password" name="password" value="" id="password" placeholder="Password" /&gt;&lt;/td&gt;&lt;/tr&gt;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&lt;tr&gt;&lt;td&gt;&lt;input type="submit" value ="Submit" /&gt;&lt;/td&gt;&lt;/tr&gt;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&lt;/table&gt;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&lt;/form&gt;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&lt;/body&gt;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&lt;/html&gt;</a:t>
            </a:r>
            <a:endParaRPr sz="800">
              <a:solidFill>
                <a:schemeClr val="accent2"/>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82"/>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US">
                <a:solidFill>
                  <a:schemeClr val="accent2"/>
                </a:solidFill>
              </a:rPr>
              <a:t>Step 4: </a:t>
            </a:r>
            <a:r>
              <a:rPr lang="en-US">
                <a:solidFill>
                  <a:schemeClr val="accent2"/>
                </a:solidFill>
              </a:rPr>
              <a:t>Open</a:t>
            </a:r>
            <a:r>
              <a:rPr lang="en-US">
                <a:solidFill>
                  <a:schemeClr val="accent2"/>
                </a:solidFill>
              </a:rPr>
              <a:t> </a:t>
            </a:r>
            <a:r>
              <a:rPr b="1" lang="en-US">
                <a:solidFill>
                  <a:schemeClr val="accent2"/>
                </a:solidFill>
              </a:rPr>
              <a:t>form.html </a:t>
            </a:r>
            <a:r>
              <a:rPr lang="en-US">
                <a:solidFill>
                  <a:schemeClr val="accent2"/>
                </a:solidFill>
              </a:rPr>
              <a:t>using your browser. You will see the form we created.</a:t>
            </a:r>
            <a:endParaRPr>
              <a:solidFill>
                <a:schemeClr val="accent2"/>
              </a:solidFill>
            </a:endParaRPr>
          </a:p>
          <a:p>
            <a:pPr indent="0" lvl="0" marL="0" rtl="0" algn="l">
              <a:spcBef>
                <a:spcPts val="1000"/>
              </a:spcBef>
              <a:spcAft>
                <a:spcPts val="0"/>
              </a:spcAft>
              <a:buNone/>
            </a:pPr>
            <a:r>
              <a:rPr lang="en-US">
                <a:solidFill>
                  <a:schemeClr val="accent2"/>
                </a:solidFill>
              </a:rPr>
              <a:t>Try submitting the form with no data, or with certain fields empty. You should get an error message sent by our JavaScript code. The error should bring you to the field that needs attention.</a:t>
            </a:r>
            <a:endParaRPr>
              <a:solidFill>
                <a:schemeClr val="accent2"/>
              </a:solidFill>
            </a:endParaRPr>
          </a:p>
          <a:p>
            <a:pPr indent="0" lvl="0" marL="0" rtl="0" algn="l">
              <a:spcBef>
                <a:spcPts val="1000"/>
              </a:spcBef>
              <a:spcAft>
                <a:spcPts val="0"/>
              </a:spcAft>
              <a:buNone/>
            </a:pPr>
            <a:r>
              <a:rPr lang="en-US">
                <a:solidFill>
                  <a:schemeClr val="accent2"/>
                </a:solidFill>
              </a:rPr>
              <a:t>Providing an invalid email format also produces an error message due to our </a:t>
            </a:r>
            <a:r>
              <a:rPr b="1" lang="en-US">
                <a:solidFill>
                  <a:schemeClr val="accent2"/>
                </a:solidFill>
                <a:latin typeface="Consolas"/>
                <a:ea typeface="Consolas"/>
                <a:cs typeface="Consolas"/>
                <a:sym typeface="Consolas"/>
              </a:rPr>
              <a:t>validateEmail()</a:t>
            </a:r>
            <a:r>
              <a:rPr lang="en-US">
                <a:solidFill>
                  <a:schemeClr val="accent2"/>
                </a:solidFill>
              </a:rPr>
              <a:t> function. It is in this way that you can leverage JavaScript to create custom validation and error reporting for specific use cases.</a:t>
            </a:r>
            <a:endParaRPr>
              <a:solidFill>
                <a:schemeClr val="accent2"/>
              </a:solidFill>
            </a:endParaRPr>
          </a:p>
          <a:p>
            <a:pPr indent="0" lvl="0" marL="0" rtl="0" algn="l">
              <a:spcBef>
                <a:spcPts val="1000"/>
              </a:spcBef>
              <a:spcAft>
                <a:spcPts val="1000"/>
              </a:spcAft>
              <a:buNone/>
            </a:pPr>
            <a:r>
              <a:t/>
            </a:r>
            <a:endParaRPr>
              <a:solidFill>
                <a:schemeClr val="accent2"/>
              </a:solidFill>
            </a:endParaRPr>
          </a:p>
        </p:txBody>
      </p:sp>
      <p:sp>
        <p:nvSpPr>
          <p:cNvPr id="752" name="Google Shape;752;p82"/>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Activity: Form Validation with JavaScript (4)</a:t>
            </a:r>
            <a:endParaRPr sz="2400"/>
          </a:p>
        </p:txBody>
      </p:sp>
      <p:sp>
        <p:nvSpPr>
          <p:cNvPr id="753" name="Google Shape;753;p82"/>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pic>
        <p:nvPicPr>
          <p:cNvPr id="754" name="Google Shape;754;p82"/>
          <p:cNvPicPr preferRelativeResize="0"/>
          <p:nvPr/>
        </p:nvPicPr>
        <p:blipFill>
          <a:blip r:embed="rId3">
            <a:alphaModFix/>
          </a:blip>
          <a:stretch>
            <a:fillRect/>
          </a:stretch>
        </p:blipFill>
        <p:spPr>
          <a:xfrm>
            <a:off x="523875" y="3037524"/>
            <a:ext cx="2060575" cy="1648475"/>
          </a:xfrm>
          <a:prstGeom prst="rect">
            <a:avLst/>
          </a:prstGeom>
          <a:noFill/>
          <a:ln>
            <a:noFill/>
          </a:ln>
        </p:spPr>
      </p:pic>
      <p:pic>
        <p:nvPicPr>
          <p:cNvPr id="755" name="Google Shape;755;p82"/>
          <p:cNvPicPr preferRelativeResize="0"/>
          <p:nvPr/>
        </p:nvPicPr>
        <p:blipFill rotWithShape="1">
          <a:blip r:embed="rId4">
            <a:alphaModFix/>
          </a:blip>
          <a:srcRect b="81197" l="38095" r="37830" t="5843"/>
          <a:stretch/>
        </p:blipFill>
        <p:spPr>
          <a:xfrm>
            <a:off x="2640971" y="3398563"/>
            <a:ext cx="3059448" cy="926400"/>
          </a:xfrm>
          <a:prstGeom prst="rect">
            <a:avLst/>
          </a:prstGeom>
          <a:noFill/>
          <a:ln cap="flat" cmpd="sng" w="9525">
            <a:solidFill>
              <a:schemeClr val="dk2"/>
            </a:solidFill>
            <a:prstDash val="solid"/>
            <a:round/>
            <a:headEnd len="sm" w="sm" type="none"/>
            <a:tailEnd len="sm" w="sm" type="none"/>
          </a:ln>
        </p:spPr>
      </p:pic>
      <p:pic>
        <p:nvPicPr>
          <p:cNvPr id="756" name="Google Shape;756;p82"/>
          <p:cNvPicPr preferRelativeResize="0"/>
          <p:nvPr/>
        </p:nvPicPr>
        <p:blipFill rotWithShape="1">
          <a:blip r:embed="rId5">
            <a:alphaModFix/>
          </a:blip>
          <a:srcRect b="81150" l="37951" r="37996" t="5393"/>
          <a:stretch/>
        </p:blipFill>
        <p:spPr>
          <a:xfrm>
            <a:off x="5822325" y="3398563"/>
            <a:ext cx="2943696" cy="926400"/>
          </a:xfrm>
          <a:prstGeom prst="rect">
            <a:avLst/>
          </a:prstGeom>
          <a:noFill/>
          <a:ln cap="flat" cmpd="sng" w="9525">
            <a:solidFill>
              <a:schemeClr val="dk2"/>
            </a:solidFill>
            <a:prstDash val="solid"/>
            <a:round/>
            <a:headEnd len="sm" w="sm" type="none"/>
            <a:tailEnd len="sm" w="sm" type="none"/>
          </a:ln>
        </p:spPr>
      </p:pic>
      <p:sp>
        <p:nvSpPr>
          <p:cNvPr id="757" name="Google Shape;757;p82"/>
          <p:cNvSpPr txBox="1"/>
          <p:nvPr/>
        </p:nvSpPr>
        <p:spPr>
          <a:xfrm>
            <a:off x="2640975" y="3075475"/>
            <a:ext cx="6125100" cy="3231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None/>
            </a:pPr>
            <a:r>
              <a:rPr lang="en-US" sz="1200" u="sng">
                <a:solidFill>
                  <a:schemeClr val="hlink"/>
                </a:solidFill>
                <a:hlinkClick r:id="rId6"/>
              </a:rPr>
              <a:t>Click here to download the completed code for this example activity.</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6"/>
          <p:cNvSpPr txBox="1"/>
          <p:nvPr>
            <p:ph type="title"/>
          </p:nvPr>
        </p:nvSpPr>
        <p:spPr>
          <a:xfrm>
            <a:off x="388187" y="54309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Table of Contents</a:t>
            </a:r>
            <a:endParaRPr/>
          </a:p>
        </p:txBody>
      </p:sp>
      <p:sp>
        <p:nvSpPr>
          <p:cNvPr id="509" name="Google Shape;509;p56"/>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510" name="Google Shape;510;p56"/>
          <p:cNvSpPr txBox="1"/>
          <p:nvPr/>
        </p:nvSpPr>
        <p:spPr>
          <a:xfrm>
            <a:off x="703350" y="997300"/>
            <a:ext cx="8007300" cy="4152600"/>
          </a:xfrm>
          <a:prstGeom prst="rect">
            <a:avLst/>
          </a:prstGeom>
          <a:noFill/>
          <a:ln>
            <a:noFill/>
          </a:ln>
        </p:spPr>
        <p:txBody>
          <a:bodyPr anchorCtr="0" anchor="t" bIns="68575" lIns="68575" spcFirstLastPara="1" rIns="68575" wrap="square" tIns="68575">
            <a:noAutofit/>
          </a:bodyPr>
          <a:lstStyle/>
          <a:p>
            <a:pPr indent="-390405" lvl="0" marL="609600" rtl="0" algn="l">
              <a:lnSpc>
                <a:spcPct val="120000"/>
              </a:lnSpc>
              <a:spcBef>
                <a:spcPts val="0"/>
              </a:spcBef>
              <a:spcAft>
                <a:spcPts val="0"/>
              </a:spcAft>
              <a:buClr>
                <a:srgbClr val="4285F4"/>
              </a:buClr>
              <a:buSzPts val="1348"/>
              <a:buChar char="➢"/>
            </a:pPr>
            <a:r>
              <a:rPr lang="en-US" sz="1208"/>
              <a:t>Form Validation:</a:t>
            </a:r>
            <a:endParaRPr sz="1208"/>
          </a:p>
          <a:p>
            <a:pPr indent="-360829" lvl="1" marL="1219200" rtl="0" algn="l">
              <a:lnSpc>
                <a:spcPct val="120000"/>
              </a:lnSpc>
              <a:spcBef>
                <a:spcPts val="0"/>
              </a:spcBef>
              <a:spcAft>
                <a:spcPts val="0"/>
              </a:spcAft>
              <a:buClr>
                <a:srgbClr val="4285F4"/>
              </a:buClr>
              <a:buSzPts val="882"/>
              <a:buChar char="○"/>
            </a:pPr>
            <a:r>
              <a:rPr lang="en-US" sz="1082"/>
              <a:t>Required.</a:t>
            </a:r>
            <a:endParaRPr sz="1082"/>
          </a:p>
          <a:p>
            <a:pPr indent="-360829" lvl="1" marL="1219200" rtl="0" algn="l">
              <a:lnSpc>
                <a:spcPct val="120000"/>
              </a:lnSpc>
              <a:spcBef>
                <a:spcPts val="0"/>
              </a:spcBef>
              <a:spcAft>
                <a:spcPts val="0"/>
              </a:spcAft>
              <a:buClr>
                <a:srgbClr val="4285F4"/>
              </a:buClr>
              <a:buSzPts val="882"/>
              <a:buChar char="○"/>
            </a:pPr>
            <a:r>
              <a:rPr lang="en-US" sz="1082"/>
              <a:t>Minlength and Maxlength.</a:t>
            </a:r>
            <a:endParaRPr sz="1082"/>
          </a:p>
          <a:p>
            <a:pPr indent="-360829" lvl="1" marL="1219200" rtl="0" algn="l">
              <a:lnSpc>
                <a:spcPct val="120000"/>
              </a:lnSpc>
              <a:spcBef>
                <a:spcPts val="0"/>
              </a:spcBef>
              <a:spcAft>
                <a:spcPts val="0"/>
              </a:spcAft>
              <a:buClr>
                <a:srgbClr val="4285F4"/>
              </a:buClr>
              <a:buSzPts val="882"/>
              <a:buChar char="○"/>
            </a:pPr>
            <a:r>
              <a:rPr lang="en-US" sz="1082"/>
              <a:t>Min and Max.</a:t>
            </a:r>
            <a:endParaRPr sz="1082"/>
          </a:p>
          <a:p>
            <a:pPr indent="-360829" lvl="1" marL="1219200" rtl="0" algn="l">
              <a:lnSpc>
                <a:spcPct val="120000"/>
              </a:lnSpc>
              <a:spcBef>
                <a:spcPts val="0"/>
              </a:spcBef>
              <a:spcAft>
                <a:spcPts val="0"/>
              </a:spcAft>
              <a:buClr>
                <a:srgbClr val="4285F4"/>
              </a:buClr>
              <a:buSzPts val="882"/>
              <a:buChar char="○"/>
            </a:pPr>
            <a:r>
              <a:rPr lang="en-US" sz="1082"/>
              <a:t>Type.</a:t>
            </a:r>
            <a:endParaRPr sz="1082"/>
          </a:p>
          <a:p>
            <a:pPr indent="-360829" lvl="1" marL="1219200" rtl="0" algn="l">
              <a:lnSpc>
                <a:spcPct val="120000"/>
              </a:lnSpc>
              <a:spcBef>
                <a:spcPts val="0"/>
              </a:spcBef>
              <a:spcAft>
                <a:spcPts val="0"/>
              </a:spcAft>
              <a:buClr>
                <a:srgbClr val="4285F4"/>
              </a:buClr>
              <a:buSzPts val="882"/>
              <a:buChar char="○"/>
            </a:pPr>
            <a:r>
              <a:rPr lang="en-US" sz="1082"/>
              <a:t>Pattern.</a:t>
            </a:r>
            <a:endParaRPr sz="1082"/>
          </a:p>
          <a:p>
            <a:pPr indent="-389890" lvl="0" marL="609600" rtl="0" algn="l">
              <a:lnSpc>
                <a:spcPct val="120000"/>
              </a:lnSpc>
              <a:spcBef>
                <a:spcPts val="0"/>
              </a:spcBef>
              <a:spcAft>
                <a:spcPts val="0"/>
              </a:spcAft>
              <a:buClr>
                <a:srgbClr val="4285F4"/>
              </a:buClr>
              <a:buSzPts val="1340"/>
              <a:buChar char="➢"/>
            </a:pPr>
            <a:r>
              <a:rPr lang="en-US" sz="1200"/>
              <a:t>Regular Expressions.</a:t>
            </a:r>
            <a:endParaRPr sz="1200"/>
          </a:p>
          <a:p>
            <a:pPr indent="-389890" lvl="0" marL="609600" rtl="0" algn="l">
              <a:lnSpc>
                <a:spcPct val="120000"/>
              </a:lnSpc>
              <a:spcBef>
                <a:spcPts val="0"/>
              </a:spcBef>
              <a:spcAft>
                <a:spcPts val="0"/>
              </a:spcAft>
              <a:buClr>
                <a:srgbClr val="4285F4"/>
              </a:buClr>
              <a:buSzPts val="1340"/>
              <a:buChar char="➢"/>
            </a:pPr>
            <a:r>
              <a:rPr lang="en-US" sz="1200"/>
              <a:t>Form Validation </a:t>
            </a:r>
            <a:r>
              <a:rPr lang="en-US" sz="1200"/>
              <a:t>Code Breakdown:</a:t>
            </a:r>
            <a:endParaRPr sz="1200"/>
          </a:p>
          <a:p>
            <a:pPr indent="-360829" lvl="1" marL="1219200" rtl="0" algn="l">
              <a:lnSpc>
                <a:spcPct val="120000"/>
              </a:lnSpc>
              <a:spcBef>
                <a:spcPts val="0"/>
              </a:spcBef>
              <a:spcAft>
                <a:spcPts val="0"/>
              </a:spcAft>
              <a:buClr>
                <a:srgbClr val="4285F4"/>
              </a:buClr>
              <a:buSzPts val="882"/>
              <a:buChar char="○"/>
            </a:pPr>
            <a:r>
              <a:rPr lang="en-US" sz="1082"/>
              <a:t>Text Input.</a:t>
            </a:r>
            <a:endParaRPr sz="1082"/>
          </a:p>
          <a:p>
            <a:pPr indent="-360829" lvl="1" marL="1219200" rtl="0" algn="l">
              <a:lnSpc>
                <a:spcPct val="120000"/>
              </a:lnSpc>
              <a:spcBef>
                <a:spcPts val="0"/>
              </a:spcBef>
              <a:spcAft>
                <a:spcPts val="0"/>
              </a:spcAft>
              <a:buClr>
                <a:srgbClr val="4285F4"/>
              </a:buClr>
              <a:buSzPts val="882"/>
              <a:buChar char="○"/>
            </a:pPr>
            <a:r>
              <a:rPr lang="en-US" sz="1082"/>
              <a:t>Email Text Input.</a:t>
            </a:r>
            <a:endParaRPr sz="1082"/>
          </a:p>
          <a:p>
            <a:pPr indent="-360829" lvl="1" marL="1219200" rtl="0" algn="l">
              <a:lnSpc>
                <a:spcPct val="120000"/>
              </a:lnSpc>
              <a:spcBef>
                <a:spcPts val="0"/>
              </a:spcBef>
              <a:spcAft>
                <a:spcPts val="0"/>
              </a:spcAft>
              <a:buClr>
                <a:srgbClr val="4285F4"/>
              </a:buClr>
              <a:buSzPts val="882"/>
              <a:buChar char="○"/>
            </a:pPr>
            <a:r>
              <a:rPr lang="en-US" sz="1082"/>
              <a:t>Email Input.</a:t>
            </a:r>
            <a:endParaRPr sz="1082"/>
          </a:p>
          <a:p>
            <a:pPr indent="-360829" lvl="1" marL="1219200" rtl="0" algn="l">
              <a:lnSpc>
                <a:spcPct val="120000"/>
              </a:lnSpc>
              <a:spcBef>
                <a:spcPts val="0"/>
              </a:spcBef>
              <a:spcAft>
                <a:spcPts val="0"/>
              </a:spcAft>
              <a:buClr>
                <a:srgbClr val="4285F4"/>
              </a:buClr>
              <a:buSzPts val="882"/>
              <a:buChar char="○"/>
            </a:pPr>
            <a:r>
              <a:rPr lang="en-US" sz="1082"/>
              <a:t>Tel Input.</a:t>
            </a:r>
            <a:endParaRPr sz="1082"/>
          </a:p>
          <a:p>
            <a:pPr indent="-360829" lvl="1" marL="1219200" rtl="0" algn="l">
              <a:lnSpc>
                <a:spcPct val="120000"/>
              </a:lnSpc>
              <a:spcBef>
                <a:spcPts val="0"/>
              </a:spcBef>
              <a:spcAft>
                <a:spcPts val="0"/>
              </a:spcAft>
              <a:buClr>
                <a:srgbClr val="4285F4"/>
              </a:buClr>
              <a:buSzPts val="882"/>
              <a:buChar char="○"/>
            </a:pPr>
            <a:r>
              <a:rPr lang="en-US" sz="1082"/>
              <a:t>Date Input.</a:t>
            </a:r>
            <a:endParaRPr sz="1082"/>
          </a:p>
          <a:p>
            <a:pPr indent="-360829" lvl="1" marL="1219200" rtl="0" algn="l">
              <a:lnSpc>
                <a:spcPct val="120000"/>
              </a:lnSpc>
              <a:spcBef>
                <a:spcPts val="0"/>
              </a:spcBef>
              <a:spcAft>
                <a:spcPts val="0"/>
              </a:spcAft>
              <a:buClr>
                <a:srgbClr val="4285F4"/>
              </a:buClr>
              <a:buSzPts val="882"/>
              <a:buChar char="○"/>
            </a:pPr>
            <a:r>
              <a:rPr lang="en-US" sz="1082"/>
              <a:t>Select Element.</a:t>
            </a:r>
            <a:endParaRPr sz="1082"/>
          </a:p>
          <a:p>
            <a:pPr indent="-360829" lvl="1" marL="1219200" rtl="0" algn="l">
              <a:lnSpc>
                <a:spcPct val="120000"/>
              </a:lnSpc>
              <a:spcBef>
                <a:spcPts val="0"/>
              </a:spcBef>
              <a:spcAft>
                <a:spcPts val="0"/>
              </a:spcAft>
              <a:buClr>
                <a:srgbClr val="4285F4"/>
              </a:buClr>
              <a:buSzPts val="882"/>
              <a:buChar char="○"/>
            </a:pPr>
            <a:r>
              <a:rPr lang="en-US" sz="1082"/>
              <a:t>Password Input.</a:t>
            </a:r>
            <a:endParaRPr sz="1082"/>
          </a:p>
          <a:p>
            <a:pPr indent="-389890" lvl="0" marL="609600" rtl="0" algn="l">
              <a:lnSpc>
                <a:spcPct val="120000"/>
              </a:lnSpc>
              <a:spcBef>
                <a:spcPts val="0"/>
              </a:spcBef>
              <a:spcAft>
                <a:spcPts val="0"/>
              </a:spcAft>
              <a:buClr>
                <a:srgbClr val="4285F4"/>
              </a:buClr>
              <a:buSzPts val="1340"/>
              <a:buChar char="➢"/>
            </a:pPr>
            <a:r>
              <a:rPr lang="en-US" sz="1200"/>
              <a:t>Form Element Events.</a:t>
            </a:r>
            <a:endParaRPr sz="1200"/>
          </a:p>
          <a:p>
            <a:pPr indent="-389890" lvl="0" marL="609600" rtl="0" algn="l">
              <a:lnSpc>
                <a:spcPct val="120000"/>
              </a:lnSpc>
              <a:spcBef>
                <a:spcPts val="0"/>
              </a:spcBef>
              <a:spcAft>
                <a:spcPts val="0"/>
              </a:spcAft>
              <a:buClr>
                <a:srgbClr val="4285F4"/>
              </a:buClr>
              <a:buSzPts val="1340"/>
              <a:buChar char="➢"/>
            </a:pPr>
            <a:r>
              <a:rPr lang="en-US" sz="1200"/>
              <a:t>Drop-down Lists.</a:t>
            </a:r>
            <a:endParaRPr sz="1200"/>
          </a:p>
          <a:p>
            <a:pPr indent="-389890" lvl="0" marL="609600" rtl="0" algn="l">
              <a:lnSpc>
                <a:spcPct val="120000"/>
              </a:lnSpc>
              <a:spcBef>
                <a:spcPts val="0"/>
              </a:spcBef>
              <a:spcAft>
                <a:spcPts val="0"/>
              </a:spcAft>
              <a:buClr>
                <a:srgbClr val="4285F4"/>
              </a:buClr>
              <a:buSzPts val="1340"/>
              <a:buChar char="➢"/>
            </a:pPr>
            <a:r>
              <a:rPr lang="en-US" sz="1200"/>
              <a:t>Select or Deselect Checkboxes using JavaScript.</a:t>
            </a:r>
            <a:endParaRPr sz="1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83"/>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Activity: Create a Form with Validation</a:t>
            </a:r>
            <a:endParaRPr/>
          </a:p>
        </p:txBody>
      </p:sp>
      <p:sp>
        <p:nvSpPr>
          <p:cNvPr id="764" name="Google Shape;764;p83"/>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p>
            <a:pPr indent="0" lvl="0" marL="0" rtl="0" algn="l">
              <a:lnSpc>
                <a:spcPct val="100000"/>
              </a:lnSpc>
              <a:spcBef>
                <a:spcPts val="0"/>
              </a:spcBef>
              <a:spcAft>
                <a:spcPts val="0"/>
              </a:spcAft>
              <a:buNone/>
            </a:pPr>
            <a:r>
              <a:rPr lang="en-US">
                <a:solidFill>
                  <a:schemeClr val="accent2"/>
                </a:solidFill>
              </a:rPr>
              <a:t>Create the form below using HTML and CSS, and then add validation to it using built-in HTML validation, as well as JavaScript validation functions.</a:t>
            </a:r>
            <a:endParaRPr sz="1400">
              <a:solidFill>
                <a:schemeClr val="accent2"/>
              </a:solidFill>
            </a:endParaRPr>
          </a:p>
        </p:txBody>
      </p:sp>
      <p:sp>
        <p:nvSpPr>
          <p:cNvPr id="765" name="Google Shape;765;p83"/>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pic>
        <p:nvPicPr>
          <p:cNvPr id="766" name="Google Shape;766;p83"/>
          <p:cNvPicPr preferRelativeResize="0"/>
          <p:nvPr/>
        </p:nvPicPr>
        <p:blipFill>
          <a:blip r:embed="rId3">
            <a:alphaModFix/>
          </a:blip>
          <a:stretch>
            <a:fillRect/>
          </a:stretch>
        </p:blipFill>
        <p:spPr>
          <a:xfrm>
            <a:off x="1711600" y="1891076"/>
            <a:ext cx="5720800" cy="2875750"/>
          </a:xfrm>
          <a:prstGeom prst="rect">
            <a:avLst/>
          </a:prstGeom>
          <a:noFill/>
          <a:ln>
            <a:noFill/>
          </a:ln>
        </p:spPr>
      </p:pic>
      <p:sp>
        <p:nvSpPr>
          <p:cNvPr id="767" name="Google Shape;767;p83"/>
          <p:cNvSpPr txBox="1"/>
          <p:nvPr/>
        </p:nvSpPr>
        <p:spPr>
          <a:xfrm>
            <a:off x="2178000" y="4766825"/>
            <a:ext cx="4788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800">
                <a:solidFill>
                  <a:schemeClr val="accent3"/>
                </a:solidFill>
              </a:rPr>
              <a:t>Source: Per Scholas</a:t>
            </a:r>
            <a:endParaRPr sz="800">
              <a:solidFill>
                <a:schemeClr val="accent3"/>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84"/>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500"/>
              <a:buNone/>
            </a:pPr>
            <a:r>
              <a:rPr lang="en-US"/>
              <a:t>Drop-down Lists </a:t>
            </a:r>
            <a:endParaRPr sz="2300"/>
          </a:p>
        </p:txBody>
      </p:sp>
      <p:sp>
        <p:nvSpPr>
          <p:cNvPr id="774" name="Google Shape;774;p84"/>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Autofit/>
          </a:bodyPr>
          <a:lstStyle/>
          <a:p>
            <a:pPr indent="0" lvl="0" marL="0" rtl="0" algn="l">
              <a:lnSpc>
                <a:spcPct val="100000"/>
              </a:lnSpc>
              <a:spcBef>
                <a:spcPts val="800"/>
              </a:spcBef>
              <a:spcAft>
                <a:spcPts val="0"/>
              </a:spcAft>
              <a:buSzPts val="1500"/>
              <a:buNone/>
            </a:pPr>
            <a:r>
              <a:rPr lang="en-US">
                <a:solidFill>
                  <a:schemeClr val="accent2"/>
                </a:solidFill>
                <a:highlight>
                  <a:srgbClr val="FFFFFF"/>
                </a:highlight>
              </a:rPr>
              <a:t>A drop-down list is a toggleable menu that allows the user to choose one option from multiple. A drop-down list typically only allows for one selection.</a:t>
            </a:r>
            <a:endParaRPr>
              <a:solidFill>
                <a:schemeClr val="accent2"/>
              </a:solidFill>
              <a:highlight>
                <a:srgbClr val="FFFFFF"/>
              </a:highlight>
            </a:endParaRPr>
          </a:p>
          <a:p>
            <a:pPr indent="0" lvl="0" marL="0" rtl="0" algn="l">
              <a:lnSpc>
                <a:spcPct val="100000"/>
              </a:lnSpc>
              <a:spcBef>
                <a:spcPts val="800"/>
              </a:spcBef>
              <a:spcAft>
                <a:spcPts val="0"/>
              </a:spcAft>
              <a:buClr>
                <a:schemeClr val="dk1"/>
              </a:buClr>
              <a:buSzPts val="800"/>
              <a:buFont typeface="Arial"/>
              <a:buNone/>
            </a:pPr>
            <a:r>
              <a:rPr b="1" lang="en-US">
                <a:solidFill>
                  <a:schemeClr val="accent2"/>
                </a:solidFill>
                <a:highlight>
                  <a:srgbClr val="FFFFFF"/>
                </a:highlight>
              </a:rPr>
              <a:t>Important points</a:t>
            </a:r>
            <a:r>
              <a:rPr lang="en-US">
                <a:solidFill>
                  <a:schemeClr val="accent2"/>
                </a:solidFill>
                <a:highlight>
                  <a:srgbClr val="FFFFFF"/>
                </a:highlight>
              </a:rPr>
              <a:t>:</a:t>
            </a:r>
            <a:endParaRPr>
              <a:solidFill>
                <a:schemeClr val="accent2"/>
              </a:solidFill>
              <a:highlight>
                <a:srgbClr val="FFFFFF"/>
              </a:highlight>
            </a:endParaRPr>
          </a:p>
          <a:p>
            <a:pPr indent="-254000" lvl="0" marL="342900" marR="25400" rtl="0" algn="l">
              <a:lnSpc>
                <a:spcPct val="100000"/>
              </a:lnSpc>
              <a:spcBef>
                <a:spcPts val="800"/>
              </a:spcBef>
              <a:spcAft>
                <a:spcPts val="0"/>
              </a:spcAft>
              <a:buSzPts val="1400"/>
              <a:buChar char="➢"/>
            </a:pPr>
            <a:r>
              <a:rPr lang="en-US">
                <a:solidFill>
                  <a:schemeClr val="accent2"/>
                </a:solidFill>
                <a:highlight>
                  <a:srgbClr val="FFFFFF"/>
                </a:highlight>
              </a:rPr>
              <a:t>The</a:t>
            </a:r>
            <a:r>
              <a:rPr b="1" lang="en-US">
                <a:solidFill>
                  <a:schemeClr val="accent2"/>
                </a:solidFill>
                <a:highlight>
                  <a:srgbClr val="FFFFFF"/>
                </a:highlight>
              </a:rPr>
              <a:t> </a:t>
            </a:r>
            <a:r>
              <a:rPr b="1" lang="en-US">
                <a:solidFill>
                  <a:schemeClr val="accent2"/>
                </a:solidFill>
                <a:highlight>
                  <a:srgbClr val="FFFFFF"/>
                </a:highlight>
                <a:latin typeface="Consolas"/>
                <a:ea typeface="Consolas"/>
                <a:cs typeface="Consolas"/>
                <a:sym typeface="Consolas"/>
              </a:rPr>
              <a:t>&lt;select&gt;</a:t>
            </a:r>
            <a:r>
              <a:rPr lang="en-US">
                <a:solidFill>
                  <a:schemeClr val="accent2"/>
                </a:solidFill>
                <a:highlight>
                  <a:srgbClr val="FFFFFF"/>
                </a:highlight>
              </a:rPr>
              <a:t> tag is used with the </a:t>
            </a:r>
            <a:r>
              <a:rPr b="1" lang="en-US">
                <a:solidFill>
                  <a:schemeClr val="accent2"/>
                </a:solidFill>
                <a:highlight>
                  <a:srgbClr val="FFFFFF"/>
                </a:highlight>
                <a:latin typeface="Consolas"/>
                <a:ea typeface="Consolas"/>
                <a:cs typeface="Consolas"/>
                <a:sym typeface="Consolas"/>
              </a:rPr>
              <a:t>&lt;option&gt;</a:t>
            </a:r>
            <a:r>
              <a:rPr lang="en-US">
                <a:solidFill>
                  <a:schemeClr val="accent2"/>
                </a:solidFill>
                <a:highlight>
                  <a:srgbClr val="FFFFFF"/>
                </a:highlight>
              </a:rPr>
              <a:t> tag </a:t>
            </a:r>
            <a:br>
              <a:rPr lang="en-US">
                <a:solidFill>
                  <a:schemeClr val="accent2"/>
                </a:solidFill>
                <a:highlight>
                  <a:srgbClr val="FFFFFF"/>
                </a:highlight>
              </a:rPr>
            </a:br>
            <a:r>
              <a:rPr lang="en-US">
                <a:solidFill>
                  <a:schemeClr val="accent2"/>
                </a:solidFill>
                <a:highlight>
                  <a:srgbClr val="FFFFFF"/>
                </a:highlight>
              </a:rPr>
              <a:t>to create a simple drop-down list in HTML, </a:t>
            </a:r>
            <a:br>
              <a:rPr lang="en-US">
                <a:solidFill>
                  <a:schemeClr val="accent2"/>
                </a:solidFill>
                <a:highlight>
                  <a:srgbClr val="FFFFFF"/>
                </a:highlight>
              </a:rPr>
            </a:br>
            <a:r>
              <a:rPr lang="en-US">
                <a:solidFill>
                  <a:schemeClr val="accent2"/>
                </a:solidFill>
                <a:highlight>
                  <a:srgbClr val="FFFFFF"/>
                </a:highlight>
              </a:rPr>
              <a:t>and after that, JavaScript helps to perform </a:t>
            </a:r>
            <a:br>
              <a:rPr lang="en-US">
                <a:solidFill>
                  <a:schemeClr val="accent2"/>
                </a:solidFill>
                <a:highlight>
                  <a:srgbClr val="FFFFFF"/>
                </a:highlight>
              </a:rPr>
            </a:br>
            <a:r>
              <a:rPr lang="en-US">
                <a:solidFill>
                  <a:schemeClr val="accent2"/>
                </a:solidFill>
                <a:highlight>
                  <a:srgbClr val="FFFFFF"/>
                </a:highlight>
              </a:rPr>
              <a:t>operations with the list.</a:t>
            </a:r>
            <a:endParaRPr>
              <a:solidFill>
                <a:schemeClr val="accent2"/>
              </a:solidFill>
              <a:highlight>
                <a:srgbClr val="FFFFFF"/>
              </a:highlight>
            </a:endParaRPr>
          </a:p>
          <a:p>
            <a:pPr indent="-254000" lvl="0" marL="342900" marR="25400" rtl="0" algn="l">
              <a:lnSpc>
                <a:spcPct val="100000"/>
              </a:lnSpc>
              <a:spcBef>
                <a:spcPts val="800"/>
              </a:spcBef>
              <a:spcAft>
                <a:spcPts val="0"/>
              </a:spcAft>
              <a:buSzPts val="1400"/>
              <a:buChar char="➢"/>
            </a:pPr>
            <a:r>
              <a:rPr lang="en-US">
                <a:solidFill>
                  <a:schemeClr val="accent2"/>
                </a:solidFill>
                <a:highlight>
                  <a:srgbClr val="FFFFFF"/>
                </a:highlight>
              </a:rPr>
              <a:t>You can also use the container tag </a:t>
            </a:r>
            <a:r>
              <a:rPr b="1" lang="en-US">
                <a:solidFill>
                  <a:schemeClr val="accent2"/>
                </a:solidFill>
                <a:highlight>
                  <a:srgbClr val="FFFFFF"/>
                </a:highlight>
                <a:latin typeface="Consolas"/>
                <a:ea typeface="Consolas"/>
                <a:cs typeface="Consolas"/>
                <a:sym typeface="Consolas"/>
              </a:rPr>
              <a:t>&lt;div&gt;</a:t>
            </a:r>
            <a:r>
              <a:rPr lang="en-US">
                <a:solidFill>
                  <a:schemeClr val="accent2"/>
                </a:solidFill>
                <a:highlight>
                  <a:srgbClr val="FFFFFF"/>
                </a:highlight>
              </a:rPr>
              <a:t> to </a:t>
            </a:r>
            <a:br>
              <a:rPr lang="en-US">
                <a:solidFill>
                  <a:schemeClr val="accent2"/>
                </a:solidFill>
                <a:highlight>
                  <a:srgbClr val="FFFFFF"/>
                </a:highlight>
              </a:rPr>
            </a:br>
            <a:r>
              <a:rPr lang="en-US">
                <a:solidFill>
                  <a:schemeClr val="accent2"/>
                </a:solidFill>
                <a:highlight>
                  <a:srgbClr val="FFFFFF"/>
                </a:highlight>
              </a:rPr>
              <a:t>create a drop-down list by making use of CSS.</a:t>
            </a:r>
            <a:br>
              <a:rPr lang="en-US">
                <a:solidFill>
                  <a:schemeClr val="accent2"/>
                </a:solidFill>
                <a:highlight>
                  <a:srgbClr val="FFFFFF"/>
                </a:highlight>
              </a:rPr>
            </a:br>
            <a:r>
              <a:rPr lang="en-US">
                <a:solidFill>
                  <a:schemeClr val="accent2"/>
                </a:solidFill>
                <a:highlight>
                  <a:srgbClr val="FFFFFF"/>
                </a:highlight>
              </a:rPr>
              <a:t>Add the drop-down items and links inside it.</a:t>
            </a:r>
            <a:endParaRPr>
              <a:solidFill>
                <a:schemeClr val="accent2"/>
              </a:solidFill>
              <a:highlight>
                <a:srgbClr val="FFFFFF"/>
              </a:highlight>
            </a:endParaRPr>
          </a:p>
          <a:p>
            <a:pPr indent="-254000" lvl="0" marL="342900" marR="25400" rtl="0" algn="l">
              <a:lnSpc>
                <a:spcPct val="100000"/>
              </a:lnSpc>
              <a:spcBef>
                <a:spcPts val="800"/>
              </a:spcBef>
              <a:spcAft>
                <a:spcPts val="800"/>
              </a:spcAft>
              <a:buSzPts val="1400"/>
              <a:buChar char="➢"/>
            </a:pPr>
            <a:r>
              <a:rPr lang="en-US">
                <a:solidFill>
                  <a:schemeClr val="accent2"/>
                </a:solidFill>
                <a:highlight>
                  <a:srgbClr val="FFFFFF"/>
                </a:highlight>
              </a:rPr>
              <a:t>You can use any element, such as </a:t>
            </a:r>
            <a:r>
              <a:rPr b="1" lang="en-US">
                <a:solidFill>
                  <a:schemeClr val="accent2"/>
                </a:solidFill>
                <a:highlight>
                  <a:srgbClr val="FFFFFF"/>
                </a:highlight>
                <a:latin typeface="Consolas"/>
                <a:ea typeface="Consolas"/>
                <a:cs typeface="Consolas"/>
                <a:sym typeface="Consolas"/>
              </a:rPr>
              <a:t>&lt;button&gt;</a:t>
            </a:r>
            <a:r>
              <a:rPr lang="en-US">
                <a:solidFill>
                  <a:schemeClr val="accent2"/>
                </a:solidFill>
                <a:highlight>
                  <a:srgbClr val="FFFFFF"/>
                </a:highlight>
              </a:rPr>
              <a:t>, </a:t>
            </a:r>
            <a:br>
              <a:rPr lang="en-US">
                <a:solidFill>
                  <a:schemeClr val="accent2"/>
                </a:solidFill>
                <a:highlight>
                  <a:srgbClr val="FFFFFF"/>
                </a:highlight>
              </a:rPr>
            </a:br>
            <a:r>
              <a:rPr b="1" lang="en-US">
                <a:solidFill>
                  <a:schemeClr val="accent2"/>
                </a:solidFill>
                <a:highlight>
                  <a:srgbClr val="FFFFFF"/>
                </a:highlight>
                <a:latin typeface="Consolas"/>
                <a:ea typeface="Consolas"/>
                <a:cs typeface="Consolas"/>
                <a:sym typeface="Consolas"/>
              </a:rPr>
              <a:t>&lt;a&gt;</a:t>
            </a:r>
            <a:r>
              <a:rPr lang="en-US">
                <a:solidFill>
                  <a:schemeClr val="accent2"/>
                </a:solidFill>
                <a:highlight>
                  <a:srgbClr val="FFFFFF"/>
                </a:highlight>
              </a:rPr>
              <a:t>, or </a:t>
            </a:r>
            <a:r>
              <a:rPr b="1" lang="en-US">
                <a:solidFill>
                  <a:schemeClr val="accent2"/>
                </a:solidFill>
                <a:highlight>
                  <a:srgbClr val="FFFFFF"/>
                </a:highlight>
                <a:latin typeface="Consolas"/>
                <a:ea typeface="Consolas"/>
                <a:cs typeface="Consolas"/>
                <a:sym typeface="Consolas"/>
              </a:rPr>
              <a:t>&lt;p&gt;</a:t>
            </a:r>
            <a:r>
              <a:rPr lang="en-US">
                <a:solidFill>
                  <a:schemeClr val="accent2"/>
                </a:solidFill>
                <a:highlight>
                  <a:srgbClr val="FFFFFF"/>
                </a:highlight>
              </a:rPr>
              <a:t> to open a drop-down menu.</a:t>
            </a:r>
            <a:endParaRPr>
              <a:solidFill>
                <a:schemeClr val="dk2"/>
              </a:solidFill>
              <a:highlight>
                <a:srgbClr val="FFFFFF"/>
              </a:highlight>
            </a:endParaRPr>
          </a:p>
        </p:txBody>
      </p:sp>
      <p:sp>
        <p:nvSpPr>
          <p:cNvPr id="775" name="Google Shape;775;p84"/>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pic>
        <p:nvPicPr>
          <p:cNvPr id="776" name="Google Shape;776;p84"/>
          <p:cNvPicPr preferRelativeResize="0"/>
          <p:nvPr/>
        </p:nvPicPr>
        <p:blipFill>
          <a:blip r:embed="rId3">
            <a:alphaModFix/>
          </a:blip>
          <a:stretch>
            <a:fillRect/>
          </a:stretch>
        </p:blipFill>
        <p:spPr>
          <a:xfrm>
            <a:off x="4948650" y="2115988"/>
            <a:ext cx="3935225" cy="998775"/>
          </a:xfrm>
          <a:prstGeom prst="rect">
            <a:avLst/>
          </a:prstGeom>
          <a:noFill/>
          <a:ln cap="flat" cmpd="sng" w="19050">
            <a:solidFill>
              <a:schemeClr val="accent2"/>
            </a:solidFill>
            <a:prstDash val="solid"/>
            <a:round/>
            <a:headEnd len="sm" w="sm" type="none"/>
            <a:tailEnd len="sm" w="sm" type="none"/>
          </a:ln>
        </p:spPr>
      </p:pic>
      <p:pic>
        <p:nvPicPr>
          <p:cNvPr id="777" name="Google Shape;777;p84"/>
          <p:cNvPicPr preferRelativeResize="0"/>
          <p:nvPr/>
        </p:nvPicPr>
        <p:blipFill>
          <a:blip r:embed="rId4">
            <a:alphaModFix/>
          </a:blip>
          <a:stretch>
            <a:fillRect/>
          </a:stretch>
        </p:blipFill>
        <p:spPr>
          <a:xfrm>
            <a:off x="4948650" y="3204837"/>
            <a:ext cx="3935226" cy="628049"/>
          </a:xfrm>
          <a:prstGeom prst="rect">
            <a:avLst/>
          </a:prstGeom>
          <a:noFill/>
          <a:ln cap="flat" cmpd="sng" w="19050">
            <a:solidFill>
              <a:schemeClr val="accent2"/>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85"/>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Drop-down Lists – Example</a:t>
            </a:r>
            <a:endParaRPr sz="1800"/>
          </a:p>
        </p:txBody>
      </p:sp>
      <p:sp>
        <p:nvSpPr>
          <p:cNvPr id="784" name="Google Shape;784;p85"/>
          <p:cNvSpPr txBox="1"/>
          <p:nvPr>
            <p:ph idx="1" type="body"/>
          </p:nvPr>
        </p:nvSpPr>
        <p:spPr>
          <a:xfrm>
            <a:off x="523875" y="1290600"/>
            <a:ext cx="8186700" cy="35373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US">
                <a:solidFill>
                  <a:schemeClr val="accent2"/>
                </a:solidFill>
              </a:rPr>
              <a:t>The following code creates the example shown on the previous page, also included below</a:t>
            </a:r>
            <a:r>
              <a:rPr lang="en-US">
                <a:solidFill>
                  <a:schemeClr val="accent2"/>
                </a:solidFill>
              </a:rPr>
              <a:t>.</a:t>
            </a:r>
            <a:endParaRPr>
              <a:solidFill>
                <a:srgbClr val="09507C"/>
              </a:solidFill>
              <a:latin typeface="Consolas"/>
              <a:ea typeface="Consolas"/>
              <a:cs typeface="Consolas"/>
              <a:sym typeface="Consolas"/>
            </a:endParaRPr>
          </a:p>
          <a:p>
            <a:pPr indent="0" lvl="0" marL="0" rtl="0" algn="l">
              <a:spcBef>
                <a:spcPts val="1000"/>
              </a:spcBef>
              <a:spcAft>
                <a:spcPts val="0"/>
              </a:spcAft>
              <a:buNone/>
            </a:pPr>
            <a:r>
              <a:rPr lang="en-US" sz="800">
                <a:solidFill>
                  <a:schemeClr val="accent2"/>
                </a:solidFill>
                <a:latin typeface="Consolas"/>
                <a:ea typeface="Consolas"/>
                <a:cs typeface="Consolas"/>
                <a:sym typeface="Consolas"/>
              </a:rPr>
              <a:t>&lt;html&gt;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&lt;head&gt;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&lt;title&gt;Drop-down Menu&lt;/title&gt;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&lt;/head&gt;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&lt;script&gt;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a:t>
            </a:r>
            <a:r>
              <a:rPr lang="en-US" sz="800">
                <a:solidFill>
                  <a:schemeClr val="accent5"/>
                </a:solidFill>
                <a:latin typeface="Consolas"/>
                <a:ea typeface="Consolas"/>
                <a:cs typeface="Consolas"/>
                <a:sym typeface="Consolas"/>
              </a:rPr>
              <a:t>function mydropdown() {</a:t>
            </a:r>
            <a:endParaRPr sz="800">
              <a:solidFill>
                <a:schemeClr val="accent5"/>
              </a:solidFill>
              <a:latin typeface="Consolas"/>
              <a:ea typeface="Consolas"/>
              <a:cs typeface="Consolas"/>
              <a:sym typeface="Consolas"/>
            </a:endParaRPr>
          </a:p>
          <a:p>
            <a:pPr indent="0" lvl="0" marL="0" rtl="0" algn="l">
              <a:spcBef>
                <a:spcPts val="0"/>
              </a:spcBef>
              <a:spcAft>
                <a:spcPts val="0"/>
              </a:spcAft>
              <a:buNone/>
            </a:pPr>
            <a:r>
              <a:rPr lang="en-US" sz="800">
                <a:solidFill>
                  <a:schemeClr val="accent5"/>
                </a:solidFill>
                <a:latin typeface="Consolas"/>
                <a:ea typeface="Consolas"/>
                <a:cs typeface="Consolas"/>
                <a:sym typeface="Consolas"/>
              </a:rPr>
              <a:t>      var mylist = document.getElementById("myList");</a:t>
            </a:r>
            <a:endParaRPr sz="800">
              <a:solidFill>
                <a:schemeClr val="accent5"/>
              </a:solidFill>
              <a:latin typeface="Consolas"/>
              <a:ea typeface="Consolas"/>
              <a:cs typeface="Consolas"/>
              <a:sym typeface="Consolas"/>
            </a:endParaRPr>
          </a:p>
          <a:p>
            <a:pPr indent="0" lvl="0" marL="0" rtl="0" algn="l">
              <a:spcBef>
                <a:spcPts val="0"/>
              </a:spcBef>
              <a:spcAft>
                <a:spcPts val="0"/>
              </a:spcAft>
              <a:buNone/>
            </a:pPr>
            <a:r>
              <a:rPr lang="en-US" sz="800">
                <a:solidFill>
                  <a:schemeClr val="accent5"/>
                </a:solidFill>
                <a:latin typeface="Consolas"/>
                <a:ea typeface="Consolas"/>
                <a:cs typeface="Consolas"/>
                <a:sym typeface="Consolas"/>
              </a:rPr>
              <a:t>      document.getElementById("favourite").value = </a:t>
            </a:r>
            <a:br>
              <a:rPr lang="en-US" sz="800">
                <a:solidFill>
                  <a:schemeClr val="accent5"/>
                </a:solidFill>
                <a:latin typeface="Consolas"/>
                <a:ea typeface="Consolas"/>
                <a:cs typeface="Consolas"/>
                <a:sym typeface="Consolas"/>
              </a:rPr>
            </a:br>
            <a:r>
              <a:rPr lang="en-US" sz="800">
                <a:solidFill>
                  <a:schemeClr val="accent5"/>
                </a:solidFill>
                <a:latin typeface="Consolas"/>
                <a:ea typeface="Consolas"/>
                <a:cs typeface="Consolas"/>
                <a:sym typeface="Consolas"/>
              </a:rPr>
              <a:t>        mylist.options[mylist.selectedIndex].text;</a:t>
            </a:r>
            <a:endParaRPr sz="800">
              <a:solidFill>
                <a:schemeClr val="accent5"/>
              </a:solidFill>
              <a:latin typeface="Consolas"/>
              <a:ea typeface="Consolas"/>
              <a:cs typeface="Consolas"/>
              <a:sym typeface="Consolas"/>
            </a:endParaRPr>
          </a:p>
          <a:p>
            <a:pPr indent="0" lvl="0" marL="0" rtl="0" algn="l">
              <a:spcBef>
                <a:spcPts val="0"/>
              </a:spcBef>
              <a:spcAft>
                <a:spcPts val="0"/>
              </a:spcAft>
              <a:buNone/>
            </a:pPr>
            <a:r>
              <a:rPr lang="en-US" sz="800">
                <a:solidFill>
                  <a:schemeClr val="accent5"/>
                </a:solidFill>
                <a:latin typeface="Consolas"/>
                <a:ea typeface="Consolas"/>
                <a:cs typeface="Consolas"/>
                <a:sym typeface="Consolas"/>
              </a:rPr>
              <a:t>    }</a:t>
            </a:r>
            <a:endParaRPr sz="800">
              <a:solidFill>
                <a:schemeClr val="accent5"/>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&lt;/script&gt;</a:t>
            </a:r>
            <a:endParaRPr sz="800">
              <a:solidFill>
                <a:schemeClr val="accent2"/>
              </a:solidFill>
              <a:latin typeface="Consolas"/>
              <a:ea typeface="Consolas"/>
              <a:cs typeface="Consolas"/>
              <a:sym typeface="Consolas"/>
            </a:endParaRPr>
          </a:p>
          <a:p>
            <a:pPr indent="0" lvl="0" marL="0" rtl="0" algn="l">
              <a:spcBef>
                <a:spcPts val="0"/>
              </a:spcBef>
              <a:spcAft>
                <a:spcPts val="0"/>
              </a:spcAft>
              <a:buClr>
                <a:srgbClr val="000000"/>
              </a:buClr>
              <a:buSzPts val="900"/>
              <a:buFont typeface="Arial"/>
              <a:buNone/>
            </a:pPr>
            <a:r>
              <a:rPr lang="en-US" sz="800">
                <a:solidFill>
                  <a:schemeClr val="accent2"/>
                </a:solidFill>
                <a:latin typeface="Consolas"/>
                <a:ea typeface="Consolas"/>
                <a:cs typeface="Consolas"/>
                <a:sym typeface="Consolas"/>
              </a:rPr>
              <a:t>  </a:t>
            </a:r>
            <a:r>
              <a:rPr lang="en-US" sz="800">
                <a:solidFill>
                  <a:schemeClr val="accent2"/>
                </a:solidFill>
                <a:latin typeface="Consolas"/>
                <a:ea typeface="Consolas"/>
                <a:cs typeface="Consolas"/>
                <a:sym typeface="Consolas"/>
              </a:rPr>
              <a:t>&lt;body&gt;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&lt;form&gt;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&lt;b&gt;Select your favourite location for vacation:&lt;/b&gt;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&lt;select id="myList" </a:t>
            </a:r>
            <a:r>
              <a:rPr lang="en-US" sz="800">
                <a:solidFill>
                  <a:schemeClr val="accent5"/>
                </a:solidFill>
                <a:latin typeface="Consolas"/>
                <a:ea typeface="Consolas"/>
                <a:cs typeface="Consolas"/>
                <a:sym typeface="Consolas"/>
              </a:rPr>
              <a:t>onchange="mydropdown()"</a:t>
            </a:r>
            <a:r>
              <a:rPr lang="en-US" sz="800">
                <a:solidFill>
                  <a:schemeClr val="accent2"/>
                </a:solidFill>
                <a:latin typeface="Consolas"/>
                <a:ea typeface="Consolas"/>
                <a:cs typeface="Consolas"/>
                <a:sym typeface="Consolas"/>
              </a:rPr>
              <a:t>&gt;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&lt;option&gt;---Choose Location---&lt;/option&gt;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&lt;option&gt;Florida&lt;/option&gt;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&lt;option&gt;New York&lt;/option&gt;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&lt;option&gt;Hollywood&lt;/option&gt;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&lt;option&gt;Texas&lt;/option&gt;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&lt;/select&gt;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&lt;p&gt;Your preferred vacation site is: &lt;input type="text" id="favourite" size="20"/&gt;&lt;/p&gt;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&lt;/form&gt;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  &lt;/body&gt;</a:t>
            </a:r>
            <a:endParaRPr sz="800">
              <a:solidFill>
                <a:schemeClr val="accent2"/>
              </a:solidFill>
              <a:latin typeface="Consolas"/>
              <a:ea typeface="Consolas"/>
              <a:cs typeface="Consolas"/>
              <a:sym typeface="Consolas"/>
            </a:endParaRPr>
          </a:p>
          <a:p>
            <a:pPr indent="0" lvl="0" marL="0" rtl="0" algn="l">
              <a:spcBef>
                <a:spcPts val="0"/>
              </a:spcBef>
              <a:spcAft>
                <a:spcPts val="0"/>
              </a:spcAft>
              <a:buNone/>
            </a:pPr>
            <a:r>
              <a:rPr lang="en-US" sz="800">
                <a:solidFill>
                  <a:schemeClr val="accent2"/>
                </a:solidFill>
                <a:latin typeface="Consolas"/>
                <a:ea typeface="Consolas"/>
                <a:cs typeface="Consolas"/>
                <a:sym typeface="Consolas"/>
              </a:rPr>
              <a:t>&lt;/html&gt;</a:t>
            </a:r>
            <a:endParaRPr sz="800">
              <a:solidFill>
                <a:schemeClr val="accent2"/>
              </a:solidFill>
              <a:latin typeface="Consolas"/>
              <a:ea typeface="Consolas"/>
              <a:cs typeface="Consolas"/>
              <a:sym typeface="Consolas"/>
            </a:endParaRPr>
          </a:p>
        </p:txBody>
      </p:sp>
      <p:sp>
        <p:nvSpPr>
          <p:cNvPr id="785" name="Google Shape;785;p85"/>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pic>
        <p:nvPicPr>
          <p:cNvPr id="786" name="Google Shape;786;p85"/>
          <p:cNvPicPr preferRelativeResize="0"/>
          <p:nvPr/>
        </p:nvPicPr>
        <p:blipFill>
          <a:blip r:embed="rId3">
            <a:alphaModFix/>
          </a:blip>
          <a:stretch>
            <a:fillRect/>
          </a:stretch>
        </p:blipFill>
        <p:spPr>
          <a:xfrm>
            <a:off x="4775350" y="2136788"/>
            <a:ext cx="3935225" cy="998775"/>
          </a:xfrm>
          <a:prstGeom prst="rect">
            <a:avLst/>
          </a:prstGeom>
          <a:noFill/>
          <a:ln cap="flat" cmpd="sng" w="19050">
            <a:solidFill>
              <a:schemeClr val="accent2"/>
            </a:solidFill>
            <a:prstDash val="solid"/>
            <a:round/>
            <a:headEnd len="sm" w="sm" type="none"/>
            <a:tailEnd len="sm" w="sm" type="none"/>
          </a:ln>
        </p:spPr>
      </p:pic>
      <p:pic>
        <p:nvPicPr>
          <p:cNvPr id="787" name="Google Shape;787;p85"/>
          <p:cNvPicPr preferRelativeResize="0"/>
          <p:nvPr/>
        </p:nvPicPr>
        <p:blipFill>
          <a:blip r:embed="rId4">
            <a:alphaModFix/>
          </a:blip>
          <a:stretch>
            <a:fillRect/>
          </a:stretch>
        </p:blipFill>
        <p:spPr>
          <a:xfrm>
            <a:off x="4775350" y="3211762"/>
            <a:ext cx="3935226" cy="628049"/>
          </a:xfrm>
          <a:prstGeom prst="rect">
            <a:avLst/>
          </a:prstGeom>
          <a:noFill/>
          <a:ln cap="flat" cmpd="sng" w="19050">
            <a:solidFill>
              <a:schemeClr val="accent2"/>
            </a:solidFill>
            <a:prstDash val="solid"/>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86"/>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US"/>
              <a:t>Select or Deselect Checkboxes Using JavaScript</a:t>
            </a:r>
            <a:endParaRPr/>
          </a:p>
        </p:txBody>
      </p:sp>
      <p:sp>
        <p:nvSpPr>
          <p:cNvPr id="794" name="Google Shape;794;p86"/>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Autofit/>
          </a:bodyPr>
          <a:lstStyle/>
          <a:p>
            <a:pPr indent="0" lvl="0" marL="0" rtl="0" algn="l">
              <a:spcBef>
                <a:spcPts val="800"/>
              </a:spcBef>
              <a:spcAft>
                <a:spcPts val="0"/>
              </a:spcAft>
              <a:buSzPts val="1500"/>
              <a:buNone/>
            </a:pPr>
            <a:r>
              <a:rPr lang="en-US"/>
              <a:t>In this </a:t>
            </a:r>
            <a:r>
              <a:rPr lang="en-US"/>
              <a:t>example, we will demonstrate how to select or deselect all or some checkboxes using JavaScript. We will create two buttons: one for selecting all checkboxes, and the other for deselecting all of the selected checkboxes.</a:t>
            </a:r>
            <a:endParaRPr/>
          </a:p>
          <a:p>
            <a:pPr indent="0" lvl="0" marL="0" rtl="0" algn="l">
              <a:spcBef>
                <a:spcPts val="800"/>
              </a:spcBef>
              <a:spcAft>
                <a:spcPts val="0"/>
              </a:spcAft>
              <a:buSzPts val="1500"/>
              <a:buNone/>
            </a:pPr>
            <a:r>
              <a:rPr lang="en-US"/>
              <a:t>Examples of the results of each of these functions are included below.</a:t>
            </a:r>
            <a:endParaRPr/>
          </a:p>
        </p:txBody>
      </p:sp>
      <p:sp>
        <p:nvSpPr>
          <p:cNvPr id="795" name="Google Shape;795;p86"/>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796" name="Google Shape;796;p86"/>
          <p:cNvSpPr txBox="1"/>
          <p:nvPr/>
        </p:nvSpPr>
        <p:spPr>
          <a:xfrm>
            <a:off x="4702813" y="2680300"/>
            <a:ext cx="3995400" cy="307800"/>
          </a:xfrm>
          <a:prstGeom prst="rect">
            <a:avLst/>
          </a:prstGeom>
          <a:noFill/>
          <a:ln>
            <a:noFill/>
          </a:ln>
        </p:spPr>
        <p:txBody>
          <a:bodyPr anchorCtr="0" anchor="t" bIns="68575" lIns="68575" spcFirstLastPara="1" rIns="68575" wrap="square" tIns="68575">
            <a:spAutoFit/>
          </a:bodyPr>
          <a:lstStyle/>
          <a:p>
            <a:pPr indent="0" lvl="0" marL="0" rtl="0" algn="ctr">
              <a:spcBef>
                <a:spcPts val="300"/>
              </a:spcBef>
              <a:spcAft>
                <a:spcPts val="0"/>
              </a:spcAft>
              <a:buNone/>
            </a:pPr>
            <a:r>
              <a:rPr b="1" lang="en-US" sz="1100">
                <a:solidFill>
                  <a:schemeClr val="dk2"/>
                </a:solidFill>
                <a:highlight>
                  <a:schemeClr val="lt1"/>
                </a:highlight>
              </a:rPr>
              <a:t>Clicking the “Deselect All” Button</a:t>
            </a:r>
            <a:endParaRPr sz="1100"/>
          </a:p>
        </p:txBody>
      </p:sp>
      <p:sp>
        <p:nvSpPr>
          <p:cNvPr id="797" name="Google Shape;797;p86"/>
          <p:cNvSpPr txBox="1"/>
          <p:nvPr/>
        </p:nvSpPr>
        <p:spPr>
          <a:xfrm>
            <a:off x="445688" y="2680300"/>
            <a:ext cx="4049400" cy="307800"/>
          </a:xfrm>
          <a:prstGeom prst="rect">
            <a:avLst/>
          </a:prstGeom>
          <a:noFill/>
          <a:ln>
            <a:noFill/>
          </a:ln>
        </p:spPr>
        <p:txBody>
          <a:bodyPr anchorCtr="0" anchor="t" bIns="68575" lIns="68575" spcFirstLastPara="1" rIns="68575" wrap="square" tIns="68575">
            <a:spAutoFit/>
          </a:bodyPr>
          <a:lstStyle/>
          <a:p>
            <a:pPr indent="0" lvl="0" marL="0" rtl="0" algn="ctr">
              <a:spcBef>
                <a:spcPts val="300"/>
              </a:spcBef>
              <a:spcAft>
                <a:spcPts val="0"/>
              </a:spcAft>
              <a:buNone/>
            </a:pPr>
            <a:r>
              <a:rPr b="1" lang="en-US" sz="1100">
                <a:solidFill>
                  <a:schemeClr val="dk2"/>
                </a:solidFill>
                <a:highlight>
                  <a:schemeClr val="lt1"/>
                </a:highlight>
              </a:rPr>
              <a:t>Clicking the “Select All” Button</a:t>
            </a:r>
            <a:endParaRPr sz="1100"/>
          </a:p>
        </p:txBody>
      </p:sp>
      <p:pic>
        <p:nvPicPr>
          <p:cNvPr id="798" name="Google Shape;798;p86"/>
          <p:cNvPicPr preferRelativeResize="0"/>
          <p:nvPr/>
        </p:nvPicPr>
        <p:blipFill>
          <a:blip r:embed="rId3">
            <a:alphaModFix/>
          </a:blip>
          <a:stretch>
            <a:fillRect/>
          </a:stretch>
        </p:blipFill>
        <p:spPr>
          <a:xfrm>
            <a:off x="472672" y="2988112"/>
            <a:ext cx="3995475" cy="1336860"/>
          </a:xfrm>
          <a:prstGeom prst="rect">
            <a:avLst/>
          </a:prstGeom>
          <a:noFill/>
          <a:ln cap="flat" cmpd="sng" w="19050">
            <a:solidFill>
              <a:schemeClr val="accent2"/>
            </a:solidFill>
            <a:prstDash val="solid"/>
            <a:round/>
            <a:headEnd len="sm" w="sm" type="none"/>
            <a:tailEnd len="sm" w="sm" type="none"/>
          </a:ln>
        </p:spPr>
      </p:pic>
      <p:pic>
        <p:nvPicPr>
          <p:cNvPr id="799" name="Google Shape;799;p86"/>
          <p:cNvPicPr preferRelativeResize="0"/>
          <p:nvPr/>
        </p:nvPicPr>
        <p:blipFill rotWithShape="1">
          <a:blip r:embed="rId4">
            <a:alphaModFix/>
          </a:blip>
          <a:srcRect b="911" l="0" r="0" t="0"/>
          <a:stretch/>
        </p:blipFill>
        <p:spPr>
          <a:xfrm>
            <a:off x="4702775" y="2988100"/>
            <a:ext cx="3995475" cy="1336875"/>
          </a:xfrm>
          <a:prstGeom prst="rect">
            <a:avLst/>
          </a:prstGeom>
          <a:noFill/>
          <a:ln cap="flat" cmpd="sng" w="19050">
            <a:solidFill>
              <a:schemeClr val="accent2"/>
            </a:solidFill>
            <a:prstDash val="solid"/>
            <a:round/>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87"/>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806" name="Google Shape;806;p87"/>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Select or Deselect Checkboxes – Example</a:t>
            </a:r>
            <a:endParaRPr/>
          </a:p>
        </p:txBody>
      </p:sp>
      <p:sp>
        <p:nvSpPr>
          <p:cNvPr id="807" name="Google Shape;807;p87"/>
          <p:cNvSpPr txBox="1"/>
          <p:nvPr>
            <p:ph idx="1" type="body"/>
          </p:nvPr>
        </p:nvSpPr>
        <p:spPr>
          <a:xfrm>
            <a:off x="523875" y="1290600"/>
            <a:ext cx="8186700" cy="3550200"/>
          </a:xfrm>
          <a:prstGeom prst="rect">
            <a:avLst/>
          </a:prstGeom>
        </p:spPr>
        <p:txBody>
          <a:bodyPr anchorCtr="0" anchor="t" bIns="68575" lIns="68575" spcFirstLastPara="1" rIns="68575" wrap="square" tIns="68575">
            <a:normAutofit lnSpcReduction="20000"/>
          </a:bodyPr>
          <a:lstStyle/>
          <a:p>
            <a:pPr indent="0" lvl="0" marL="0" rtl="0" algn="l">
              <a:spcBef>
                <a:spcPts val="800"/>
              </a:spcBef>
              <a:spcAft>
                <a:spcPts val="0"/>
              </a:spcAft>
              <a:buNone/>
            </a:pPr>
            <a:r>
              <a:rPr lang="en-US"/>
              <a:t>The following code creates the </a:t>
            </a:r>
            <a:r>
              <a:rPr lang="en-US"/>
              <a:t>example</a:t>
            </a:r>
            <a:r>
              <a:rPr lang="en-US"/>
              <a:t> shown on the previous page, also included to the right.</a:t>
            </a:r>
            <a:endParaRPr/>
          </a:p>
          <a:p>
            <a:pPr indent="0" lvl="0" marL="0" rtl="0" algn="l">
              <a:spcBef>
                <a:spcPts val="1000"/>
              </a:spcBef>
              <a:spcAft>
                <a:spcPts val="0"/>
              </a:spcAft>
              <a:buNone/>
            </a:pPr>
            <a:r>
              <a:rPr lang="en-US" sz="800">
                <a:solidFill>
                  <a:srgbClr val="006699"/>
                </a:solidFill>
                <a:latin typeface="Consolas"/>
                <a:ea typeface="Consolas"/>
                <a:cs typeface="Consolas"/>
                <a:sym typeface="Consolas"/>
              </a:rPr>
              <a:t>&lt;html&gt;</a:t>
            </a:r>
            <a:endParaRPr sz="800">
              <a:solidFill>
                <a:schemeClr val="dk1"/>
              </a:solidFill>
              <a:latin typeface="Consolas"/>
              <a:ea typeface="Consolas"/>
              <a:cs typeface="Consolas"/>
              <a:sym typeface="Consolas"/>
            </a:endParaRPr>
          </a:p>
          <a:p>
            <a:pPr indent="0" lvl="0" marL="0" rtl="0" algn="l">
              <a:spcBef>
                <a:spcPts val="0"/>
              </a:spcBef>
              <a:spcAft>
                <a:spcPts val="0"/>
              </a:spcAft>
              <a:buNone/>
            </a:pPr>
            <a:r>
              <a:rPr lang="en-US" sz="800">
                <a:solidFill>
                  <a:schemeClr val="dk1"/>
                </a:solidFill>
                <a:latin typeface="Consolas"/>
                <a:ea typeface="Consolas"/>
                <a:cs typeface="Consolas"/>
                <a:sym typeface="Consolas"/>
              </a:rPr>
              <a:t>  </a:t>
            </a:r>
            <a:r>
              <a:rPr lang="en-US" sz="800">
                <a:solidFill>
                  <a:srgbClr val="006699"/>
                </a:solidFill>
                <a:latin typeface="Consolas"/>
                <a:ea typeface="Consolas"/>
                <a:cs typeface="Consolas"/>
                <a:sym typeface="Consolas"/>
              </a:rPr>
              <a:t>&lt;head&gt;</a:t>
            </a:r>
            <a:r>
              <a:rPr lang="en-US"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0" lvl="0" marL="0" rtl="0" algn="l">
              <a:spcBef>
                <a:spcPts val="0"/>
              </a:spcBef>
              <a:spcAft>
                <a:spcPts val="0"/>
              </a:spcAft>
              <a:buNone/>
            </a:pPr>
            <a:r>
              <a:rPr lang="en-US" sz="800">
                <a:solidFill>
                  <a:schemeClr val="dk1"/>
                </a:solidFill>
                <a:latin typeface="Consolas"/>
                <a:ea typeface="Consolas"/>
                <a:cs typeface="Consolas"/>
                <a:sym typeface="Consolas"/>
              </a:rPr>
              <a:t>    </a:t>
            </a:r>
            <a:r>
              <a:rPr lang="en-US" sz="800">
                <a:solidFill>
                  <a:srgbClr val="006699"/>
                </a:solidFill>
                <a:latin typeface="Consolas"/>
                <a:ea typeface="Consolas"/>
                <a:cs typeface="Consolas"/>
                <a:sym typeface="Consolas"/>
              </a:rPr>
              <a:t>&lt;title&gt;</a:t>
            </a:r>
            <a:r>
              <a:rPr lang="en-US" sz="800">
                <a:solidFill>
                  <a:schemeClr val="dk1"/>
                </a:solidFill>
                <a:latin typeface="Consolas"/>
                <a:ea typeface="Consolas"/>
                <a:cs typeface="Consolas"/>
                <a:sym typeface="Consolas"/>
              </a:rPr>
              <a:t>Selecting or deselecting all CheckBoxes</a:t>
            </a:r>
            <a:r>
              <a:rPr lang="en-US" sz="800">
                <a:solidFill>
                  <a:srgbClr val="006699"/>
                </a:solidFill>
                <a:latin typeface="Consolas"/>
                <a:ea typeface="Consolas"/>
                <a:cs typeface="Consolas"/>
                <a:sym typeface="Consolas"/>
              </a:rPr>
              <a:t>&lt;/title&gt;</a:t>
            </a:r>
            <a:r>
              <a:rPr lang="en-US"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0" lvl="0" marL="0" rtl="0" algn="l">
              <a:spcBef>
                <a:spcPts val="0"/>
              </a:spcBef>
              <a:spcAft>
                <a:spcPts val="0"/>
              </a:spcAft>
              <a:buNone/>
            </a:pPr>
            <a:r>
              <a:rPr lang="en-US" sz="800">
                <a:solidFill>
                  <a:schemeClr val="dk1"/>
                </a:solidFill>
                <a:latin typeface="Consolas"/>
                <a:ea typeface="Consolas"/>
                <a:cs typeface="Consolas"/>
                <a:sym typeface="Consolas"/>
              </a:rPr>
              <a:t>    </a:t>
            </a:r>
            <a:r>
              <a:rPr lang="en-US" sz="800">
                <a:solidFill>
                  <a:srgbClr val="006699"/>
                </a:solidFill>
                <a:latin typeface="Consolas"/>
                <a:ea typeface="Consolas"/>
                <a:cs typeface="Consolas"/>
                <a:sym typeface="Consolas"/>
              </a:rPr>
              <a:t>&lt;script</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type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"text/javascript"</a:t>
            </a:r>
            <a:r>
              <a:rPr lang="en-US" sz="800">
                <a:solidFill>
                  <a:srgbClr val="006699"/>
                </a:solidFill>
                <a:latin typeface="Consolas"/>
                <a:ea typeface="Consolas"/>
                <a:cs typeface="Consolas"/>
                <a:sym typeface="Consolas"/>
              </a:rPr>
              <a:t>&gt;</a:t>
            </a:r>
            <a:r>
              <a:rPr lang="en-US"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0" lvl="0" marL="0" rtl="0" algn="l">
              <a:spcBef>
                <a:spcPts val="0"/>
              </a:spcBef>
              <a:spcAft>
                <a:spcPts val="0"/>
              </a:spcAft>
              <a:buNone/>
            </a:pPr>
            <a:r>
              <a:rPr lang="en-US" sz="800">
                <a:solidFill>
                  <a:schemeClr val="dk1"/>
                </a:solidFill>
                <a:latin typeface="Consolas"/>
                <a:ea typeface="Consolas"/>
                <a:cs typeface="Consolas"/>
                <a:sym typeface="Consolas"/>
              </a:rPr>
              <a:t>      function selectAll() {  </a:t>
            </a:r>
            <a:endParaRPr sz="800">
              <a:solidFill>
                <a:schemeClr val="dk1"/>
              </a:solidFill>
              <a:latin typeface="Consolas"/>
              <a:ea typeface="Consolas"/>
              <a:cs typeface="Consolas"/>
              <a:sym typeface="Consolas"/>
            </a:endParaRPr>
          </a:p>
          <a:p>
            <a:pPr indent="0" lvl="0" marL="0" rtl="0" algn="l">
              <a:spcBef>
                <a:spcPts val="0"/>
              </a:spcBef>
              <a:spcAft>
                <a:spcPts val="0"/>
              </a:spcAft>
              <a:buNone/>
            </a:pPr>
            <a:r>
              <a:rPr lang="en-US" sz="800">
                <a:solidFill>
                  <a:schemeClr val="dk1"/>
                </a:solidFill>
                <a:latin typeface="Consolas"/>
                <a:ea typeface="Consolas"/>
                <a:cs typeface="Consolas"/>
                <a:sym typeface="Consolas"/>
              </a:rPr>
              <a:t>        var </a:t>
            </a:r>
            <a:r>
              <a:rPr lang="en-US" sz="800">
                <a:solidFill>
                  <a:srgbClr val="FF0000"/>
                </a:solidFill>
                <a:latin typeface="Consolas"/>
                <a:ea typeface="Consolas"/>
                <a:cs typeface="Consolas"/>
                <a:sym typeface="Consolas"/>
              </a:rPr>
              <a:t>ele </a:t>
            </a:r>
            <a:r>
              <a:rPr lang="en-US" sz="800">
                <a:solidFill>
                  <a:schemeClr val="dk1"/>
                </a:solidFill>
                <a:latin typeface="Consolas"/>
                <a:ea typeface="Consolas"/>
                <a:cs typeface="Consolas"/>
                <a:sym typeface="Consolas"/>
              </a:rPr>
              <a:t>= </a:t>
            </a:r>
            <a:r>
              <a:rPr lang="en-US" sz="800">
                <a:solidFill>
                  <a:srgbClr val="0000FF"/>
                </a:solidFill>
                <a:latin typeface="Consolas"/>
                <a:ea typeface="Consolas"/>
                <a:cs typeface="Consolas"/>
                <a:sym typeface="Consolas"/>
              </a:rPr>
              <a:t>document</a:t>
            </a:r>
            <a:r>
              <a:rPr lang="en-US" sz="800">
                <a:solidFill>
                  <a:schemeClr val="dk1"/>
                </a:solidFill>
                <a:latin typeface="Consolas"/>
                <a:ea typeface="Consolas"/>
                <a:cs typeface="Consolas"/>
                <a:sym typeface="Consolas"/>
              </a:rPr>
              <a:t>.getElementsByName('chk');  </a:t>
            </a:r>
            <a:endParaRPr sz="800">
              <a:solidFill>
                <a:schemeClr val="dk1"/>
              </a:solidFill>
              <a:latin typeface="Consolas"/>
              <a:ea typeface="Consolas"/>
              <a:cs typeface="Consolas"/>
              <a:sym typeface="Consolas"/>
            </a:endParaRPr>
          </a:p>
          <a:p>
            <a:pPr indent="0" lvl="0" marL="0" rtl="0" algn="l">
              <a:spcBef>
                <a:spcPts val="0"/>
              </a:spcBef>
              <a:spcAft>
                <a:spcPts val="0"/>
              </a:spcAft>
              <a:buNone/>
            </a:pPr>
            <a:r>
              <a:rPr lang="en-US" sz="800">
                <a:solidFill>
                  <a:schemeClr val="dk1"/>
                </a:solidFill>
                <a:latin typeface="Consolas"/>
                <a:ea typeface="Consolas"/>
                <a:cs typeface="Consolas"/>
                <a:sym typeface="Consolas"/>
              </a:rPr>
              <a:t>        for (var </a:t>
            </a:r>
            <a:r>
              <a:rPr lang="en-US" sz="800">
                <a:solidFill>
                  <a:srgbClr val="FF0000"/>
                </a:solidFill>
                <a:latin typeface="Consolas"/>
                <a:ea typeface="Consolas"/>
                <a:cs typeface="Consolas"/>
                <a:sym typeface="Consolas"/>
              </a:rPr>
              <a:t>i</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0</a:t>
            </a:r>
            <a:r>
              <a:rPr lang="en-US" sz="800">
                <a:solidFill>
                  <a:schemeClr val="dk1"/>
                </a:solidFill>
                <a:latin typeface="Consolas"/>
                <a:ea typeface="Consolas"/>
                <a:cs typeface="Consolas"/>
                <a:sym typeface="Consolas"/>
              </a:rPr>
              <a:t>; i </a:t>
            </a:r>
            <a:r>
              <a:rPr lang="en-US" sz="800">
                <a:solidFill>
                  <a:srgbClr val="006699"/>
                </a:solidFill>
                <a:latin typeface="Consolas"/>
                <a:ea typeface="Consolas"/>
                <a:cs typeface="Consolas"/>
                <a:sym typeface="Consolas"/>
              </a:rPr>
              <a:t>&lt; ele.length</a:t>
            </a:r>
            <a:r>
              <a:rPr lang="en-US" sz="800">
                <a:solidFill>
                  <a:schemeClr val="dk1"/>
                </a:solidFill>
                <a:latin typeface="Consolas"/>
                <a:ea typeface="Consolas"/>
                <a:cs typeface="Consolas"/>
                <a:sym typeface="Consolas"/>
              </a:rPr>
              <a:t>; i++) {  </a:t>
            </a:r>
            <a:endParaRPr sz="800">
              <a:solidFill>
                <a:schemeClr val="dk1"/>
              </a:solidFill>
              <a:latin typeface="Consolas"/>
              <a:ea typeface="Consolas"/>
              <a:cs typeface="Consolas"/>
              <a:sym typeface="Consolas"/>
            </a:endParaRPr>
          </a:p>
          <a:p>
            <a:pPr indent="0" lvl="0" marL="0" rtl="0" algn="l">
              <a:spcBef>
                <a:spcPts val="0"/>
              </a:spcBef>
              <a:spcAft>
                <a:spcPts val="0"/>
              </a:spcAft>
              <a:buNone/>
            </a:pPr>
            <a:r>
              <a:rPr lang="en-US" sz="800">
                <a:solidFill>
                  <a:schemeClr val="dk1"/>
                </a:solidFill>
                <a:latin typeface="Consolas"/>
                <a:ea typeface="Consolas"/>
                <a:cs typeface="Consolas"/>
                <a:sym typeface="Consolas"/>
              </a:rPr>
              <a:t>          if (ele[i]</a:t>
            </a:r>
            <a:r>
              <a:rPr lang="en-US" sz="800">
                <a:solidFill>
                  <a:srgbClr val="FF0000"/>
                </a:solidFill>
                <a:latin typeface="Consolas"/>
                <a:ea typeface="Consolas"/>
                <a:cs typeface="Consolas"/>
                <a:sym typeface="Consolas"/>
              </a:rPr>
              <a:t>.type </a:t>
            </a:r>
            <a:r>
              <a:rPr lang="en-US" sz="800">
                <a:solidFill>
                  <a:schemeClr val="dk1"/>
                </a:solidFill>
                <a:latin typeface="Consolas"/>
                <a:ea typeface="Consolas"/>
                <a:cs typeface="Consolas"/>
                <a:sym typeface="Consolas"/>
              </a:rPr>
              <a:t>== 'checkbox') </a:t>
            </a:r>
            <a:endParaRPr sz="800">
              <a:solidFill>
                <a:schemeClr val="dk1"/>
              </a:solidFill>
              <a:latin typeface="Consolas"/>
              <a:ea typeface="Consolas"/>
              <a:cs typeface="Consolas"/>
              <a:sym typeface="Consolas"/>
            </a:endParaRPr>
          </a:p>
          <a:p>
            <a:pPr indent="0" lvl="0" marL="0" rtl="0" algn="l">
              <a:spcBef>
                <a:spcPts val="0"/>
              </a:spcBef>
              <a:spcAft>
                <a:spcPts val="0"/>
              </a:spcAft>
              <a:buNone/>
            </a:pPr>
            <a:r>
              <a:rPr lang="en-US" sz="800">
                <a:solidFill>
                  <a:schemeClr val="dk1"/>
                </a:solidFill>
                <a:latin typeface="Consolas"/>
                <a:ea typeface="Consolas"/>
                <a:cs typeface="Consolas"/>
                <a:sym typeface="Consolas"/>
              </a:rPr>
              <a:t>            ele[i]</a:t>
            </a:r>
            <a:r>
              <a:rPr lang="en-US" sz="800">
                <a:solidFill>
                  <a:srgbClr val="FF0000"/>
                </a:solidFill>
                <a:latin typeface="Consolas"/>
                <a:ea typeface="Consolas"/>
                <a:cs typeface="Consolas"/>
                <a:sym typeface="Consolas"/>
              </a:rPr>
              <a:t>.checked </a:t>
            </a:r>
            <a:r>
              <a:rPr lang="en-US" sz="800">
                <a:solidFill>
                  <a:schemeClr val="dk1"/>
                </a:solidFill>
                <a:latin typeface="Consolas"/>
                <a:ea typeface="Consolas"/>
                <a:cs typeface="Consolas"/>
                <a:sym typeface="Consolas"/>
              </a:rPr>
              <a:t>= </a:t>
            </a:r>
            <a:r>
              <a:rPr lang="en-US" sz="800">
                <a:solidFill>
                  <a:srgbClr val="0000FF"/>
                </a:solidFill>
                <a:latin typeface="Consolas"/>
                <a:ea typeface="Consolas"/>
                <a:cs typeface="Consolas"/>
                <a:sym typeface="Consolas"/>
              </a:rPr>
              <a:t>true</a:t>
            </a:r>
            <a:r>
              <a:rPr lang="en-US" sz="800">
                <a:solidFill>
                  <a:schemeClr val="dk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0" rtl="0" algn="l">
              <a:spcBef>
                <a:spcPts val="0"/>
              </a:spcBef>
              <a:spcAft>
                <a:spcPts val="0"/>
              </a:spcAft>
              <a:buNone/>
            </a:pPr>
            <a:r>
              <a:rPr lang="en-US"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0" lvl="0" marL="0" rtl="0" algn="l">
              <a:spcBef>
                <a:spcPts val="0"/>
              </a:spcBef>
              <a:spcAft>
                <a:spcPts val="0"/>
              </a:spcAft>
              <a:buNone/>
            </a:pPr>
            <a:r>
              <a:rPr lang="en-US" sz="800">
                <a:solidFill>
                  <a:schemeClr val="dk1"/>
                </a:solidFill>
                <a:latin typeface="Consolas"/>
                <a:ea typeface="Consolas"/>
                <a:cs typeface="Consolas"/>
                <a:sym typeface="Consolas"/>
              </a:rPr>
              <a:t>      }  </a:t>
            </a:r>
            <a:endParaRPr sz="800">
              <a:solidFill>
                <a:schemeClr val="dk1"/>
              </a:solidFill>
              <a:latin typeface="Consolas"/>
              <a:ea typeface="Consolas"/>
              <a:cs typeface="Consolas"/>
              <a:sym typeface="Consolas"/>
            </a:endParaRPr>
          </a:p>
          <a:p>
            <a:pPr indent="0" lvl="0" marL="0" rtl="0" algn="l">
              <a:spcBef>
                <a:spcPts val="0"/>
              </a:spcBef>
              <a:spcAft>
                <a:spcPts val="0"/>
              </a:spcAft>
              <a:buNone/>
            </a:pPr>
            <a:r>
              <a:rPr lang="en-US" sz="800">
                <a:solidFill>
                  <a:schemeClr val="dk1"/>
                </a:solidFill>
                <a:latin typeface="Consolas"/>
                <a:ea typeface="Consolas"/>
                <a:cs typeface="Consolas"/>
                <a:sym typeface="Consolas"/>
              </a:rPr>
              <a:t>      function deselectAll(){  </a:t>
            </a:r>
            <a:endParaRPr sz="800">
              <a:solidFill>
                <a:schemeClr val="dk1"/>
              </a:solidFill>
              <a:latin typeface="Consolas"/>
              <a:ea typeface="Consolas"/>
              <a:cs typeface="Consolas"/>
              <a:sym typeface="Consolas"/>
            </a:endParaRPr>
          </a:p>
          <a:p>
            <a:pPr indent="0" lvl="0" marL="0" rtl="0" algn="l">
              <a:spcBef>
                <a:spcPts val="0"/>
              </a:spcBef>
              <a:spcAft>
                <a:spcPts val="0"/>
              </a:spcAft>
              <a:buNone/>
            </a:pPr>
            <a:r>
              <a:rPr lang="en-US" sz="800">
                <a:solidFill>
                  <a:schemeClr val="dk1"/>
                </a:solidFill>
                <a:latin typeface="Consolas"/>
                <a:ea typeface="Consolas"/>
                <a:cs typeface="Consolas"/>
                <a:sym typeface="Consolas"/>
              </a:rPr>
              <a:t>        var </a:t>
            </a:r>
            <a:r>
              <a:rPr lang="en-US" sz="800">
                <a:solidFill>
                  <a:srgbClr val="FF0000"/>
                </a:solidFill>
                <a:latin typeface="Consolas"/>
                <a:ea typeface="Consolas"/>
                <a:cs typeface="Consolas"/>
                <a:sym typeface="Consolas"/>
              </a:rPr>
              <a:t>ele </a:t>
            </a:r>
            <a:r>
              <a:rPr lang="en-US" sz="800">
                <a:solidFill>
                  <a:schemeClr val="dk1"/>
                </a:solidFill>
                <a:latin typeface="Consolas"/>
                <a:ea typeface="Consolas"/>
                <a:cs typeface="Consolas"/>
                <a:sym typeface="Consolas"/>
              </a:rPr>
              <a:t>= </a:t>
            </a:r>
            <a:r>
              <a:rPr lang="en-US" sz="800">
                <a:solidFill>
                  <a:srgbClr val="0000FF"/>
                </a:solidFill>
                <a:latin typeface="Consolas"/>
                <a:ea typeface="Consolas"/>
                <a:cs typeface="Consolas"/>
                <a:sym typeface="Consolas"/>
              </a:rPr>
              <a:t>document</a:t>
            </a:r>
            <a:r>
              <a:rPr lang="en-US" sz="800">
                <a:solidFill>
                  <a:schemeClr val="dk1"/>
                </a:solidFill>
                <a:latin typeface="Consolas"/>
                <a:ea typeface="Consolas"/>
                <a:cs typeface="Consolas"/>
                <a:sym typeface="Consolas"/>
              </a:rPr>
              <a:t>.getElementsByName('chk');  </a:t>
            </a:r>
            <a:endParaRPr sz="800">
              <a:solidFill>
                <a:schemeClr val="dk1"/>
              </a:solidFill>
              <a:latin typeface="Consolas"/>
              <a:ea typeface="Consolas"/>
              <a:cs typeface="Consolas"/>
              <a:sym typeface="Consolas"/>
            </a:endParaRPr>
          </a:p>
          <a:p>
            <a:pPr indent="0" lvl="0" marL="0" rtl="0" algn="l">
              <a:spcBef>
                <a:spcPts val="0"/>
              </a:spcBef>
              <a:spcAft>
                <a:spcPts val="0"/>
              </a:spcAft>
              <a:buNone/>
            </a:pPr>
            <a:r>
              <a:rPr lang="en-US" sz="800">
                <a:solidFill>
                  <a:schemeClr val="dk1"/>
                </a:solidFill>
                <a:latin typeface="Consolas"/>
                <a:ea typeface="Consolas"/>
                <a:cs typeface="Consolas"/>
                <a:sym typeface="Consolas"/>
              </a:rPr>
              <a:t>        for (var </a:t>
            </a:r>
            <a:r>
              <a:rPr lang="en-US" sz="800">
                <a:solidFill>
                  <a:srgbClr val="FF0000"/>
                </a:solidFill>
                <a:latin typeface="Consolas"/>
                <a:ea typeface="Consolas"/>
                <a:cs typeface="Consolas"/>
                <a:sym typeface="Consolas"/>
              </a:rPr>
              <a:t>i</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0</a:t>
            </a:r>
            <a:r>
              <a:rPr lang="en-US" sz="800">
                <a:solidFill>
                  <a:schemeClr val="dk1"/>
                </a:solidFill>
                <a:latin typeface="Consolas"/>
                <a:ea typeface="Consolas"/>
                <a:cs typeface="Consolas"/>
                <a:sym typeface="Consolas"/>
              </a:rPr>
              <a:t>; i </a:t>
            </a:r>
            <a:r>
              <a:rPr lang="en-US" sz="800">
                <a:solidFill>
                  <a:srgbClr val="006699"/>
                </a:solidFill>
                <a:latin typeface="Consolas"/>
                <a:ea typeface="Consolas"/>
                <a:cs typeface="Consolas"/>
                <a:sym typeface="Consolas"/>
              </a:rPr>
              <a:t>&lt; ele.length</a:t>
            </a:r>
            <a:r>
              <a:rPr lang="en-US" sz="800">
                <a:solidFill>
                  <a:schemeClr val="dk1"/>
                </a:solidFill>
                <a:latin typeface="Consolas"/>
                <a:ea typeface="Consolas"/>
                <a:cs typeface="Consolas"/>
                <a:sym typeface="Consolas"/>
              </a:rPr>
              <a:t>; i++) {  </a:t>
            </a:r>
            <a:endParaRPr sz="800">
              <a:solidFill>
                <a:schemeClr val="dk1"/>
              </a:solidFill>
              <a:latin typeface="Consolas"/>
              <a:ea typeface="Consolas"/>
              <a:cs typeface="Consolas"/>
              <a:sym typeface="Consolas"/>
            </a:endParaRPr>
          </a:p>
          <a:p>
            <a:pPr indent="0" lvl="0" marL="0" rtl="0" algn="l">
              <a:spcBef>
                <a:spcPts val="0"/>
              </a:spcBef>
              <a:spcAft>
                <a:spcPts val="0"/>
              </a:spcAft>
              <a:buNone/>
            </a:pPr>
            <a:r>
              <a:rPr lang="en-US" sz="800">
                <a:solidFill>
                  <a:schemeClr val="dk1"/>
                </a:solidFill>
                <a:latin typeface="Consolas"/>
                <a:ea typeface="Consolas"/>
                <a:cs typeface="Consolas"/>
                <a:sym typeface="Consolas"/>
              </a:rPr>
              <a:t>          if (ele[i]</a:t>
            </a:r>
            <a:r>
              <a:rPr lang="en-US" sz="800">
                <a:solidFill>
                  <a:srgbClr val="FF0000"/>
                </a:solidFill>
                <a:latin typeface="Consolas"/>
                <a:ea typeface="Consolas"/>
                <a:cs typeface="Consolas"/>
                <a:sym typeface="Consolas"/>
              </a:rPr>
              <a:t>.type </a:t>
            </a:r>
            <a:r>
              <a:rPr lang="en-US" sz="800">
                <a:solidFill>
                  <a:schemeClr val="dk1"/>
                </a:solidFill>
                <a:latin typeface="Consolas"/>
                <a:ea typeface="Consolas"/>
                <a:cs typeface="Consolas"/>
                <a:sym typeface="Consolas"/>
              </a:rPr>
              <a:t>== 'checkbox')  </a:t>
            </a:r>
            <a:endParaRPr sz="800">
              <a:solidFill>
                <a:schemeClr val="dk1"/>
              </a:solidFill>
              <a:latin typeface="Consolas"/>
              <a:ea typeface="Consolas"/>
              <a:cs typeface="Consolas"/>
              <a:sym typeface="Consolas"/>
            </a:endParaRPr>
          </a:p>
          <a:p>
            <a:pPr indent="0" lvl="0" marL="0" rtl="0" algn="l">
              <a:spcBef>
                <a:spcPts val="0"/>
              </a:spcBef>
              <a:spcAft>
                <a:spcPts val="0"/>
              </a:spcAft>
              <a:buNone/>
            </a:pPr>
            <a:r>
              <a:rPr lang="en-US" sz="800">
                <a:solidFill>
                  <a:schemeClr val="dk1"/>
                </a:solidFill>
                <a:latin typeface="Consolas"/>
                <a:ea typeface="Consolas"/>
                <a:cs typeface="Consolas"/>
                <a:sym typeface="Consolas"/>
              </a:rPr>
              <a:t>            ele[i]</a:t>
            </a:r>
            <a:r>
              <a:rPr lang="en-US" sz="800">
                <a:solidFill>
                  <a:srgbClr val="FF0000"/>
                </a:solidFill>
                <a:latin typeface="Consolas"/>
                <a:ea typeface="Consolas"/>
                <a:cs typeface="Consolas"/>
                <a:sym typeface="Consolas"/>
              </a:rPr>
              <a:t>.checked </a:t>
            </a:r>
            <a:r>
              <a:rPr lang="en-US" sz="800">
                <a:solidFill>
                  <a:schemeClr val="dk1"/>
                </a:solidFill>
                <a:latin typeface="Consolas"/>
                <a:ea typeface="Consolas"/>
                <a:cs typeface="Consolas"/>
                <a:sym typeface="Consolas"/>
              </a:rPr>
              <a:t>= </a:t>
            </a:r>
            <a:r>
              <a:rPr lang="en-US" sz="800">
                <a:solidFill>
                  <a:srgbClr val="0000FF"/>
                </a:solidFill>
                <a:latin typeface="Consolas"/>
                <a:ea typeface="Consolas"/>
                <a:cs typeface="Consolas"/>
                <a:sym typeface="Consolas"/>
              </a:rPr>
              <a:t>false</a:t>
            </a:r>
            <a:r>
              <a:rPr lang="en-US"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0" lvl="0" marL="0" rtl="0" algn="l">
              <a:spcBef>
                <a:spcPts val="0"/>
              </a:spcBef>
              <a:spcAft>
                <a:spcPts val="0"/>
              </a:spcAft>
              <a:buNone/>
            </a:pPr>
            <a:r>
              <a:rPr lang="en-US" sz="800">
                <a:solidFill>
                  <a:schemeClr val="dk1"/>
                </a:solidFill>
                <a:latin typeface="Consolas"/>
                <a:ea typeface="Consolas"/>
                <a:cs typeface="Consolas"/>
                <a:sym typeface="Consolas"/>
              </a:rPr>
              <a:t>        }  </a:t>
            </a:r>
            <a:endParaRPr sz="800">
              <a:solidFill>
                <a:schemeClr val="dk1"/>
              </a:solidFill>
              <a:latin typeface="Consolas"/>
              <a:ea typeface="Consolas"/>
              <a:cs typeface="Consolas"/>
              <a:sym typeface="Consolas"/>
            </a:endParaRPr>
          </a:p>
          <a:p>
            <a:pPr indent="0" lvl="0" marL="0" rtl="0" algn="l">
              <a:spcBef>
                <a:spcPts val="0"/>
              </a:spcBef>
              <a:spcAft>
                <a:spcPts val="0"/>
              </a:spcAft>
              <a:buNone/>
            </a:pPr>
            <a:r>
              <a:rPr lang="en-US"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0" lvl="0" marL="0" rtl="0" algn="l">
              <a:spcBef>
                <a:spcPts val="0"/>
              </a:spcBef>
              <a:spcAft>
                <a:spcPts val="0"/>
              </a:spcAft>
              <a:buNone/>
            </a:pPr>
            <a:r>
              <a:rPr lang="en-US" sz="800">
                <a:solidFill>
                  <a:srgbClr val="006699"/>
                </a:solidFill>
                <a:latin typeface="Consolas"/>
                <a:ea typeface="Consolas"/>
                <a:cs typeface="Consolas"/>
                <a:sym typeface="Consolas"/>
              </a:rPr>
              <a:t>    &lt;/script&gt;</a:t>
            </a:r>
            <a:endParaRPr sz="800">
              <a:solidFill>
                <a:schemeClr val="dk1"/>
              </a:solidFill>
              <a:latin typeface="Consolas"/>
              <a:ea typeface="Consolas"/>
              <a:cs typeface="Consolas"/>
              <a:sym typeface="Consolas"/>
            </a:endParaRPr>
          </a:p>
          <a:p>
            <a:pPr indent="0" lvl="0" marL="0" rtl="0" algn="l">
              <a:spcBef>
                <a:spcPts val="0"/>
              </a:spcBef>
              <a:spcAft>
                <a:spcPts val="0"/>
              </a:spcAft>
              <a:buNone/>
            </a:pPr>
            <a:r>
              <a:rPr lang="en-US" sz="800">
                <a:solidFill>
                  <a:schemeClr val="dk1"/>
                </a:solidFill>
                <a:latin typeface="Consolas"/>
                <a:ea typeface="Consolas"/>
                <a:cs typeface="Consolas"/>
                <a:sym typeface="Consolas"/>
              </a:rPr>
              <a:t>  </a:t>
            </a:r>
            <a:r>
              <a:rPr lang="en-US" sz="800">
                <a:solidFill>
                  <a:srgbClr val="006699"/>
                </a:solidFill>
                <a:latin typeface="Consolas"/>
                <a:ea typeface="Consolas"/>
                <a:cs typeface="Consolas"/>
                <a:sym typeface="Consolas"/>
              </a:rPr>
              <a:t>&lt;/head&gt;</a:t>
            </a:r>
            <a:r>
              <a:rPr lang="en-US"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0" lvl="0" marL="0" rtl="0" algn="l">
              <a:spcBef>
                <a:spcPts val="0"/>
              </a:spcBef>
              <a:spcAft>
                <a:spcPts val="0"/>
              </a:spcAft>
              <a:buNone/>
            </a:pPr>
            <a:r>
              <a:rPr lang="en-US" sz="800">
                <a:solidFill>
                  <a:srgbClr val="006699"/>
                </a:solidFill>
                <a:latin typeface="Consolas"/>
                <a:ea typeface="Consolas"/>
                <a:cs typeface="Consolas"/>
                <a:sym typeface="Consolas"/>
              </a:rPr>
              <a:t>  &lt;body&gt;</a:t>
            </a:r>
            <a:r>
              <a:rPr lang="en-US"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0" lvl="0" marL="0" rtl="0" algn="l">
              <a:spcBef>
                <a:spcPts val="0"/>
              </a:spcBef>
              <a:spcAft>
                <a:spcPts val="0"/>
              </a:spcAft>
              <a:buNone/>
            </a:pPr>
            <a:r>
              <a:rPr lang="en-US" sz="800">
                <a:solidFill>
                  <a:schemeClr val="dk1"/>
                </a:solidFill>
                <a:latin typeface="Consolas"/>
                <a:ea typeface="Consolas"/>
                <a:cs typeface="Consolas"/>
                <a:sym typeface="Consolas"/>
              </a:rPr>
              <a:t>    </a:t>
            </a:r>
            <a:r>
              <a:rPr lang="en-US" sz="800">
                <a:solidFill>
                  <a:srgbClr val="006699"/>
                </a:solidFill>
                <a:latin typeface="Consolas"/>
                <a:ea typeface="Consolas"/>
                <a:cs typeface="Consolas"/>
                <a:sym typeface="Consolas"/>
              </a:rPr>
              <a:t>&lt;h3&gt;</a:t>
            </a:r>
            <a:r>
              <a:rPr lang="en-US" sz="800">
                <a:solidFill>
                  <a:schemeClr val="dk1"/>
                </a:solidFill>
                <a:latin typeface="Consolas"/>
                <a:ea typeface="Consolas"/>
                <a:cs typeface="Consolas"/>
                <a:sym typeface="Consolas"/>
              </a:rPr>
              <a:t>Select or Deselect all or some checkboxes to describe your mood:</a:t>
            </a:r>
            <a:r>
              <a:rPr lang="en-US" sz="800">
                <a:solidFill>
                  <a:srgbClr val="006699"/>
                </a:solidFill>
                <a:latin typeface="Consolas"/>
                <a:ea typeface="Consolas"/>
                <a:cs typeface="Consolas"/>
                <a:sym typeface="Consolas"/>
              </a:rPr>
              <a:t>&lt;/h3&gt;</a:t>
            </a:r>
            <a:r>
              <a:rPr lang="en-US"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0" lvl="0" marL="0" rtl="0" algn="l">
              <a:spcBef>
                <a:spcPts val="0"/>
              </a:spcBef>
              <a:spcAft>
                <a:spcPts val="0"/>
              </a:spcAft>
              <a:buNone/>
            </a:pPr>
            <a:r>
              <a:rPr lang="en-US" sz="800">
                <a:solidFill>
                  <a:schemeClr val="dk1"/>
                </a:solidFill>
                <a:latin typeface="Consolas"/>
                <a:ea typeface="Consolas"/>
                <a:cs typeface="Consolas"/>
                <a:sym typeface="Consolas"/>
              </a:rPr>
              <a:t>    </a:t>
            </a:r>
            <a:r>
              <a:rPr lang="en-US" sz="800">
                <a:solidFill>
                  <a:srgbClr val="006699"/>
                </a:solidFill>
                <a:latin typeface="Consolas"/>
                <a:ea typeface="Consolas"/>
                <a:cs typeface="Consolas"/>
                <a:sym typeface="Consolas"/>
              </a:rPr>
              <a:t>&lt;input</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type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"checkbox"</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name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"chk"</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value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"Happy"</a:t>
            </a:r>
            <a:r>
              <a:rPr lang="en-US" sz="800">
                <a:solidFill>
                  <a:srgbClr val="006699"/>
                </a:solidFill>
                <a:latin typeface="Consolas"/>
                <a:ea typeface="Consolas"/>
                <a:cs typeface="Consolas"/>
                <a:sym typeface="Consolas"/>
              </a:rPr>
              <a:t>&gt;</a:t>
            </a:r>
            <a:r>
              <a:rPr lang="en-US" sz="800">
                <a:solidFill>
                  <a:schemeClr val="dk1"/>
                </a:solidFill>
                <a:latin typeface="Consolas"/>
                <a:ea typeface="Consolas"/>
                <a:cs typeface="Consolas"/>
                <a:sym typeface="Consolas"/>
              </a:rPr>
              <a:t>Happy</a:t>
            </a:r>
            <a:r>
              <a:rPr lang="en-US" sz="800">
                <a:solidFill>
                  <a:srgbClr val="006699"/>
                </a:solidFill>
                <a:latin typeface="Consolas"/>
                <a:ea typeface="Consolas"/>
                <a:cs typeface="Consolas"/>
                <a:sym typeface="Consolas"/>
              </a:rPr>
              <a:t>&lt;br&gt;</a:t>
            </a:r>
            <a:r>
              <a:rPr lang="en-US"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0" lvl="0" marL="0" rtl="0" algn="l">
              <a:spcBef>
                <a:spcPts val="0"/>
              </a:spcBef>
              <a:spcAft>
                <a:spcPts val="0"/>
              </a:spcAft>
              <a:buNone/>
            </a:pPr>
            <a:r>
              <a:rPr lang="en-US" sz="800">
                <a:solidFill>
                  <a:schemeClr val="dk1"/>
                </a:solidFill>
                <a:latin typeface="Consolas"/>
                <a:ea typeface="Consolas"/>
                <a:cs typeface="Consolas"/>
                <a:sym typeface="Consolas"/>
              </a:rPr>
              <a:t>    </a:t>
            </a:r>
            <a:r>
              <a:rPr lang="en-US" sz="800">
                <a:solidFill>
                  <a:srgbClr val="006699"/>
                </a:solidFill>
                <a:latin typeface="Consolas"/>
                <a:ea typeface="Consolas"/>
                <a:cs typeface="Consolas"/>
                <a:sym typeface="Consolas"/>
              </a:rPr>
              <a:t>&lt;input</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type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"checkbox"</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name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"chk"</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value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"Sad"</a:t>
            </a:r>
            <a:r>
              <a:rPr lang="en-US" sz="800">
                <a:solidFill>
                  <a:srgbClr val="006699"/>
                </a:solidFill>
                <a:latin typeface="Consolas"/>
                <a:ea typeface="Consolas"/>
                <a:cs typeface="Consolas"/>
                <a:sym typeface="Consolas"/>
              </a:rPr>
              <a:t>&gt;</a:t>
            </a:r>
            <a:r>
              <a:rPr lang="en-US" sz="800">
                <a:solidFill>
                  <a:schemeClr val="dk1"/>
                </a:solidFill>
                <a:latin typeface="Consolas"/>
                <a:ea typeface="Consolas"/>
                <a:cs typeface="Consolas"/>
                <a:sym typeface="Consolas"/>
              </a:rPr>
              <a:t>Sad</a:t>
            </a:r>
            <a:r>
              <a:rPr lang="en-US" sz="800">
                <a:solidFill>
                  <a:srgbClr val="006699"/>
                </a:solidFill>
                <a:latin typeface="Consolas"/>
                <a:ea typeface="Consolas"/>
                <a:cs typeface="Consolas"/>
                <a:sym typeface="Consolas"/>
              </a:rPr>
              <a:t>&lt;br&gt;</a:t>
            </a:r>
            <a:r>
              <a:rPr lang="en-US"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0" lvl="0" marL="0" rtl="0" algn="l">
              <a:spcBef>
                <a:spcPts val="0"/>
              </a:spcBef>
              <a:spcAft>
                <a:spcPts val="0"/>
              </a:spcAft>
              <a:buNone/>
            </a:pPr>
            <a:r>
              <a:rPr lang="en-US" sz="800">
                <a:solidFill>
                  <a:schemeClr val="dk1"/>
                </a:solidFill>
                <a:latin typeface="Consolas"/>
                <a:ea typeface="Consolas"/>
                <a:cs typeface="Consolas"/>
                <a:sym typeface="Consolas"/>
              </a:rPr>
              <a:t>    </a:t>
            </a:r>
            <a:r>
              <a:rPr lang="en-US" sz="800">
                <a:solidFill>
                  <a:srgbClr val="006699"/>
                </a:solidFill>
                <a:latin typeface="Consolas"/>
                <a:ea typeface="Consolas"/>
                <a:cs typeface="Consolas"/>
                <a:sym typeface="Consolas"/>
              </a:rPr>
              <a:t>&lt;input</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type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"checkbox"</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name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"chk"</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value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"Excited"</a:t>
            </a:r>
            <a:r>
              <a:rPr lang="en-US" sz="800">
                <a:solidFill>
                  <a:srgbClr val="006699"/>
                </a:solidFill>
                <a:latin typeface="Consolas"/>
                <a:ea typeface="Consolas"/>
                <a:cs typeface="Consolas"/>
                <a:sym typeface="Consolas"/>
              </a:rPr>
              <a:t>&gt;</a:t>
            </a:r>
            <a:r>
              <a:rPr lang="en-US" sz="800">
                <a:solidFill>
                  <a:schemeClr val="dk1"/>
                </a:solidFill>
                <a:latin typeface="Consolas"/>
                <a:ea typeface="Consolas"/>
                <a:cs typeface="Consolas"/>
                <a:sym typeface="Consolas"/>
              </a:rPr>
              <a:t>Excited</a:t>
            </a:r>
            <a:r>
              <a:rPr lang="en-US" sz="800">
                <a:solidFill>
                  <a:srgbClr val="006699"/>
                </a:solidFill>
                <a:latin typeface="Consolas"/>
                <a:ea typeface="Consolas"/>
                <a:cs typeface="Consolas"/>
                <a:sym typeface="Consolas"/>
              </a:rPr>
              <a:t>&lt;br&gt;</a:t>
            </a:r>
            <a:r>
              <a:rPr lang="en-US"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0" lvl="0" marL="0" rtl="0" algn="l">
              <a:spcBef>
                <a:spcPts val="0"/>
              </a:spcBef>
              <a:spcAft>
                <a:spcPts val="0"/>
              </a:spcAft>
              <a:buNone/>
            </a:pPr>
            <a:r>
              <a:rPr lang="en-US" sz="800">
                <a:solidFill>
                  <a:schemeClr val="dk1"/>
                </a:solidFill>
                <a:latin typeface="Consolas"/>
                <a:ea typeface="Consolas"/>
                <a:cs typeface="Consolas"/>
                <a:sym typeface="Consolas"/>
              </a:rPr>
              <a:t>    </a:t>
            </a:r>
            <a:r>
              <a:rPr lang="en-US" sz="800">
                <a:solidFill>
                  <a:srgbClr val="006699"/>
                </a:solidFill>
                <a:latin typeface="Consolas"/>
                <a:ea typeface="Consolas"/>
                <a:cs typeface="Consolas"/>
                <a:sym typeface="Consolas"/>
              </a:rPr>
              <a:t>&lt;input</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type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"checkbox"</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name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"chk"</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value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"Angry"</a:t>
            </a:r>
            <a:r>
              <a:rPr lang="en-US" sz="800">
                <a:solidFill>
                  <a:srgbClr val="006699"/>
                </a:solidFill>
                <a:latin typeface="Consolas"/>
                <a:ea typeface="Consolas"/>
                <a:cs typeface="Consolas"/>
                <a:sym typeface="Consolas"/>
              </a:rPr>
              <a:t>&gt;</a:t>
            </a:r>
            <a:r>
              <a:rPr lang="en-US" sz="800">
                <a:solidFill>
                  <a:schemeClr val="dk1"/>
                </a:solidFill>
                <a:latin typeface="Consolas"/>
                <a:ea typeface="Consolas"/>
                <a:cs typeface="Consolas"/>
                <a:sym typeface="Consolas"/>
              </a:rPr>
              <a:t>Angry</a:t>
            </a:r>
            <a:r>
              <a:rPr lang="en-US" sz="800">
                <a:solidFill>
                  <a:srgbClr val="006699"/>
                </a:solidFill>
                <a:latin typeface="Consolas"/>
                <a:ea typeface="Consolas"/>
                <a:cs typeface="Consolas"/>
                <a:sym typeface="Consolas"/>
              </a:rPr>
              <a:t>&lt;br&gt;&lt;br&gt;</a:t>
            </a:r>
            <a:r>
              <a:rPr lang="en-US"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0" lvl="0" marL="0" rtl="0" algn="l">
              <a:spcBef>
                <a:spcPts val="0"/>
              </a:spcBef>
              <a:spcAft>
                <a:spcPts val="0"/>
              </a:spcAft>
              <a:buNone/>
            </a:pPr>
            <a:r>
              <a:rPr lang="en-US" sz="800">
                <a:solidFill>
                  <a:schemeClr val="dk1"/>
                </a:solidFill>
                <a:latin typeface="Consolas"/>
                <a:ea typeface="Consolas"/>
                <a:cs typeface="Consolas"/>
                <a:sym typeface="Consolas"/>
              </a:rPr>
              <a:t>    </a:t>
            </a:r>
            <a:r>
              <a:rPr lang="en-US" sz="800">
                <a:solidFill>
                  <a:srgbClr val="006699"/>
                </a:solidFill>
                <a:latin typeface="Consolas"/>
                <a:ea typeface="Consolas"/>
                <a:cs typeface="Consolas"/>
                <a:sym typeface="Consolas"/>
              </a:rPr>
              <a:t>&lt;input</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type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"button"</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onclick</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'selectAll()'</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value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"Select All"</a:t>
            </a:r>
            <a:r>
              <a:rPr lang="en-US" sz="800">
                <a:solidFill>
                  <a:srgbClr val="006699"/>
                </a:solidFill>
                <a:latin typeface="Consolas"/>
                <a:ea typeface="Consolas"/>
                <a:cs typeface="Consolas"/>
                <a:sym typeface="Consolas"/>
              </a:rPr>
              <a:t>/&gt;</a:t>
            </a:r>
            <a:r>
              <a:rPr lang="en-US"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0" lvl="0" marL="0" rtl="0" algn="l">
              <a:spcBef>
                <a:spcPts val="0"/>
              </a:spcBef>
              <a:spcAft>
                <a:spcPts val="0"/>
              </a:spcAft>
              <a:buNone/>
            </a:pPr>
            <a:r>
              <a:rPr lang="en-US" sz="800">
                <a:solidFill>
                  <a:schemeClr val="dk1"/>
                </a:solidFill>
                <a:latin typeface="Consolas"/>
                <a:ea typeface="Consolas"/>
                <a:cs typeface="Consolas"/>
                <a:sym typeface="Consolas"/>
              </a:rPr>
              <a:t>    </a:t>
            </a:r>
            <a:r>
              <a:rPr lang="en-US" sz="800">
                <a:solidFill>
                  <a:srgbClr val="006699"/>
                </a:solidFill>
                <a:latin typeface="Consolas"/>
                <a:ea typeface="Consolas"/>
                <a:cs typeface="Consolas"/>
                <a:sym typeface="Consolas"/>
              </a:rPr>
              <a:t>&lt;input</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type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"button"</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onclick</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'deselectAll()'</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value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"Deselect All"</a:t>
            </a:r>
            <a:r>
              <a:rPr lang="en-US" sz="800">
                <a:solidFill>
                  <a:srgbClr val="006699"/>
                </a:solidFill>
                <a:latin typeface="Consolas"/>
                <a:ea typeface="Consolas"/>
                <a:cs typeface="Consolas"/>
                <a:sym typeface="Consolas"/>
              </a:rPr>
              <a:t>/&gt;</a:t>
            </a:r>
            <a:r>
              <a:rPr lang="en-US"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0" lvl="0" marL="0" rtl="0" algn="l">
              <a:spcBef>
                <a:spcPts val="0"/>
              </a:spcBef>
              <a:spcAft>
                <a:spcPts val="0"/>
              </a:spcAft>
              <a:buNone/>
            </a:pPr>
            <a:r>
              <a:rPr lang="en-US" sz="800">
                <a:solidFill>
                  <a:schemeClr val="dk1"/>
                </a:solidFill>
                <a:latin typeface="Consolas"/>
                <a:ea typeface="Consolas"/>
                <a:cs typeface="Consolas"/>
                <a:sym typeface="Consolas"/>
              </a:rPr>
              <a:t>  </a:t>
            </a:r>
            <a:r>
              <a:rPr lang="en-US" sz="800">
                <a:solidFill>
                  <a:srgbClr val="006699"/>
                </a:solidFill>
                <a:latin typeface="Consolas"/>
                <a:ea typeface="Consolas"/>
                <a:cs typeface="Consolas"/>
                <a:sym typeface="Consolas"/>
              </a:rPr>
              <a:t>&lt;/body&gt;</a:t>
            </a:r>
            <a:r>
              <a:rPr lang="en-US"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0" lvl="0" marL="0" rtl="0" algn="l">
              <a:spcBef>
                <a:spcPts val="0"/>
              </a:spcBef>
              <a:spcAft>
                <a:spcPts val="0"/>
              </a:spcAft>
              <a:buNone/>
            </a:pPr>
            <a:r>
              <a:rPr lang="en-US" sz="800">
                <a:solidFill>
                  <a:srgbClr val="006699"/>
                </a:solidFill>
                <a:latin typeface="Consolas"/>
                <a:ea typeface="Consolas"/>
                <a:cs typeface="Consolas"/>
                <a:sym typeface="Consolas"/>
              </a:rPr>
              <a:t>&lt;/html&gt;</a:t>
            </a:r>
            <a:endParaRPr sz="800"/>
          </a:p>
        </p:txBody>
      </p:sp>
      <p:sp>
        <p:nvSpPr>
          <p:cNvPr id="808" name="Google Shape;808;p87"/>
          <p:cNvSpPr txBox="1"/>
          <p:nvPr/>
        </p:nvSpPr>
        <p:spPr>
          <a:xfrm>
            <a:off x="5075274" y="3175731"/>
            <a:ext cx="3610800" cy="307800"/>
          </a:xfrm>
          <a:prstGeom prst="rect">
            <a:avLst/>
          </a:prstGeom>
          <a:noFill/>
          <a:ln>
            <a:noFill/>
          </a:ln>
        </p:spPr>
        <p:txBody>
          <a:bodyPr anchorCtr="0" anchor="t" bIns="68575" lIns="68575" spcFirstLastPara="1" rIns="68575" wrap="square" tIns="68575">
            <a:spAutoFit/>
          </a:bodyPr>
          <a:lstStyle/>
          <a:p>
            <a:pPr indent="0" lvl="0" marL="0" rtl="0" algn="ctr">
              <a:spcBef>
                <a:spcPts val="300"/>
              </a:spcBef>
              <a:spcAft>
                <a:spcPts val="0"/>
              </a:spcAft>
              <a:buNone/>
            </a:pPr>
            <a:r>
              <a:rPr b="1" lang="en-US" sz="1100">
                <a:solidFill>
                  <a:schemeClr val="dk2"/>
                </a:solidFill>
                <a:highlight>
                  <a:schemeClr val="lt1"/>
                </a:highlight>
              </a:rPr>
              <a:t>Clicking the “Deselect All” Button</a:t>
            </a:r>
            <a:endParaRPr sz="1100"/>
          </a:p>
        </p:txBody>
      </p:sp>
      <p:sp>
        <p:nvSpPr>
          <p:cNvPr id="809" name="Google Shape;809;p87"/>
          <p:cNvSpPr txBox="1"/>
          <p:nvPr/>
        </p:nvSpPr>
        <p:spPr>
          <a:xfrm>
            <a:off x="5050850" y="1657000"/>
            <a:ext cx="3659700" cy="307800"/>
          </a:xfrm>
          <a:prstGeom prst="rect">
            <a:avLst/>
          </a:prstGeom>
          <a:noFill/>
          <a:ln>
            <a:noFill/>
          </a:ln>
        </p:spPr>
        <p:txBody>
          <a:bodyPr anchorCtr="0" anchor="t" bIns="68575" lIns="68575" spcFirstLastPara="1" rIns="68575" wrap="square" tIns="68575">
            <a:spAutoFit/>
          </a:bodyPr>
          <a:lstStyle/>
          <a:p>
            <a:pPr indent="0" lvl="0" marL="0" rtl="0" algn="ctr">
              <a:spcBef>
                <a:spcPts val="300"/>
              </a:spcBef>
              <a:spcAft>
                <a:spcPts val="0"/>
              </a:spcAft>
              <a:buNone/>
            </a:pPr>
            <a:r>
              <a:rPr b="1" lang="en-US" sz="1100">
                <a:solidFill>
                  <a:schemeClr val="dk2"/>
                </a:solidFill>
                <a:highlight>
                  <a:schemeClr val="lt1"/>
                </a:highlight>
              </a:rPr>
              <a:t>Clicking the “Select All” Button</a:t>
            </a:r>
            <a:endParaRPr sz="1100"/>
          </a:p>
        </p:txBody>
      </p:sp>
      <p:pic>
        <p:nvPicPr>
          <p:cNvPr id="810" name="Google Shape;810;p87"/>
          <p:cNvPicPr preferRelativeResize="0"/>
          <p:nvPr/>
        </p:nvPicPr>
        <p:blipFill>
          <a:blip r:embed="rId3">
            <a:alphaModFix/>
          </a:blip>
          <a:stretch>
            <a:fillRect/>
          </a:stretch>
        </p:blipFill>
        <p:spPr>
          <a:xfrm>
            <a:off x="5075238" y="1931825"/>
            <a:ext cx="3610984" cy="1193592"/>
          </a:xfrm>
          <a:prstGeom prst="rect">
            <a:avLst/>
          </a:prstGeom>
          <a:noFill/>
          <a:ln cap="flat" cmpd="sng" w="19050">
            <a:solidFill>
              <a:schemeClr val="accent2"/>
            </a:solidFill>
            <a:prstDash val="solid"/>
            <a:round/>
            <a:headEnd len="sm" w="sm" type="none"/>
            <a:tailEnd len="sm" w="sm" type="none"/>
          </a:ln>
        </p:spPr>
      </p:pic>
      <p:pic>
        <p:nvPicPr>
          <p:cNvPr id="811" name="Google Shape;811;p87"/>
          <p:cNvPicPr preferRelativeResize="0"/>
          <p:nvPr/>
        </p:nvPicPr>
        <p:blipFill rotWithShape="1">
          <a:blip r:embed="rId4">
            <a:alphaModFix/>
          </a:blip>
          <a:srcRect b="911" l="0" r="0" t="0"/>
          <a:stretch/>
        </p:blipFill>
        <p:spPr>
          <a:xfrm>
            <a:off x="5075240" y="3450545"/>
            <a:ext cx="3610985" cy="1193605"/>
          </a:xfrm>
          <a:prstGeom prst="rect">
            <a:avLst/>
          </a:prstGeom>
          <a:noFill/>
          <a:ln cap="flat" cmpd="sng" w="19050">
            <a:solidFill>
              <a:schemeClr val="accent2"/>
            </a:solidFill>
            <a:prstDash val="solid"/>
            <a:round/>
            <a:headEnd len="sm" w="sm" type="none"/>
            <a:tailEnd len="sm" w="sm" type="none"/>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88"/>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Select or Deselect Checkboxes – Explanation</a:t>
            </a:r>
            <a:endParaRPr sz="2000"/>
          </a:p>
        </p:txBody>
      </p:sp>
      <p:sp>
        <p:nvSpPr>
          <p:cNvPr id="818" name="Google Shape;818;p88"/>
          <p:cNvSpPr txBox="1"/>
          <p:nvPr>
            <p:ph idx="1" type="body"/>
          </p:nvPr>
        </p:nvSpPr>
        <p:spPr>
          <a:xfrm>
            <a:off x="523875" y="1290600"/>
            <a:ext cx="8186700" cy="3554100"/>
          </a:xfrm>
          <a:prstGeom prst="rect">
            <a:avLst/>
          </a:prstGeom>
        </p:spPr>
        <p:txBody>
          <a:bodyPr anchorCtr="0" anchor="t" bIns="68575" lIns="68575" spcFirstLastPara="1" rIns="68575" wrap="square" tIns="68575">
            <a:normAutofit lnSpcReduction="20000"/>
          </a:bodyPr>
          <a:lstStyle/>
          <a:p>
            <a:pPr indent="0" lvl="0" marL="0" marR="25400" rtl="0" algn="l">
              <a:spcBef>
                <a:spcPts val="0"/>
              </a:spcBef>
              <a:spcAft>
                <a:spcPts val="0"/>
              </a:spcAft>
              <a:buNone/>
            </a:pPr>
            <a:r>
              <a:rPr lang="en-US">
                <a:solidFill>
                  <a:srgbClr val="000000"/>
                </a:solidFill>
              </a:rPr>
              <a:t>In the </a:t>
            </a:r>
            <a:r>
              <a:rPr b="1" lang="en-US">
                <a:solidFill>
                  <a:srgbClr val="000000"/>
                </a:solidFill>
                <a:latin typeface="Consolas"/>
                <a:ea typeface="Consolas"/>
                <a:cs typeface="Consolas"/>
                <a:sym typeface="Consolas"/>
              </a:rPr>
              <a:t>&lt;body&gt;</a:t>
            </a:r>
            <a:r>
              <a:rPr lang="en-US">
                <a:solidFill>
                  <a:srgbClr val="000000"/>
                </a:solidFill>
              </a:rPr>
              <a:t> section, we have created four </a:t>
            </a:r>
            <a:r>
              <a:rPr b="1" lang="en-US">
                <a:solidFill>
                  <a:srgbClr val="000000"/>
                </a:solidFill>
                <a:latin typeface="Consolas"/>
                <a:ea typeface="Consolas"/>
                <a:cs typeface="Consolas"/>
                <a:sym typeface="Consolas"/>
              </a:rPr>
              <a:t>&lt;input&gt;</a:t>
            </a:r>
            <a:r>
              <a:rPr lang="en-US">
                <a:solidFill>
                  <a:srgbClr val="000000"/>
                </a:solidFill>
              </a:rPr>
              <a:t> elements as checkboxes. </a:t>
            </a:r>
            <a:endParaRPr sz="800">
              <a:solidFill>
                <a:srgbClr val="006699"/>
              </a:solidFill>
              <a:latin typeface="Consolas"/>
              <a:ea typeface="Consolas"/>
              <a:cs typeface="Consolas"/>
              <a:sym typeface="Consolas"/>
            </a:endParaRPr>
          </a:p>
          <a:p>
            <a:pPr indent="457200" lvl="0" marL="0" marR="25400" rtl="0" algn="l">
              <a:spcBef>
                <a:spcPts val="1000"/>
              </a:spcBef>
              <a:spcAft>
                <a:spcPts val="0"/>
              </a:spcAft>
              <a:buNone/>
            </a:pPr>
            <a:r>
              <a:rPr lang="en-US" sz="800">
                <a:solidFill>
                  <a:srgbClr val="006699"/>
                </a:solidFill>
                <a:latin typeface="Consolas"/>
                <a:ea typeface="Consolas"/>
                <a:cs typeface="Consolas"/>
                <a:sym typeface="Consolas"/>
              </a:rPr>
              <a:t>&lt;input</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type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"checkbox"</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name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"chk"</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value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"Happy"</a:t>
            </a:r>
            <a:r>
              <a:rPr lang="en-US" sz="800">
                <a:solidFill>
                  <a:srgbClr val="006699"/>
                </a:solidFill>
                <a:latin typeface="Consolas"/>
                <a:ea typeface="Consolas"/>
                <a:cs typeface="Consolas"/>
                <a:sym typeface="Consolas"/>
              </a:rPr>
              <a:t>&gt;</a:t>
            </a:r>
            <a:r>
              <a:rPr lang="en-US" sz="800">
                <a:solidFill>
                  <a:schemeClr val="dk1"/>
                </a:solidFill>
                <a:latin typeface="Consolas"/>
                <a:ea typeface="Consolas"/>
                <a:cs typeface="Consolas"/>
                <a:sym typeface="Consolas"/>
              </a:rPr>
              <a:t>Happy</a:t>
            </a:r>
            <a:r>
              <a:rPr lang="en-US" sz="800">
                <a:solidFill>
                  <a:srgbClr val="006699"/>
                </a:solidFill>
                <a:latin typeface="Consolas"/>
                <a:ea typeface="Consolas"/>
                <a:cs typeface="Consolas"/>
                <a:sym typeface="Consolas"/>
              </a:rPr>
              <a:t>&lt;br&gt;</a:t>
            </a:r>
            <a:endParaRPr sz="800">
              <a:solidFill>
                <a:schemeClr val="dk1"/>
              </a:solidFill>
              <a:latin typeface="Consolas"/>
              <a:ea typeface="Consolas"/>
              <a:cs typeface="Consolas"/>
              <a:sym typeface="Consolas"/>
            </a:endParaRPr>
          </a:p>
          <a:p>
            <a:pPr indent="457200" lvl="0" marL="0" marR="25400" rtl="0" algn="l">
              <a:spcBef>
                <a:spcPts val="0"/>
              </a:spcBef>
              <a:spcAft>
                <a:spcPts val="0"/>
              </a:spcAft>
              <a:buNone/>
            </a:pPr>
            <a:r>
              <a:rPr lang="en-US" sz="800">
                <a:solidFill>
                  <a:srgbClr val="006699"/>
                </a:solidFill>
                <a:latin typeface="Consolas"/>
                <a:ea typeface="Consolas"/>
                <a:cs typeface="Consolas"/>
                <a:sym typeface="Consolas"/>
              </a:rPr>
              <a:t>&lt;input</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type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"checkbox"</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name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"chk"</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value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"Sad"</a:t>
            </a:r>
            <a:r>
              <a:rPr lang="en-US" sz="800">
                <a:solidFill>
                  <a:srgbClr val="006699"/>
                </a:solidFill>
                <a:latin typeface="Consolas"/>
                <a:ea typeface="Consolas"/>
                <a:cs typeface="Consolas"/>
                <a:sym typeface="Consolas"/>
              </a:rPr>
              <a:t>&gt;</a:t>
            </a:r>
            <a:r>
              <a:rPr lang="en-US" sz="800">
                <a:solidFill>
                  <a:schemeClr val="dk1"/>
                </a:solidFill>
                <a:latin typeface="Consolas"/>
                <a:ea typeface="Consolas"/>
                <a:cs typeface="Consolas"/>
                <a:sym typeface="Consolas"/>
              </a:rPr>
              <a:t>Sad</a:t>
            </a:r>
            <a:r>
              <a:rPr lang="en-US" sz="800">
                <a:solidFill>
                  <a:srgbClr val="006699"/>
                </a:solidFill>
                <a:latin typeface="Consolas"/>
                <a:ea typeface="Consolas"/>
                <a:cs typeface="Consolas"/>
                <a:sym typeface="Consolas"/>
              </a:rPr>
              <a:t>&lt;br&gt;</a:t>
            </a:r>
            <a:r>
              <a:rPr lang="en-US"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457200" lvl="0" marL="0" rtl="0" algn="l">
              <a:spcBef>
                <a:spcPts val="0"/>
              </a:spcBef>
              <a:spcAft>
                <a:spcPts val="0"/>
              </a:spcAft>
              <a:buNone/>
            </a:pPr>
            <a:r>
              <a:rPr lang="en-US" sz="800">
                <a:solidFill>
                  <a:srgbClr val="006699"/>
                </a:solidFill>
                <a:latin typeface="Consolas"/>
                <a:ea typeface="Consolas"/>
                <a:cs typeface="Consolas"/>
                <a:sym typeface="Consolas"/>
              </a:rPr>
              <a:t>&lt;input</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type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"checkbox"</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name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"chk"</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value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"Excited"</a:t>
            </a:r>
            <a:r>
              <a:rPr lang="en-US" sz="800">
                <a:solidFill>
                  <a:srgbClr val="006699"/>
                </a:solidFill>
                <a:latin typeface="Consolas"/>
                <a:ea typeface="Consolas"/>
                <a:cs typeface="Consolas"/>
                <a:sym typeface="Consolas"/>
              </a:rPr>
              <a:t>&gt;</a:t>
            </a:r>
            <a:r>
              <a:rPr lang="en-US" sz="800">
                <a:solidFill>
                  <a:schemeClr val="dk1"/>
                </a:solidFill>
                <a:latin typeface="Consolas"/>
                <a:ea typeface="Consolas"/>
                <a:cs typeface="Consolas"/>
                <a:sym typeface="Consolas"/>
              </a:rPr>
              <a:t>Excited</a:t>
            </a:r>
            <a:r>
              <a:rPr lang="en-US" sz="800">
                <a:solidFill>
                  <a:srgbClr val="006699"/>
                </a:solidFill>
                <a:latin typeface="Consolas"/>
                <a:ea typeface="Consolas"/>
                <a:cs typeface="Consolas"/>
                <a:sym typeface="Consolas"/>
              </a:rPr>
              <a:t>&lt;br&gt;</a:t>
            </a:r>
            <a:r>
              <a:rPr lang="en-US"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457200" lvl="0" marL="0" rtl="0" algn="l">
              <a:spcBef>
                <a:spcPts val="0"/>
              </a:spcBef>
              <a:spcAft>
                <a:spcPts val="0"/>
              </a:spcAft>
              <a:buNone/>
            </a:pPr>
            <a:r>
              <a:rPr lang="en-US" sz="800">
                <a:solidFill>
                  <a:srgbClr val="006699"/>
                </a:solidFill>
                <a:latin typeface="Consolas"/>
                <a:ea typeface="Consolas"/>
                <a:cs typeface="Consolas"/>
                <a:sym typeface="Consolas"/>
              </a:rPr>
              <a:t>&lt;input</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type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"checkbox"</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name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"chk"</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value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"Angry"</a:t>
            </a:r>
            <a:r>
              <a:rPr lang="en-US" sz="800">
                <a:solidFill>
                  <a:srgbClr val="006699"/>
                </a:solidFill>
                <a:latin typeface="Consolas"/>
                <a:ea typeface="Consolas"/>
                <a:cs typeface="Consolas"/>
                <a:sym typeface="Consolas"/>
              </a:rPr>
              <a:t>&gt;</a:t>
            </a:r>
            <a:r>
              <a:rPr lang="en-US" sz="800">
                <a:solidFill>
                  <a:schemeClr val="dk1"/>
                </a:solidFill>
                <a:latin typeface="Consolas"/>
                <a:ea typeface="Consolas"/>
                <a:cs typeface="Consolas"/>
                <a:sym typeface="Consolas"/>
              </a:rPr>
              <a:t>Angry</a:t>
            </a:r>
            <a:r>
              <a:rPr lang="en-US" sz="800">
                <a:solidFill>
                  <a:srgbClr val="006699"/>
                </a:solidFill>
                <a:latin typeface="Consolas"/>
                <a:ea typeface="Consolas"/>
                <a:cs typeface="Consolas"/>
                <a:sym typeface="Consolas"/>
              </a:rPr>
              <a:t>&lt;br&gt;&lt;br&gt;</a:t>
            </a:r>
            <a:endParaRPr>
              <a:solidFill>
                <a:srgbClr val="000000"/>
              </a:solidFill>
            </a:endParaRPr>
          </a:p>
          <a:p>
            <a:pPr indent="0" lvl="0" marL="0" marR="25400" rtl="0" algn="l">
              <a:spcBef>
                <a:spcPts val="1000"/>
              </a:spcBef>
              <a:spcAft>
                <a:spcPts val="0"/>
              </a:spcAft>
              <a:buNone/>
            </a:pPr>
            <a:r>
              <a:rPr lang="en-US">
                <a:solidFill>
                  <a:srgbClr val="000000"/>
                </a:solidFill>
              </a:rPr>
              <a:t>We have created one button for selecting the checkboxes, where </a:t>
            </a:r>
            <a:r>
              <a:rPr b="1" lang="en-US">
                <a:solidFill>
                  <a:srgbClr val="000000"/>
                </a:solidFill>
                <a:latin typeface="Consolas"/>
                <a:ea typeface="Consolas"/>
                <a:cs typeface="Consolas"/>
                <a:sym typeface="Consolas"/>
              </a:rPr>
              <a:t>onClick()</a:t>
            </a:r>
            <a:r>
              <a:rPr lang="en-US">
                <a:solidFill>
                  <a:srgbClr val="000000"/>
                </a:solidFill>
              </a:rPr>
              <a:t> calls the </a:t>
            </a:r>
            <a:r>
              <a:rPr b="1" lang="en-US">
                <a:solidFill>
                  <a:srgbClr val="000000"/>
                </a:solidFill>
                <a:latin typeface="Consolas"/>
                <a:ea typeface="Consolas"/>
                <a:cs typeface="Consolas"/>
                <a:sym typeface="Consolas"/>
              </a:rPr>
              <a:t>selectAll()</a:t>
            </a:r>
            <a:r>
              <a:rPr lang="en-US">
                <a:solidFill>
                  <a:srgbClr val="000000"/>
                </a:solidFill>
              </a:rPr>
              <a:t> function, and the other one for deselecting the checkboxes where </a:t>
            </a:r>
            <a:r>
              <a:rPr b="1" lang="en-US">
                <a:solidFill>
                  <a:srgbClr val="000000"/>
                </a:solidFill>
                <a:latin typeface="Consolas"/>
                <a:ea typeface="Consolas"/>
                <a:cs typeface="Consolas"/>
                <a:sym typeface="Consolas"/>
              </a:rPr>
              <a:t>onClick()</a:t>
            </a:r>
            <a:r>
              <a:rPr lang="en-US">
                <a:solidFill>
                  <a:srgbClr val="000000"/>
                </a:solidFill>
              </a:rPr>
              <a:t> calls the the </a:t>
            </a:r>
            <a:r>
              <a:rPr b="1" lang="en-US">
                <a:solidFill>
                  <a:srgbClr val="000000"/>
                </a:solidFill>
                <a:latin typeface="Consolas"/>
                <a:ea typeface="Consolas"/>
                <a:cs typeface="Consolas"/>
                <a:sym typeface="Consolas"/>
              </a:rPr>
              <a:t>deselectAll()</a:t>
            </a:r>
            <a:r>
              <a:rPr lang="en-US">
                <a:solidFill>
                  <a:srgbClr val="000000"/>
                </a:solidFill>
              </a:rPr>
              <a:t> function.</a:t>
            </a:r>
            <a:endParaRPr sz="800">
              <a:solidFill>
                <a:srgbClr val="006699"/>
              </a:solidFill>
              <a:latin typeface="Consolas"/>
              <a:ea typeface="Consolas"/>
              <a:cs typeface="Consolas"/>
              <a:sym typeface="Consolas"/>
            </a:endParaRPr>
          </a:p>
          <a:p>
            <a:pPr indent="457200" lvl="0" marL="0" marR="25400" rtl="0" algn="l">
              <a:spcBef>
                <a:spcPts val="1000"/>
              </a:spcBef>
              <a:spcAft>
                <a:spcPts val="0"/>
              </a:spcAft>
              <a:buNone/>
            </a:pPr>
            <a:r>
              <a:rPr lang="en-US" sz="800">
                <a:solidFill>
                  <a:srgbClr val="006699"/>
                </a:solidFill>
                <a:latin typeface="Consolas"/>
                <a:ea typeface="Consolas"/>
                <a:cs typeface="Consolas"/>
                <a:sym typeface="Consolas"/>
              </a:rPr>
              <a:t>&lt;input</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type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"button"</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onclick</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'selectAll()'</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value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"Select All"</a:t>
            </a:r>
            <a:r>
              <a:rPr lang="en-US" sz="800">
                <a:solidFill>
                  <a:srgbClr val="006699"/>
                </a:solidFill>
                <a:latin typeface="Consolas"/>
                <a:ea typeface="Consolas"/>
                <a:cs typeface="Consolas"/>
                <a:sym typeface="Consolas"/>
              </a:rPr>
              <a:t>/&gt;</a:t>
            </a:r>
            <a:r>
              <a:rPr lang="en-US"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457200" lvl="0" marL="0" rtl="0" algn="l">
              <a:spcBef>
                <a:spcPts val="0"/>
              </a:spcBef>
              <a:spcAft>
                <a:spcPts val="0"/>
              </a:spcAft>
              <a:buNone/>
            </a:pPr>
            <a:r>
              <a:rPr lang="en-US" sz="800">
                <a:solidFill>
                  <a:srgbClr val="006699"/>
                </a:solidFill>
                <a:latin typeface="Consolas"/>
                <a:ea typeface="Consolas"/>
                <a:cs typeface="Consolas"/>
                <a:sym typeface="Consolas"/>
              </a:rPr>
              <a:t>&lt;input</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type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"button"</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onclick</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'deselectAll()'</a:t>
            </a:r>
            <a:r>
              <a:rPr lang="en-US" sz="800">
                <a:solidFill>
                  <a:schemeClr val="dk1"/>
                </a:solidFill>
                <a:latin typeface="Consolas"/>
                <a:ea typeface="Consolas"/>
                <a:cs typeface="Consolas"/>
                <a:sym typeface="Consolas"/>
              </a:rPr>
              <a:t> </a:t>
            </a:r>
            <a:r>
              <a:rPr lang="en-US" sz="800">
                <a:solidFill>
                  <a:srgbClr val="FF0000"/>
                </a:solidFill>
                <a:latin typeface="Consolas"/>
                <a:ea typeface="Consolas"/>
                <a:cs typeface="Consolas"/>
                <a:sym typeface="Consolas"/>
              </a:rPr>
              <a:t>value</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"Deselect All"</a:t>
            </a:r>
            <a:r>
              <a:rPr lang="en-US" sz="800">
                <a:solidFill>
                  <a:srgbClr val="006699"/>
                </a:solidFill>
                <a:latin typeface="Consolas"/>
                <a:ea typeface="Consolas"/>
                <a:cs typeface="Consolas"/>
                <a:sym typeface="Consolas"/>
              </a:rPr>
              <a:t>/&gt;</a:t>
            </a:r>
            <a:endParaRPr>
              <a:solidFill>
                <a:srgbClr val="000000"/>
              </a:solidFill>
            </a:endParaRPr>
          </a:p>
          <a:p>
            <a:pPr indent="0" lvl="0" marL="0" marR="25400" rtl="0" algn="l">
              <a:spcBef>
                <a:spcPts val="1000"/>
              </a:spcBef>
              <a:spcAft>
                <a:spcPts val="0"/>
              </a:spcAft>
              <a:buNone/>
            </a:pPr>
            <a:r>
              <a:rPr lang="en-US">
                <a:solidFill>
                  <a:srgbClr val="000000"/>
                </a:solidFill>
              </a:rPr>
              <a:t>When the user clicks on the “Select All” button, it moves to the script section where it finds the </a:t>
            </a:r>
            <a:r>
              <a:rPr b="1" lang="en-US">
                <a:solidFill>
                  <a:srgbClr val="000000"/>
                </a:solidFill>
                <a:latin typeface="Consolas"/>
                <a:ea typeface="Consolas"/>
                <a:cs typeface="Consolas"/>
                <a:sym typeface="Consolas"/>
              </a:rPr>
              <a:t>selectAll()</a:t>
            </a:r>
            <a:r>
              <a:rPr lang="en-US">
                <a:solidFill>
                  <a:srgbClr val="000000"/>
                </a:solidFill>
              </a:rPr>
              <a:t> function and executes the statements within it. </a:t>
            </a:r>
            <a:r>
              <a:rPr lang="en-US">
                <a:solidFill>
                  <a:srgbClr val="000000"/>
                </a:solidFill>
              </a:rPr>
              <a:t>Similarly, when the user, after selecting checkboxes, clicks on the “Deselect All” button, the </a:t>
            </a:r>
            <a:r>
              <a:rPr b="1" lang="en-US">
                <a:solidFill>
                  <a:srgbClr val="000000"/>
                </a:solidFill>
                <a:latin typeface="Consolas"/>
                <a:ea typeface="Consolas"/>
                <a:cs typeface="Consolas"/>
                <a:sym typeface="Consolas"/>
              </a:rPr>
              <a:t>deselectAll()</a:t>
            </a:r>
            <a:r>
              <a:rPr lang="en-US">
                <a:solidFill>
                  <a:srgbClr val="000000"/>
                </a:solidFill>
              </a:rPr>
              <a:t> function is invoked. If the user has only selected one or two checkboxes, it will deselect them.</a:t>
            </a:r>
            <a:endParaRPr sz="800">
              <a:solidFill>
                <a:schemeClr val="dk1"/>
              </a:solidFill>
              <a:latin typeface="Consolas"/>
              <a:ea typeface="Consolas"/>
              <a:cs typeface="Consolas"/>
              <a:sym typeface="Consolas"/>
            </a:endParaRPr>
          </a:p>
          <a:p>
            <a:pPr indent="457200" lvl="0" marL="0" marR="25400" rtl="0" algn="l">
              <a:spcBef>
                <a:spcPts val="1000"/>
              </a:spcBef>
              <a:spcAft>
                <a:spcPts val="0"/>
              </a:spcAft>
              <a:buNone/>
            </a:pPr>
            <a:r>
              <a:rPr lang="en-US" sz="800">
                <a:solidFill>
                  <a:schemeClr val="dk1"/>
                </a:solidFill>
                <a:latin typeface="Consolas"/>
                <a:ea typeface="Consolas"/>
                <a:cs typeface="Consolas"/>
                <a:sym typeface="Consolas"/>
              </a:rPr>
              <a:t>function selectAll() {</a:t>
            </a:r>
            <a:endParaRPr sz="800">
              <a:solidFill>
                <a:schemeClr val="dk1"/>
              </a:solidFill>
              <a:latin typeface="Consolas"/>
              <a:ea typeface="Consolas"/>
              <a:cs typeface="Consolas"/>
              <a:sym typeface="Consolas"/>
            </a:endParaRPr>
          </a:p>
          <a:p>
            <a:pPr indent="0" lvl="0" marL="457200" rtl="0" algn="l">
              <a:spcBef>
                <a:spcPts val="0"/>
              </a:spcBef>
              <a:spcAft>
                <a:spcPts val="0"/>
              </a:spcAft>
              <a:buNone/>
            </a:pPr>
            <a:r>
              <a:rPr lang="en-US" sz="800">
                <a:solidFill>
                  <a:schemeClr val="dk1"/>
                </a:solidFill>
                <a:latin typeface="Consolas"/>
                <a:ea typeface="Consolas"/>
                <a:cs typeface="Consolas"/>
                <a:sym typeface="Consolas"/>
              </a:rPr>
              <a:t>  var </a:t>
            </a:r>
            <a:r>
              <a:rPr lang="en-US" sz="800">
                <a:solidFill>
                  <a:srgbClr val="FF0000"/>
                </a:solidFill>
                <a:latin typeface="Consolas"/>
                <a:ea typeface="Consolas"/>
                <a:cs typeface="Consolas"/>
                <a:sym typeface="Consolas"/>
              </a:rPr>
              <a:t>ele </a:t>
            </a:r>
            <a:r>
              <a:rPr lang="en-US" sz="800">
                <a:solidFill>
                  <a:schemeClr val="dk1"/>
                </a:solidFill>
                <a:latin typeface="Consolas"/>
                <a:ea typeface="Consolas"/>
                <a:cs typeface="Consolas"/>
                <a:sym typeface="Consolas"/>
              </a:rPr>
              <a:t>= </a:t>
            </a:r>
            <a:r>
              <a:rPr lang="en-US" sz="800">
                <a:solidFill>
                  <a:srgbClr val="0000FF"/>
                </a:solidFill>
                <a:latin typeface="Consolas"/>
                <a:ea typeface="Consolas"/>
                <a:cs typeface="Consolas"/>
                <a:sym typeface="Consolas"/>
              </a:rPr>
              <a:t>document</a:t>
            </a:r>
            <a:r>
              <a:rPr lang="en-US" sz="800">
                <a:solidFill>
                  <a:schemeClr val="dk1"/>
                </a:solidFill>
                <a:latin typeface="Consolas"/>
                <a:ea typeface="Consolas"/>
                <a:cs typeface="Consolas"/>
                <a:sym typeface="Consolas"/>
              </a:rPr>
              <a:t>.getElementsByName('chk');</a:t>
            </a:r>
            <a:endParaRPr sz="800">
              <a:solidFill>
                <a:schemeClr val="dk1"/>
              </a:solidFill>
              <a:latin typeface="Consolas"/>
              <a:ea typeface="Consolas"/>
              <a:cs typeface="Consolas"/>
              <a:sym typeface="Consolas"/>
            </a:endParaRPr>
          </a:p>
          <a:p>
            <a:pPr indent="0" lvl="0" marL="457200" rtl="0" algn="l">
              <a:spcBef>
                <a:spcPts val="0"/>
              </a:spcBef>
              <a:spcAft>
                <a:spcPts val="0"/>
              </a:spcAft>
              <a:buNone/>
            </a:pPr>
            <a:r>
              <a:rPr lang="en-US" sz="800">
                <a:solidFill>
                  <a:schemeClr val="dk1"/>
                </a:solidFill>
                <a:latin typeface="Consolas"/>
                <a:ea typeface="Consolas"/>
                <a:cs typeface="Consolas"/>
                <a:sym typeface="Consolas"/>
              </a:rPr>
              <a:t>  for (var </a:t>
            </a:r>
            <a:r>
              <a:rPr lang="en-US" sz="800">
                <a:solidFill>
                  <a:srgbClr val="FF0000"/>
                </a:solidFill>
                <a:latin typeface="Consolas"/>
                <a:ea typeface="Consolas"/>
                <a:cs typeface="Consolas"/>
                <a:sym typeface="Consolas"/>
              </a:rPr>
              <a:t>i</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0</a:t>
            </a:r>
            <a:r>
              <a:rPr lang="en-US" sz="800">
                <a:solidFill>
                  <a:schemeClr val="dk1"/>
                </a:solidFill>
                <a:latin typeface="Consolas"/>
                <a:ea typeface="Consolas"/>
                <a:cs typeface="Consolas"/>
                <a:sym typeface="Consolas"/>
              </a:rPr>
              <a:t>; i </a:t>
            </a:r>
            <a:r>
              <a:rPr lang="en-US" sz="800">
                <a:solidFill>
                  <a:srgbClr val="006699"/>
                </a:solidFill>
                <a:latin typeface="Consolas"/>
                <a:ea typeface="Consolas"/>
                <a:cs typeface="Consolas"/>
                <a:sym typeface="Consolas"/>
              </a:rPr>
              <a:t>&lt; ele.length</a:t>
            </a:r>
            <a:r>
              <a:rPr lang="en-US" sz="800">
                <a:solidFill>
                  <a:schemeClr val="dk1"/>
                </a:solidFill>
                <a:latin typeface="Consolas"/>
                <a:ea typeface="Consolas"/>
                <a:cs typeface="Consolas"/>
                <a:sym typeface="Consolas"/>
              </a:rPr>
              <a:t>; i++) {</a:t>
            </a:r>
            <a:endParaRPr sz="800">
              <a:solidFill>
                <a:schemeClr val="dk1"/>
              </a:solidFill>
              <a:latin typeface="Consolas"/>
              <a:ea typeface="Consolas"/>
              <a:cs typeface="Consolas"/>
              <a:sym typeface="Consolas"/>
            </a:endParaRPr>
          </a:p>
          <a:p>
            <a:pPr indent="0" lvl="0" marL="457200" rtl="0" algn="l">
              <a:spcBef>
                <a:spcPts val="0"/>
              </a:spcBef>
              <a:spcAft>
                <a:spcPts val="0"/>
              </a:spcAft>
              <a:buNone/>
            </a:pPr>
            <a:r>
              <a:rPr lang="en-US" sz="800">
                <a:solidFill>
                  <a:schemeClr val="dk1"/>
                </a:solidFill>
                <a:latin typeface="Consolas"/>
                <a:ea typeface="Consolas"/>
                <a:cs typeface="Consolas"/>
                <a:sym typeface="Consolas"/>
              </a:rPr>
              <a:t>    if (ele[i]</a:t>
            </a:r>
            <a:r>
              <a:rPr lang="en-US" sz="800">
                <a:solidFill>
                  <a:srgbClr val="FF0000"/>
                </a:solidFill>
                <a:latin typeface="Consolas"/>
                <a:ea typeface="Consolas"/>
                <a:cs typeface="Consolas"/>
                <a:sym typeface="Consolas"/>
              </a:rPr>
              <a:t>.type </a:t>
            </a:r>
            <a:r>
              <a:rPr lang="en-US" sz="800">
                <a:solidFill>
                  <a:schemeClr val="dk1"/>
                </a:solidFill>
                <a:latin typeface="Consolas"/>
                <a:ea typeface="Consolas"/>
                <a:cs typeface="Consolas"/>
                <a:sym typeface="Consolas"/>
              </a:rPr>
              <a:t>== 'checkbox')</a:t>
            </a:r>
            <a:endParaRPr sz="800">
              <a:solidFill>
                <a:schemeClr val="dk1"/>
              </a:solidFill>
              <a:latin typeface="Consolas"/>
              <a:ea typeface="Consolas"/>
              <a:cs typeface="Consolas"/>
              <a:sym typeface="Consolas"/>
            </a:endParaRPr>
          </a:p>
          <a:p>
            <a:pPr indent="0" lvl="0" marL="457200" rtl="0" algn="l">
              <a:spcBef>
                <a:spcPts val="0"/>
              </a:spcBef>
              <a:spcAft>
                <a:spcPts val="0"/>
              </a:spcAft>
              <a:buNone/>
            </a:pPr>
            <a:r>
              <a:rPr lang="en-US" sz="800">
                <a:solidFill>
                  <a:schemeClr val="dk1"/>
                </a:solidFill>
                <a:latin typeface="Consolas"/>
                <a:ea typeface="Consolas"/>
                <a:cs typeface="Consolas"/>
                <a:sym typeface="Consolas"/>
              </a:rPr>
              <a:t>      ele[i]</a:t>
            </a:r>
            <a:r>
              <a:rPr lang="en-US" sz="800">
                <a:solidFill>
                  <a:srgbClr val="FF0000"/>
                </a:solidFill>
                <a:latin typeface="Consolas"/>
                <a:ea typeface="Consolas"/>
                <a:cs typeface="Consolas"/>
                <a:sym typeface="Consolas"/>
              </a:rPr>
              <a:t>.checked </a:t>
            </a:r>
            <a:r>
              <a:rPr lang="en-US" sz="800">
                <a:solidFill>
                  <a:schemeClr val="dk1"/>
                </a:solidFill>
                <a:latin typeface="Consolas"/>
                <a:ea typeface="Consolas"/>
                <a:cs typeface="Consolas"/>
                <a:sym typeface="Consolas"/>
              </a:rPr>
              <a:t>= </a:t>
            </a:r>
            <a:r>
              <a:rPr lang="en-US" sz="800">
                <a:solidFill>
                  <a:srgbClr val="0000FF"/>
                </a:solidFill>
                <a:latin typeface="Consolas"/>
                <a:ea typeface="Consolas"/>
                <a:cs typeface="Consolas"/>
                <a:sym typeface="Consolas"/>
              </a:rPr>
              <a:t>true</a:t>
            </a:r>
            <a:r>
              <a:rPr lang="en-US" sz="800">
                <a:solidFill>
                  <a:schemeClr val="dk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457200" rtl="0" algn="l">
              <a:spcBef>
                <a:spcPts val="0"/>
              </a:spcBef>
              <a:spcAft>
                <a:spcPts val="0"/>
              </a:spcAft>
              <a:buNone/>
            </a:pPr>
            <a:r>
              <a:rPr lang="en-US"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0" lvl="0" marL="457200" rtl="0" algn="l">
              <a:spcBef>
                <a:spcPts val="0"/>
              </a:spcBef>
              <a:spcAft>
                <a:spcPts val="0"/>
              </a:spcAft>
              <a:buNone/>
            </a:pPr>
            <a:r>
              <a:rPr lang="en-US" sz="800">
                <a:solidFill>
                  <a:schemeClr val="dk1"/>
                </a:solidFill>
                <a:latin typeface="Consolas"/>
                <a:ea typeface="Consolas"/>
                <a:cs typeface="Consolas"/>
                <a:sym typeface="Consolas"/>
              </a:rPr>
              <a:t>}</a:t>
            </a:r>
            <a:endParaRPr>
              <a:solidFill>
                <a:srgbClr val="000000"/>
              </a:solidFill>
            </a:endParaRPr>
          </a:p>
        </p:txBody>
      </p:sp>
      <p:sp>
        <p:nvSpPr>
          <p:cNvPr id="819" name="Google Shape;819;p88"/>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820" name="Google Shape;820;p88"/>
          <p:cNvSpPr txBox="1"/>
          <p:nvPr/>
        </p:nvSpPr>
        <p:spPr>
          <a:xfrm>
            <a:off x="3948975" y="3811925"/>
            <a:ext cx="4761600" cy="874200"/>
          </a:xfrm>
          <a:prstGeom prst="rect">
            <a:avLst/>
          </a:prstGeom>
          <a:noFill/>
          <a:ln>
            <a:noFill/>
          </a:ln>
        </p:spPr>
        <p:txBody>
          <a:bodyPr anchorCtr="0" anchor="t" bIns="91425" lIns="91425" spcFirstLastPara="1" rIns="91425" wrap="square" tIns="91425">
            <a:spAutoFit/>
          </a:bodyPr>
          <a:lstStyle/>
          <a:p>
            <a:pPr indent="457200" lvl="0" marL="0" rtl="0" algn="l">
              <a:lnSpc>
                <a:spcPct val="80000"/>
              </a:lnSpc>
              <a:spcBef>
                <a:spcPts val="0"/>
              </a:spcBef>
              <a:spcAft>
                <a:spcPts val="0"/>
              </a:spcAft>
              <a:buNone/>
            </a:pPr>
            <a:r>
              <a:rPr lang="en-US" sz="800">
                <a:solidFill>
                  <a:schemeClr val="dk1"/>
                </a:solidFill>
                <a:latin typeface="Consolas"/>
                <a:ea typeface="Consolas"/>
                <a:cs typeface="Consolas"/>
                <a:sym typeface="Consolas"/>
              </a:rPr>
              <a:t>function deselectAll(){</a:t>
            </a:r>
            <a:endParaRPr sz="800">
              <a:solidFill>
                <a:schemeClr val="dk1"/>
              </a:solidFill>
              <a:latin typeface="Consolas"/>
              <a:ea typeface="Consolas"/>
              <a:cs typeface="Consolas"/>
              <a:sym typeface="Consolas"/>
            </a:endParaRPr>
          </a:p>
          <a:p>
            <a:pPr indent="0" lvl="0" marL="457200" rtl="0" algn="l">
              <a:lnSpc>
                <a:spcPct val="80000"/>
              </a:lnSpc>
              <a:spcBef>
                <a:spcPts val="0"/>
              </a:spcBef>
              <a:spcAft>
                <a:spcPts val="0"/>
              </a:spcAft>
              <a:buNone/>
            </a:pPr>
            <a:r>
              <a:rPr lang="en-US" sz="800">
                <a:solidFill>
                  <a:schemeClr val="dk1"/>
                </a:solidFill>
                <a:latin typeface="Consolas"/>
                <a:ea typeface="Consolas"/>
                <a:cs typeface="Consolas"/>
                <a:sym typeface="Consolas"/>
              </a:rPr>
              <a:t>  var </a:t>
            </a:r>
            <a:r>
              <a:rPr lang="en-US" sz="800">
                <a:solidFill>
                  <a:srgbClr val="FF0000"/>
                </a:solidFill>
                <a:latin typeface="Consolas"/>
                <a:ea typeface="Consolas"/>
                <a:cs typeface="Consolas"/>
                <a:sym typeface="Consolas"/>
              </a:rPr>
              <a:t>ele </a:t>
            </a:r>
            <a:r>
              <a:rPr lang="en-US" sz="800">
                <a:solidFill>
                  <a:schemeClr val="dk1"/>
                </a:solidFill>
                <a:latin typeface="Consolas"/>
                <a:ea typeface="Consolas"/>
                <a:cs typeface="Consolas"/>
                <a:sym typeface="Consolas"/>
              </a:rPr>
              <a:t>= </a:t>
            </a:r>
            <a:r>
              <a:rPr lang="en-US" sz="800">
                <a:solidFill>
                  <a:srgbClr val="0000FF"/>
                </a:solidFill>
                <a:latin typeface="Consolas"/>
                <a:ea typeface="Consolas"/>
                <a:cs typeface="Consolas"/>
                <a:sym typeface="Consolas"/>
              </a:rPr>
              <a:t>document</a:t>
            </a:r>
            <a:r>
              <a:rPr lang="en-US" sz="800">
                <a:solidFill>
                  <a:schemeClr val="dk1"/>
                </a:solidFill>
                <a:latin typeface="Consolas"/>
                <a:ea typeface="Consolas"/>
                <a:cs typeface="Consolas"/>
                <a:sym typeface="Consolas"/>
              </a:rPr>
              <a:t>.getElementsByName('chk');</a:t>
            </a:r>
            <a:endParaRPr sz="800">
              <a:solidFill>
                <a:schemeClr val="dk1"/>
              </a:solidFill>
              <a:latin typeface="Consolas"/>
              <a:ea typeface="Consolas"/>
              <a:cs typeface="Consolas"/>
              <a:sym typeface="Consolas"/>
            </a:endParaRPr>
          </a:p>
          <a:p>
            <a:pPr indent="0" lvl="0" marL="457200" rtl="0" algn="l">
              <a:lnSpc>
                <a:spcPct val="80000"/>
              </a:lnSpc>
              <a:spcBef>
                <a:spcPts val="0"/>
              </a:spcBef>
              <a:spcAft>
                <a:spcPts val="0"/>
              </a:spcAft>
              <a:buNone/>
            </a:pPr>
            <a:r>
              <a:rPr lang="en-US" sz="800">
                <a:solidFill>
                  <a:schemeClr val="dk1"/>
                </a:solidFill>
                <a:latin typeface="Consolas"/>
                <a:ea typeface="Consolas"/>
                <a:cs typeface="Consolas"/>
                <a:sym typeface="Consolas"/>
              </a:rPr>
              <a:t>  for (var </a:t>
            </a:r>
            <a:r>
              <a:rPr lang="en-US" sz="800">
                <a:solidFill>
                  <a:srgbClr val="FF0000"/>
                </a:solidFill>
                <a:latin typeface="Consolas"/>
                <a:ea typeface="Consolas"/>
                <a:cs typeface="Consolas"/>
                <a:sym typeface="Consolas"/>
              </a:rPr>
              <a:t>i</a:t>
            </a:r>
            <a:r>
              <a:rPr lang="en-US" sz="800">
                <a:solidFill>
                  <a:schemeClr val="dk1"/>
                </a:solidFill>
                <a:latin typeface="Consolas"/>
                <a:ea typeface="Consolas"/>
                <a:cs typeface="Consolas"/>
                <a:sym typeface="Consolas"/>
              </a:rPr>
              <a:t>=</a:t>
            </a:r>
            <a:r>
              <a:rPr lang="en-US" sz="800">
                <a:solidFill>
                  <a:srgbClr val="0000FF"/>
                </a:solidFill>
                <a:latin typeface="Consolas"/>
                <a:ea typeface="Consolas"/>
                <a:cs typeface="Consolas"/>
                <a:sym typeface="Consolas"/>
              </a:rPr>
              <a:t>0</a:t>
            </a:r>
            <a:r>
              <a:rPr lang="en-US" sz="800">
                <a:solidFill>
                  <a:schemeClr val="dk1"/>
                </a:solidFill>
                <a:latin typeface="Consolas"/>
                <a:ea typeface="Consolas"/>
                <a:cs typeface="Consolas"/>
                <a:sym typeface="Consolas"/>
              </a:rPr>
              <a:t>; i </a:t>
            </a:r>
            <a:r>
              <a:rPr lang="en-US" sz="800">
                <a:solidFill>
                  <a:srgbClr val="006699"/>
                </a:solidFill>
                <a:latin typeface="Consolas"/>
                <a:ea typeface="Consolas"/>
                <a:cs typeface="Consolas"/>
                <a:sym typeface="Consolas"/>
              </a:rPr>
              <a:t>&lt; ele.length</a:t>
            </a:r>
            <a:r>
              <a:rPr lang="en-US" sz="800">
                <a:solidFill>
                  <a:schemeClr val="dk1"/>
                </a:solidFill>
                <a:latin typeface="Consolas"/>
                <a:ea typeface="Consolas"/>
                <a:cs typeface="Consolas"/>
                <a:sym typeface="Consolas"/>
              </a:rPr>
              <a:t>; i++) {</a:t>
            </a:r>
            <a:endParaRPr sz="800">
              <a:solidFill>
                <a:schemeClr val="dk1"/>
              </a:solidFill>
              <a:latin typeface="Consolas"/>
              <a:ea typeface="Consolas"/>
              <a:cs typeface="Consolas"/>
              <a:sym typeface="Consolas"/>
            </a:endParaRPr>
          </a:p>
          <a:p>
            <a:pPr indent="0" lvl="0" marL="457200" rtl="0" algn="l">
              <a:lnSpc>
                <a:spcPct val="80000"/>
              </a:lnSpc>
              <a:spcBef>
                <a:spcPts val="0"/>
              </a:spcBef>
              <a:spcAft>
                <a:spcPts val="0"/>
              </a:spcAft>
              <a:buNone/>
            </a:pPr>
            <a:r>
              <a:rPr lang="en-US" sz="800">
                <a:solidFill>
                  <a:schemeClr val="dk1"/>
                </a:solidFill>
                <a:latin typeface="Consolas"/>
                <a:ea typeface="Consolas"/>
                <a:cs typeface="Consolas"/>
                <a:sym typeface="Consolas"/>
              </a:rPr>
              <a:t>    if (ele[i]</a:t>
            </a:r>
            <a:r>
              <a:rPr lang="en-US" sz="800">
                <a:solidFill>
                  <a:srgbClr val="FF0000"/>
                </a:solidFill>
                <a:latin typeface="Consolas"/>
                <a:ea typeface="Consolas"/>
                <a:cs typeface="Consolas"/>
                <a:sym typeface="Consolas"/>
              </a:rPr>
              <a:t>.type </a:t>
            </a:r>
            <a:r>
              <a:rPr lang="en-US" sz="800">
                <a:solidFill>
                  <a:schemeClr val="dk1"/>
                </a:solidFill>
                <a:latin typeface="Consolas"/>
                <a:ea typeface="Consolas"/>
                <a:cs typeface="Consolas"/>
                <a:sym typeface="Consolas"/>
              </a:rPr>
              <a:t>== 'checkbox')</a:t>
            </a:r>
            <a:endParaRPr sz="800">
              <a:solidFill>
                <a:schemeClr val="dk1"/>
              </a:solidFill>
              <a:latin typeface="Consolas"/>
              <a:ea typeface="Consolas"/>
              <a:cs typeface="Consolas"/>
              <a:sym typeface="Consolas"/>
            </a:endParaRPr>
          </a:p>
          <a:p>
            <a:pPr indent="0" lvl="0" marL="457200" rtl="0" algn="l">
              <a:lnSpc>
                <a:spcPct val="80000"/>
              </a:lnSpc>
              <a:spcBef>
                <a:spcPts val="0"/>
              </a:spcBef>
              <a:spcAft>
                <a:spcPts val="0"/>
              </a:spcAft>
              <a:buNone/>
            </a:pPr>
            <a:r>
              <a:rPr lang="en-US" sz="800">
                <a:solidFill>
                  <a:schemeClr val="dk1"/>
                </a:solidFill>
                <a:latin typeface="Consolas"/>
                <a:ea typeface="Consolas"/>
                <a:cs typeface="Consolas"/>
                <a:sym typeface="Consolas"/>
              </a:rPr>
              <a:t>      ele[i]</a:t>
            </a:r>
            <a:r>
              <a:rPr lang="en-US" sz="800">
                <a:solidFill>
                  <a:srgbClr val="FF0000"/>
                </a:solidFill>
                <a:latin typeface="Consolas"/>
                <a:ea typeface="Consolas"/>
                <a:cs typeface="Consolas"/>
                <a:sym typeface="Consolas"/>
              </a:rPr>
              <a:t>.checked </a:t>
            </a:r>
            <a:r>
              <a:rPr lang="en-US" sz="800">
                <a:solidFill>
                  <a:schemeClr val="dk1"/>
                </a:solidFill>
                <a:latin typeface="Consolas"/>
                <a:ea typeface="Consolas"/>
                <a:cs typeface="Consolas"/>
                <a:sym typeface="Consolas"/>
              </a:rPr>
              <a:t>= </a:t>
            </a:r>
            <a:r>
              <a:rPr lang="en-US" sz="800">
                <a:solidFill>
                  <a:srgbClr val="0000FF"/>
                </a:solidFill>
                <a:latin typeface="Consolas"/>
                <a:ea typeface="Consolas"/>
                <a:cs typeface="Consolas"/>
                <a:sym typeface="Consolas"/>
              </a:rPr>
              <a:t>false</a:t>
            </a:r>
            <a:r>
              <a:rPr lang="en-US" sz="800">
                <a:solidFill>
                  <a:schemeClr val="dk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457200" rtl="0" algn="l">
              <a:lnSpc>
                <a:spcPct val="80000"/>
              </a:lnSpc>
              <a:spcBef>
                <a:spcPts val="0"/>
              </a:spcBef>
              <a:spcAft>
                <a:spcPts val="0"/>
              </a:spcAft>
              <a:buNone/>
            </a:pPr>
            <a:r>
              <a:rPr lang="en-US"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indent="0" lvl="0" marL="457200" rtl="0" algn="l">
              <a:lnSpc>
                <a:spcPct val="80000"/>
              </a:lnSpc>
              <a:spcBef>
                <a:spcPts val="0"/>
              </a:spcBef>
              <a:spcAft>
                <a:spcPts val="0"/>
              </a:spcAft>
              <a:buNone/>
            </a:pPr>
            <a:r>
              <a:rPr lang="en-US" sz="800">
                <a:solidFill>
                  <a:schemeClr val="dk1"/>
                </a:solidFill>
                <a:latin typeface="Consolas"/>
                <a:ea typeface="Consolas"/>
                <a:cs typeface="Consolas"/>
                <a:sym typeface="Consolas"/>
              </a:rPr>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89"/>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PA: Form Validation</a:t>
            </a:r>
            <a:endParaRPr/>
          </a:p>
        </p:txBody>
      </p:sp>
      <p:sp>
        <p:nvSpPr>
          <p:cNvPr id="827" name="Google Shape;827;p89"/>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lnSpc>
                <a:spcPct val="115000"/>
              </a:lnSpc>
              <a:spcBef>
                <a:spcPts val="0"/>
              </a:spcBef>
              <a:spcAft>
                <a:spcPts val="0"/>
              </a:spcAft>
              <a:buNone/>
            </a:pPr>
            <a:r>
              <a:rPr lang="en-US" sz="1600">
                <a:solidFill>
                  <a:schemeClr val="accent2"/>
                </a:solidFill>
              </a:rPr>
              <a:t>Please follow the links below to the practice assignment for form validation:</a:t>
            </a:r>
            <a:endParaRPr sz="1600">
              <a:solidFill>
                <a:schemeClr val="accent2"/>
              </a:solidFill>
            </a:endParaRPr>
          </a:p>
          <a:p>
            <a:pPr indent="-330200" lvl="0" marL="457200" rtl="0" algn="l">
              <a:lnSpc>
                <a:spcPct val="115000"/>
              </a:lnSpc>
              <a:spcBef>
                <a:spcPts val="1200"/>
              </a:spcBef>
              <a:spcAft>
                <a:spcPts val="0"/>
              </a:spcAft>
              <a:buClr>
                <a:schemeClr val="accent4"/>
              </a:buClr>
              <a:buSzPts val="1600"/>
              <a:buChar char="●"/>
            </a:pPr>
            <a:r>
              <a:rPr lang="en-US" sz="1600" u="sng">
                <a:solidFill>
                  <a:schemeClr val="hlink"/>
                </a:solidFill>
                <a:hlinkClick r:id="rId3"/>
              </a:rPr>
              <a:t>PA - 308.5.1 - Form Validation</a:t>
            </a:r>
            <a:endParaRPr sz="1600">
              <a:solidFill>
                <a:schemeClr val="accent2"/>
              </a:solidFill>
            </a:endParaRPr>
          </a:p>
          <a:p>
            <a:pPr indent="-330200" lvl="0" marL="457200" rtl="0" algn="l">
              <a:spcBef>
                <a:spcPts val="1000"/>
              </a:spcBef>
              <a:spcAft>
                <a:spcPts val="0"/>
              </a:spcAft>
              <a:buClr>
                <a:schemeClr val="accent4"/>
              </a:buClr>
              <a:buSzPts val="1600"/>
              <a:buChar char="●"/>
            </a:pPr>
            <a:r>
              <a:rPr lang="en-US" sz="1600"/>
              <a:t>You can also find this assignment on Canvas under the Assignments section.</a:t>
            </a:r>
            <a:endParaRPr sz="1600"/>
          </a:p>
          <a:p>
            <a:pPr indent="-330200" lvl="0" marL="457200" rtl="0" algn="l">
              <a:spcBef>
                <a:spcPts val="1000"/>
              </a:spcBef>
              <a:spcAft>
                <a:spcPts val="1000"/>
              </a:spcAft>
              <a:buClr>
                <a:schemeClr val="accent4"/>
              </a:buClr>
              <a:buSzPts val="1600"/>
              <a:buChar char="●"/>
            </a:pPr>
            <a:r>
              <a:rPr lang="en-US" sz="1600"/>
              <a:t>If you have technical questions while performing the activity, ask your instructors for assistance.</a:t>
            </a:r>
            <a:endParaRPr/>
          </a:p>
        </p:txBody>
      </p:sp>
      <p:sp>
        <p:nvSpPr>
          <p:cNvPr id="828" name="Google Shape;828;p89"/>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90"/>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Clr>
                <a:schemeClr val="dk1"/>
              </a:buClr>
              <a:buSzPts val="800"/>
              <a:buFont typeface="Arial"/>
              <a:buNone/>
            </a:pPr>
            <a:r>
              <a:rPr lang="en-US"/>
              <a:t>Knowledge Check</a:t>
            </a:r>
            <a:endParaRPr/>
          </a:p>
        </p:txBody>
      </p:sp>
      <p:sp>
        <p:nvSpPr>
          <p:cNvPr id="835" name="Google Shape;835;p90"/>
          <p:cNvSpPr txBox="1"/>
          <p:nvPr/>
        </p:nvSpPr>
        <p:spPr>
          <a:xfrm>
            <a:off x="865538" y="1573969"/>
            <a:ext cx="6898800" cy="644100"/>
          </a:xfrm>
          <a:prstGeom prst="rect">
            <a:avLst/>
          </a:prstGeom>
          <a:noFill/>
          <a:ln>
            <a:noFill/>
          </a:ln>
        </p:spPr>
        <p:txBody>
          <a:bodyPr anchorCtr="0" anchor="t" bIns="68575" lIns="68575" spcFirstLastPara="1" rIns="68575" wrap="square" tIns="68575">
            <a:spAutoFit/>
          </a:bodyPr>
          <a:lstStyle/>
          <a:p>
            <a:pPr indent="0" lvl="0" marL="0" rtl="0" algn="l">
              <a:lnSpc>
                <a:spcPct val="115000"/>
              </a:lnSpc>
              <a:spcBef>
                <a:spcPts val="0"/>
              </a:spcBef>
              <a:spcAft>
                <a:spcPts val="0"/>
              </a:spcAft>
              <a:buClr>
                <a:schemeClr val="dk1"/>
              </a:buClr>
              <a:buSzPts val="800"/>
              <a:buFont typeface="Arial"/>
              <a:buNone/>
            </a:pPr>
            <a:r>
              <a:t/>
            </a:r>
            <a:endParaRPr sz="19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sz="1100">
              <a:latin typeface="Century Gothic"/>
              <a:ea typeface="Century Gothic"/>
              <a:cs typeface="Century Gothic"/>
              <a:sym typeface="Century Gothic"/>
            </a:endParaRPr>
          </a:p>
        </p:txBody>
      </p:sp>
      <p:sp>
        <p:nvSpPr>
          <p:cNvPr id="836" name="Google Shape;836;p90"/>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254000" lvl="0" marL="342900" rtl="0" algn="l">
              <a:spcBef>
                <a:spcPts val="800"/>
              </a:spcBef>
              <a:spcAft>
                <a:spcPts val="0"/>
              </a:spcAft>
              <a:buClr>
                <a:srgbClr val="E69138"/>
              </a:buClr>
              <a:buSzPts val="1400"/>
              <a:buChar char="➢"/>
            </a:pPr>
            <a:r>
              <a:rPr lang="en-US"/>
              <a:t>How does the </a:t>
            </a:r>
            <a:r>
              <a:rPr b="1" lang="en-US">
                <a:latin typeface="Consolas"/>
                <a:ea typeface="Consolas"/>
                <a:cs typeface="Consolas"/>
                <a:sym typeface="Consolas"/>
              </a:rPr>
              <a:t>required</a:t>
            </a:r>
            <a:r>
              <a:rPr lang="en-US"/>
              <a:t> attribute help with validating a form?</a:t>
            </a:r>
            <a:endParaRPr/>
          </a:p>
          <a:p>
            <a:pPr indent="-254000" lvl="0" marL="342900" rtl="0" algn="l">
              <a:spcBef>
                <a:spcPts val="800"/>
              </a:spcBef>
              <a:spcAft>
                <a:spcPts val="0"/>
              </a:spcAft>
              <a:buClr>
                <a:srgbClr val="E69138"/>
              </a:buClr>
              <a:buSzPts val="1400"/>
              <a:buChar char="➢"/>
            </a:pPr>
            <a:r>
              <a:rPr lang="en-US"/>
              <a:t>How does the </a:t>
            </a:r>
            <a:r>
              <a:rPr b="1" lang="en-US">
                <a:latin typeface="Consolas"/>
                <a:ea typeface="Consolas"/>
                <a:cs typeface="Consolas"/>
                <a:sym typeface="Consolas"/>
              </a:rPr>
              <a:t>maxlength</a:t>
            </a:r>
            <a:r>
              <a:rPr lang="en-US"/>
              <a:t> attribute help with validating a form? </a:t>
            </a:r>
            <a:endParaRPr/>
          </a:p>
          <a:p>
            <a:pPr indent="-254000" lvl="0" marL="342900" rtl="0" algn="l">
              <a:spcBef>
                <a:spcPts val="800"/>
              </a:spcBef>
              <a:spcAft>
                <a:spcPts val="0"/>
              </a:spcAft>
              <a:buClr>
                <a:srgbClr val="E69138"/>
              </a:buClr>
              <a:buSzPts val="1400"/>
              <a:buChar char="➢"/>
            </a:pPr>
            <a:r>
              <a:rPr lang="en-US"/>
              <a:t>How does the </a:t>
            </a:r>
            <a:r>
              <a:rPr b="1" lang="en-US">
                <a:latin typeface="Consolas"/>
                <a:ea typeface="Consolas"/>
                <a:cs typeface="Consolas"/>
                <a:sym typeface="Consolas"/>
              </a:rPr>
              <a:t>pattern</a:t>
            </a:r>
            <a:r>
              <a:rPr lang="en-US"/>
              <a:t> attribute help with validating a form?</a:t>
            </a:r>
            <a:endParaRPr/>
          </a:p>
          <a:p>
            <a:pPr indent="-254000" lvl="0" marL="342900" rtl="0" algn="l">
              <a:spcBef>
                <a:spcPts val="800"/>
              </a:spcBef>
              <a:spcAft>
                <a:spcPts val="0"/>
              </a:spcAft>
              <a:buClr>
                <a:srgbClr val="E69138"/>
              </a:buClr>
              <a:buSzPts val="1400"/>
              <a:buChar char="➢"/>
            </a:pPr>
            <a:r>
              <a:rPr lang="en-US"/>
              <a:t>How does the </a:t>
            </a:r>
            <a:r>
              <a:rPr b="1" lang="en-US">
                <a:latin typeface="Consolas"/>
                <a:ea typeface="Consolas"/>
                <a:cs typeface="Consolas"/>
                <a:sym typeface="Consolas"/>
              </a:rPr>
              <a:t>email</a:t>
            </a:r>
            <a:r>
              <a:rPr lang="en-US"/>
              <a:t> type attribute help with validating a form?</a:t>
            </a:r>
            <a:endParaRPr/>
          </a:p>
          <a:p>
            <a:pPr indent="-254000" lvl="0" marL="342900" rtl="0" algn="l">
              <a:spcBef>
                <a:spcPts val="800"/>
              </a:spcBef>
              <a:spcAft>
                <a:spcPts val="0"/>
              </a:spcAft>
              <a:buClr>
                <a:srgbClr val="E69138"/>
              </a:buClr>
              <a:buSzPts val="1400"/>
              <a:buChar char="➢"/>
            </a:pPr>
            <a:r>
              <a:rPr lang="en-US"/>
              <a:t>What is a regular expression?</a:t>
            </a:r>
            <a:endParaRPr/>
          </a:p>
          <a:p>
            <a:pPr indent="-254000" lvl="0" marL="342900" rtl="0" algn="l">
              <a:spcBef>
                <a:spcPts val="800"/>
              </a:spcBef>
              <a:spcAft>
                <a:spcPts val="0"/>
              </a:spcAft>
              <a:buClr>
                <a:srgbClr val="E69138"/>
              </a:buClr>
              <a:buSzPts val="1400"/>
              <a:buChar char="➢"/>
            </a:pPr>
            <a:r>
              <a:rPr lang="en-US"/>
              <a:t>How do you create a regular expression variable in JavaScript?</a:t>
            </a:r>
            <a:endParaRPr/>
          </a:p>
          <a:p>
            <a:pPr indent="-254000" lvl="0" marL="342900" rtl="0" algn="l">
              <a:spcBef>
                <a:spcPts val="800"/>
              </a:spcBef>
              <a:spcAft>
                <a:spcPts val="0"/>
              </a:spcAft>
              <a:buClr>
                <a:srgbClr val="E69138"/>
              </a:buClr>
              <a:buSzPts val="1400"/>
              <a:buChar char="➢"/>
            </a:pPr>
            <a:r>
              <a:rPr lang="en-US"/>
              <a:t>What elements are used to create a standard drop-down list in HTML?</a:t>
            </a:r>
            <a:endParaRPr/>
          </a:p>
          <a:p>
            <a:pPr indent="-254000" lvl="0" marL="342900" rtl="0" algn="l">
              <a:spcBef>
                <a:spcPts val="800"/>
              </a:spcBef>
              <a:spcAft>
                <a:spcPts val="0"/>
              </a:spcAft>
              <a:buClr>
                <a:srgbClr val="E69138"/>
              </a:buClr>
              <a:buSzPts val="1400"/>
              <a:buChar char="➢"/>
            </a:pPr>
            <a:r>
              <a:rPr lang="en-US"/>
              <a:t>When using JavaScript to validate a form, what attribute(s) should you assign the JavaScript function to?</a:t>
            </a:r>
            <a:endParaRPr/>
          </a:p>
        </p:txBody>
      </p:sp>
      <p:sp>
        <p:nvSpPr>
          <p:cNvPr id="837" name="Google Shape;837;p90"/>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sz="1200">
                <a:solidFill>
                  <a:srgbClr val="222222"/>
                </a:solidFill>
              </a:rPr>
              <a:t>‹#›</a:t>
            </a:fld>
            <a:endParaRPr sz="1200">
              <a:solidFill>
                <a:srgbClr val="22222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91"/>
          <p:cNvSpPr txBox="1"/>
          <p:nvPr>
            <p:ph type="title"/>
          </p:nvPr>
        </p:nvSpPr>
        <p:spPr>
          <a:xfrm>
            <a:off x="447412" y="681722"/>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Summary</a:t>
            </a:r>
            <a:endParaRPr sz="2600"/>
          </a:p>
        </p:txBody>
      </p:sp>
      <p:sp>
        <p:nvSpPr>
          <p:cNvPr id="844" name="Google Shape;844;p91"/>
          <p:cNvSpPr txBox="1"/>
          <p:nvPr>
            <p:ph idx="1" type="body"/>
          </p:nvPr>
        </p:nvSpPr>
        <p:spPr>
          <a:xfrm>
            <a:off x="538150" y="1212125"/>
            <a:ext cx="8186700" cy="3645600"/>
          </a:xfrm>
          <a:prstGeom prst="rect">
            <a:avLst/>
          </a:prstGeom>
        </p:spPr>
        <p:txBody>
          <a:bodyPr anchorCtr="0" anchor="t" bIns="68575" lIns="68575" spcFirstLastPara="1" rIns="68575" wrap="square" tIns="68575">
            <a:noAutofit/>
          </a:bodyPr>
          <a:lstStyle/>
          <a:p>
            <a:pPr indent="-323850" lvl="0" marL="457200" rtl="0" algn="l">
              <a:lnSpc>
                <a:spcPct val="100000"/>
              </a:lnSpc>
              <a:spcBef>
                <a:spcPts val="800"/>
              </a:spcBef>
              <a:spcAft>
                <a:spcPts val="0"/>
              </a:spcAft>
              <a:buSzPts val="1500"/>
              <a:buChar char="➢"/>
            </a:pPr>
            <a:r>
              <a:rPr lang="en-US" sz="1500"/>
              <a:t>Form validation is the process of ensuring that user input matches the desired parameters before that input is handled by associated functions.</a:t>
            </a:r>
            <a:endParaRPr sz="1500"/>
          </a:p>
          <a:p>
            <a:pPr indent="-323850" lvl="0" marL="457200" rtl="0" algn="l">
              <a:lnSpc>
                <a:spcPct val="100000"/>
              </a:lnSpc>
              <a:spcBef>
                <a:spcPts val="800"/>
              </a:spcBef>
              <a:spcAft>
                <a:spcPts val="0"/>
              </a:spcAft>
              <a:buSzPts val="1500"/>
              <a:buChar char="➢"/>
            </a:pPr>
            <a:r>
              <a:rPr lang="en-US" sz="1500"/>
              <a:t>HTML has built-in attributes to aid in client-side form validation, such as </a:t>
            </a:r>
            <a:r>
              <a:rPr b="1" lang="en-US" sz="1500">
                <a:latin typeface="Consolas"/>
                <a:ea typeface="Consolas"/>
                <a:cs typeface="Consolas"/>
                <a:sym typeface="Consolas"/>
              </a:rPr>
              <a:t>required</a:t>
            </a:r>
            <a:r>
              <a:rPr lang="en-US" sz="1500"/>
              <a:t>, </a:t>
            </a:r>
            <a:r>
              <a:rPr b="1" lang="en-US" sz="1500">
                <a:latin typeface="Consolas"/>
                <a:ea typeface="Consolas"/>
                <a:cs typeface="Consolas"/>
                <a:sym typeface="Consolas"/>
              </a:rPr>
              <a:t>minlength</a:t>
            </a:r>
            <a:r>
              <a:rPr lang="en-US" sz="1500"/>
              <a:t> and </a:t>
            </a:r>
            <a:r>
              <a:rPr b="1" lang="en-US" sz="1500">
                <a:latin typeface="Consolas"/>
                <a:ea typeface="Consolas"/>
                <a:cs typeface="Consolas"/>
                <a:sym typeface="Consolas"/>
              </a:rPr>
              <a:t>maxlength</a:t>
            </a:r>
            <a:r>
              <a:rPr lang="en-US" sz="1500"/>
              <a:t>, </a:t>
            </a:r>
            <a:r>
              <a:rPr b="1" lang="en-US" sz="1500">
                <a:latin typeface="Consolas"/>
                <a:ea typeface="Consolas"/>
                <a:cs typeface="Consolas"/>
                <a:sym typeface="Consolas"/>
              </a:rPr>
              <a:t>min</a:t>
            </a:r>
            <a:r>
              <a:rPr lang="en-US" sz="1500"/>
              <a:t> and </a:t>
            </a:r>
            <a:r>
              <a:rPr b="1" lang="en-US" sz="1500">
                <a:latin typeface="Consolas"/>
                <a:ea typeface="Consolas"/>
                <a:cs typeface="Consolas"/>
                <a:sym typeface="Consolas"/>
              </a:rPr>
              <a:t>max</a:t>
            </a:r>
            <a:r>
              <a:rPr lang="en-US" sz="1500"/>
              <a:t>, </a:t>
            </a:r>
            <a:r>
              <a:rPr b="1" lang="en-US" sz="1500">
                <a:latin typeface="Consolas"/>
                <a:ea typeface="Consolas"/>
                <a:cs typeface="Consolas"/>
                <a:sym typeface="Consolas"/>
              </a:rPr>
              <a:t>type</a:t>
            </a:r>
            <a:r>
              <a:rPr lang="en-US" sz="1500"/>
              <a:t>, and </a:t>
            </a:r>
            <a:r>
              <a:rPr b="1" lang="en-US" sz="1500">
                <a:latin typeface="Consolas"/>
                <a:ea typeface="Consolas"/>
                <a:cs typeface="Consolas"/>
                <a:sym typeface="Consolas"/>
              </a:rPr>
              <a:t>pattern</a:t>
            </a:r>
            <a:r>
              <a:rPr lang="en-US" sz="1500"/>
              <a:t>.</a:t>
            </a:r>
            <a:endParaRPr sz="1500"/>
          </a:p>
          <a:p>
            <a:pPr indent="-323850" lvl="0" marL="457200" rtl="0" algn="l">
              <a:lnSpc>
                <a:spcPct val="100000"/>
              </a:lnSpc>
              <a:spcBef>
                <a:spcPts val="800"/>
              </a:spcBef>
              <a:spcAft>
                <a:spcPts val="0"/>
              </a:spcAft>
              <a:buSzPts val="1500"/>
              <a:buChar char="➢"/>
            </a:pPr>
            <a:r>
              <a:rPr lang="en-US" sz="1500"/>
              <a:t>Regular expressions can be used with the </a:t>
            </a:r>
            <a:r>
              <a:rPr b="1" lang="en-US" sz="1500">
                <a:latin typeface="Consolas"/>
                <a:ea typeface="Consolas"/>
                <a:cs typeface="Consolas"/>
                <a:sym typeface="Consolas"/>
              </a:rPr>
              <a:t>pattern</a:t>
            </a:r>
            <a:r>
              <a:rPr lang="en-US" sz="1500"/>
              <a:t> attribute, as well as other JavaScript functions, to ensure that strings of text match specified patterns.</a:t>
            </a:r>
            <a:endParaRPr sz="1500"/>
          </a:p>
          <a:p>
            <a:pPr indent="-323850" lvl="0" marL="457200" rtl="0" algn="l">
              <a:lnSpc>
                <a:spcPct val="100000"/>
              </a:lnSpc>
              <a:spcBef>
                <a:spcPts val="800"/>
              </a:spcBef>
              <a:spcAft>
                <a:spcPts val="0"/>
              </a:spcAft>
              <a:buSzPts val="1500"/>
              <a:buChar char="➢"/>
            </a:pPr>
            <a:r>
              <a:rPr lang="en-US" sz="1500"/>
              <a:t>The </a:t>
            </a:r>
            <a:r>
              <a:rPr b="1" lang="en-US" sz="1500">
                <a:latin typeface="Consolas"/>
                <a:ea typeface="Consolas"/>
                <a:cs typeface="Consolas"/>
                <a:sym typeface="Consolas"/>
              </a:rPr>
              <a:t>type</a:t>
            </a:r>
            <a:r>
              <a:rPr lang="en-US" sz="1500"/>
              <a:t> attribute can be used to simplify validation using built-in parameters, as well as to provide accessibility in the form of custom input fields on varying devices.</a:t>
            </a:r>
            <a:endParaRPr sz="1500"/>
          </a:p>
          <a:p>
            <a:pPr indent="-323850" lvl="0" marL="457200" rtl="0" algn="l">
              <a:lnSpc>
                <a:spcPct val="100000"/>
              </a:lnSpc>
              <a:spcBef>
                <a:spcPts val="800"/>
              </a:spcBef>
              <a:spcAft>
                <a:spcPts val="0"/>
              </a:spcAft>
              <a:buSzPts val="1500"/>
              <a:buChar char="➢"/>
            </a:pPr>
            <a:r>
              <a:rPr lang="en-US" sz="1500"/>
              <a:t>JavaScript functions can be tied into form elements’ </a:t>
            </a:r>
            <a:r>
              <a:rPr b="1" lang="en-US" sz="1500">
                <a:latin typeface="Consolas"/>
                <a:ea typeface="Consolas"/>
                <a:cs typeface="Consolas"/>
                <a:sym typeface="Consolas"/>
              </a:rPr>
              <a:t>oninput</a:t>
            </a:r>
            <a:r>
              <a:rPr lang="en-US" sz="1500"/>
              <a:t>, </a:t>
            </a:r>
            <a:r>
              <a:rPr b="1" lang="en-US" sz="1500">
                <a:latin typeface="Consolas"/>
                <a:ea typeface="Consolas"/>
                <a:cs typeface="Consolas"/>
                <a:sym typeface="Consolas"/>
              </a:rPr>
              <a:t>onchange</a:t>
            </a:r>
            <a:r>
              <a:rPr lang="en-US" sz="1500"/>
              <a:t>, and </a:t>
            </a:r>
            <a:r>
              <a:rPr b="1" lang="en-US" sz="1500">
                <a:latin typeface="Consolas"/>
                <a:ea typeface="Consolas"/>
                <a:cs typeface="Consolas"/>
                <a:sym typeface="Consolas"/>
              </a:rPr>
              <a:t>onsubmit</a:t>
            </a:r>
            <a:r>
              <a:rPr lang="en-US" sz="1500"/>
              <a:t> attributes to provide validation in different ways and during different times in the submission process.</a:t>
            </a:r>
            <a:endParaRPr sz="1500"/>
          </a:p>
          <a:p>
            <a:pPr indent="-323850" lvl="0" marL="457200" rtl="0" algn="l">
              <a:lnSpc>
                <a:spcPct val="100000"/>
              </a:lnSpc>
              <a:spcBef>
                <a:spcPts val="800"/>
              </a:spcBef>
              <a:spcAft>
                <a:spcPts val="800"/>
              </a:spcAft>
              <a:buSzPts val="1500"/>
              <a:buChar char="➢"/>
            </a:pPr>
            <a:r>
              <a:rPr lang="en-US" sz="1500"/>
              <a:t>Dropdown lists and checkboxes provide powerful options for creating forms and interactive elements, and can be manipulated with JavaScript functions and events.</a:t>
            </a:r>
            <a:endParaRPr sz="1500"/>
          </a:p>
        </p:txBody>
      </p:sp>
      <p:sp>
        <p:nvSpPr>
          <p:cNvPr id="845" name="Google Shape;845;p91"/>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92"/>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solidFill>
                  <a:srgbClr val="FFFFFF"/>
                </a:solidFill>
              </a:rPr>
              <a:t>‹#›</a:t>
            </a:fld>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7"/>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Form Validation</a:t>
            </a:r>
            <a:endParaRPr/>
          </a:p>
        </p:txBody>
      </p:sp>
      <p:sp>
        <p:nvSpPr>
          <p:cNvPr id="517" name="Google Shape;517;p57"/>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518" name="Google Shape;518;p57"/>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600"/>
              </a:spcBef>
              <a:spcAft>
                <a:spcPts val="0"/>
              </a:spcAft>
              <a:buNone/>
            </a:pPr>
            <a:r>
              <a:rPr b="1" lang="en-US" u="sng">
                <a:solidFill>
                  <a:schemeClr val="hlink"/>
                </a:solidFill>
                <a:hlinkClick r:id="rId3"/>
              </a:rPr>
              <a:t>Form validation</a:t>
            </a:r>
            <a:r>
              <a:rPr lang="en-US">
                <a:solidFill>
                  <a:srgbClr val="000000"/>
                </a:solidFill>
              </a:rPr>
              <a:t> is the process of ensuring that user input matches the desired parameters before that input is handled by associated functions. </a:t>
            </a:r>
            <a:r>
              <a:rPr lang="en-US">
                <a:solidFill>
                  <a:srgbClr val="000000"/>
                </a:solidFill>
              </a:rPr>
              <a:t>HTML has built-in client-side form validation to validate user data with the following attributes:</a:t>
            </a:r>
            <a:endParaRPr>
              <a:solidFill>
                <a:srgbClr val="000000"/>
              </a:solidFill>
            </a:endParaRPr>
          </a:p>
          <a:p>
            <a:pPr indent="-254000" lvl="0" marL="342900" rtl="0" algn="l">
              <a:spcBef>
                <a:spcPts val="600"/>
              </a:spcBef>
              <a:spcAft>
                <a:spcPts val="0"/>
              </a:spcAft>
              <a:buSzPts val="1400"/>
              <a:buChar char="➢"/>
            </a:pPr>
            <a:r>
              <a:rPr b="1" lang="en-US">
                <a:solidFill>
                  <a:srgbClr val="000000"/>
                </a:solidFill>
                <a:latin typeface="Consolas"/>
                <a:ea typeface="Consolas"/>
                <a:cs typeface="Consolas"/>
                <a:sym typeface="Consolas"/>
              </a:rPr>
              <a:t>required</a:t>
            </a:r>
            <a:r>
              <a:rPr lang="en-US">
                <a:solidFill>
                  <a:srgbClr val="000000"/>
                </a:solidFill>
              </a:rPr>
              <a:t> – Specifies whether a form field needs to be filled in before the form can be submitted.</a:t>
            </a:r>
            <a:endParaRPr>
              <a:solidFill>
                <a:srgbClr val="000000"/>
              </a:solidFill>
            </a:endParaRPr>
          </a:p>
          <a:p>
            <a:pPr indent="-254000" lvl="0" marL="342900" rtl="0" algn="l">
              <a:spcBef>
                <a:spcPts val="600"/>
              </a:spcBef>
              <a:spcAft>
                <a:spcPts val="0"/>
              </a:spcAft>
              <a:buSzPts val="1400"/>
              <a:buChar char="➢"/>
            </a:pPr>
            <a:r>
              <a:rPr b="1" lang="en-US">
                <a:solidFill>
                  <a:srgbClr val="000000"/>
                </a:solidFill>
                <a:latin typeface="Consolas"/>
                <a:ea typeface="Consolas"/>
                <a:cs typeface="Consolas"/>
                <a:sym typeface="Consolas"/>
              </a:rPr>
              <a:t>minlength</a:t>
            </a:r>
            <a:r>
              <a:rPr lang="en-US">
                <a:solidFill>
                  <a:srgbClr val="000000"/>
                </a:solidFill>
              </a:rPr>
              <a:t> and </a:t>
            </a:r>
            <a:r>
              <a:rPr b="1" lang="en-US">
                <a:solidFill>
                  <a:srgbClr val="000000"/>
                </a:solidFill>
                <a:latin typeface="Consolas"/>
                <a:ea typeface="Consolas"/>
                <a:cs typeface="Consolas"/>
                <a:sym typeface="Consolas"/>
              </a:rPr>
              <a:t>maxlength</a:t>
            </a:r>
            <a:r>
              <a:rPr lang="en-US">
                <a:solidFill>
                  <a:srgbClr val="000000"/>
                </a:solidFill>
              </a:rPr>
              <a:t> – Specifies the minimum and maximum length of textual data.</a:t>
            </a:r>
            <a:endParaRPr>
              <a:solidFill>
                <a:srgbClr val="000000"/>
              </a:solidFill>
            </a:endParaRPr>
          </a:p>
          <a:p>
            <a:pPr indent="-254000" lvl="0" marL="342900" rtl="0" algn="l">
              <a:spcBef>
                <a:spcPts val="600"/>
              </a:spcBef>
              <a:spcAft>
                <a:spcPts val="0"/>
              </a:spcAft>
              <a:buSzPts val="1400"/>
              <a:buChar char="➢"/>
            </a:pPr>
            <a:r>
              <a:rPr b="1" lang="en-US">
                <a:solidFill>
                  <a:srgbClr val="000000"/>
                </a:solidFill>
                <a:latin typeface="Consolas"/>
                <a:ea typeface="Consolas"/>
                <a:cs typeface="Consolas"/>
                <a:sym typeface="Consolas"/>
              </a:rPr>
              <a:t>min</a:t>
            </a:r>
            <a:r>
              <a:rPr b="1" lang="en-US">
                <a:solidFill>
                  <a:srgbClr val="000000"/>
                </a:solidFill>
              </a:rPr>
              <a:t> </a:t>
            </a:r>
            <a:r>
              <a:rPr lang="en-US">
                <a:solidFill>
                  <a:srgbClr val="000000"/>
                </a:solidFill>
              </a:rPr>
              <a:t>and </a:t>
            </a:r>
            <a:r>
              <a:rPr b="1" lang="en-US">
                <a:solidFill>
                  <a:srgbClr val="000000"/>
                </a:solidFill>
                <a:latin typeface="Consolas"/>
                <a:ea typeface="Consolas"/>
                <a:cs typeface="Consolas"/>
                <a:sym typeface="Consolas"/>
              </a:rPr>
              <a:t>max</a:t>
            </a:r>
            <a:r>
              <a:rPr lang="en-US">
                <a:solidFill>
                  <a:srgbClr val="000000"/>
                </a:solidFill>
              </a:rPr>
              <a:t> – Specifies the minimum and maximum values of numerical input types.</a:t>
            </a:r>
            <a:endParaRPr>
              <a:solidFill>
                <a:srgbClr val="000000"/>
              </a:solidFill>
            </a:endParaRPr>
          </a:p>
          <a:p>
            <a:pPr indent="-254000" lvl="0" marL="342900" rtl="0" algn="l">
              <a:spcBef>
                <a:spcPts val="600"/>
              </a:spcBef>
              <a:spcAft>
                <a:spcPts val="0"/>
              </a:spcAft>
              <a:buSzPts val="1400"/>
              <a:buChar char="➢"/>
            </a:pPr>
            <a:r>
              <a:rPr b="1" lang="en-US">
                <a:solidFill>
                  <a:srgbClr val="000000"/>
                </a:solidFill>
                <a:latin typeface="Consolas"/>
                <a:ea typeface="Consolas"/>
                <a:cs typeface="Consolas"/>
                <a:sym typeface="Consolas"/>
              </a:rPr>
              <a:t>type</a:t>
            </a:r>
            <a:r>
              <a:rPr lang="en-US">
                <a:solidFill>
                  <a:srgbClr val="000000"/>
                </a:solidFill>
              </a:rPr>
              <a:t> – Specifies whether the data needs to be a number, an email address, or some other specific preset data type.</a:t>
            </a:r>
            <a:endParaRPr>
              <a:solidFill>
                <a:srgbClr val="000000"/>
              </a:solidFill>
            </a:endParaRPr>
          </a:p>
          <a:p>
            <a:pPr indent="-254000" lvl="0" marL="342900" rtl="0" algn="l">
              <a:spcBef>
                <a:spcPts val="600"/>
              </a:spcBef>
              <a:spcAft>
                <a:spcPts val="600"/>
              </a:spcAft>
              <a:buSzPts val="1400"/>
              <a:buChar char="➢"/>
            </a:pPr>
            <a:r>
              <a:rPr b="1" lang="en-US">
                <a:solidFill>
                  <a:srgbClr val="000000"/>
                </a:solidFill>
                <a:latin typeface="Consolas"/>
                <a:ea typeface="Consolas"/>
                <a:cs typeface="Consolas"/>
                <a:sym typeface="Consolas"/>
              </a:rPr>
              <a:t>pattern</a:t>
            </a:r>
            <a:r>
              <a:rPr lang="en-US">
                <a:solidFill>
                  <a:srgbClr val="000000"/>
                </a:solidFill>
              </a:rPr>
              <a:t> – Specifies a regular expression that defines a pattern the entered data needs to follow.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8"/>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Form Validation: Required</a:t>
            </a:r>
            <a:endParaRPr/>
          </a:p>
        </p:txBody>
      </p:sp>
      <p:sp>
        <p:nvSpPr>
          <p:cNvPr id="525" name="Google Shape;525;p58"/>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526" name="Google Shape;526;p58"/>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lnSpc>
                <a:spcPct val="115000"/>
              </a:lnSpc>
              <a:spcBef>
                <a:spcPts val="0"/>
              </a:spcBef>
              <a:spcAft>
                <a:spcPts val="0"/>
              </a:spcAft>
              <a:buNone/>
            </a:pPr>
            <a:r>
              <a:rPr lang="en-US">
                <a:solidFill>
                  <a:schemeClr val="accent2"/>
                </a:solidFill>
                <a:highlight>
                  <a:schemeClr val="lt1"/>
                </a:highlight>
              </a:rPr>
              <a:t>The boolean </a:t>
            </a:r>
            <a:r>
              <a:rPr b="1" lang="en-US" u="sng">
                <a:solidFill>
                  <a:schemeClr val="hlink"/>
                </a:solidFill>
                <a:highlight>
                  <a:schemeClr val="lt1"/>
                </a:highlight>
                <a:hlinkClick r:id="rId3"/>
              </a:rPr>
              <a:t>required</a:t>
            </a:r>
            <a:r>
              <a:rPr b="1" lang="en-US">
                <a:solidFill>
                  <a:srgbClr val="B45F06"/>
                </a:solidFill>
                <a:highlight>
                  <a:schemeClr val="lt1"/>
                </a:highlight>
              </a:rPr>
              <a:t> </a:t>
            </a:r>
            <a:r>
              <a:rPr lang="en-US">
                <a:solidFill>
                  <a:schemeClr val="accent2"/>
                </a:solidFill>
                <a:highlight>
                  <a:schemeClr val="lt1"/>
                </a:highlight>
              </a:rPr>
              <a:t>attribute, if present, indicates that the user must specify a value for the input before the owning form can be submitted.</a:t>
            </a:r>
            <a:endParaRPr>
              <a:solidFill>
                <a:schemeClr val="accent2"/>
              </a:solidFill>
              <a:highlight>
                <a:schemeClr val="lt1"/>
              </a:highlight>
            </a:endParaRPr>
          </a:p>
          <a:p>
            <a:pPr indent="0" lvl="0" marL="0" rtl="0" algn="l">
              <a:lnSpc>
                <a:spcPct val="115000"/>
              </a:lnSpc>
              <a:spcBef>
                <a:spcPts val="1000"/>
              </a:spcBef>
              <a:spcAft>
                <a:spcPts val="1000"/>
              </a:spcAft>
              <a:buNone/>
            </a:pPr>
            <a:r>
              <a:rPr lang="en-US">
                <a:solidFill>
                  <a:schemeClr val="accent2"/>
                </a:solidFill>
                <a:highlight>
                  <a:schemeClr val="lt1"/>
                </a:highlight>
              </a:rPr>
              <a:t>The required attribute is supported by </a:t>
            </a:r>
            <a:r>
              <a:rPr b="1" lang="en-US">
                <a:solidFill>
                  <a:schemeClr val="accent2"/>
                </a:solidFill>
                <a:highlight>
                  <a:schemeClr val="lt1"/>
                </a:highlight>
                <a:uFill>
                  <a:noFill/>
                </a:uFill>
                <a:hlinkClick r:id="rId4">
                  <a:extLst>
                    <a:ext uri="{A12FA001-AC4F-418D-AE19-62706E023703}">
                      <ahyp:hlinkClr val="tx"/>
                    </a:ext>
                  </a:extLst>
                </a:hlinkClick>
              </a:rPr>
              <a:t>text</a:t>
            </a:r>
            <a:r>
              <a:rPr lang="en-US">
                <a:solidFill>
                  <a:schemeClr val="accent2"/>
                </a:solidFill>
                <a:highlight>
                  <a:schemeClr val="lt1"/>
                </a:highlight>
              </a:rPr>
              <a:t>, </a:t>
            </a:r>
            <a:r>
              <a:rPr b="1" lang="en-US">
                <a:solidFill>
                  <a:schemeClr val="accent2"/>
                </a:solidFill>
                <a:highlight>
                  <a:schemeClr val="lt1"/>
                </a:highlight>
                <a:uFill>
                  <a:noFill/>
                </a:uFill>
                <a:hlinkClick r:id="rId5">
                  <a:extLst>
                    <a:ext uri="{A12FA001-AC4F-418D-AE19-62706E023703}">
                      <ahyp:hlinkClr val="tx"/>
                    </a:ext>
                  </a:extLst>
                </a:hlinkClick>
              </a:rPr>
              <a:t>search</a:t>
            </a:r>
            <a:r>
              <a:rPr lang="en-US">
                <a:solidFill>
                  <a:schemeClr val="accent2"/>
                </a:solidFill>
                <a:highlight>
                  <a:schemeClr val="lt1"/>
                </a:highlight>
              </a:rPr>
              <a:t>, </a:t>
            </a:r>
            <a:r>
              <a:rPr b="1" lang="en-US">
                <a:solidFill>
                  <a:schemeClr val="accent2"/>
                </a:solidFill>
                <a:highlight>
                  <a:schemeClr val="lt1"/>
                </a:highlight>
                <a:uFill>
                  <a:noFill/>
                </a:uFill>
                <a:hlinkClick r:id="rId6">
                  <a:extLst>
                    <a:ext uri="{A12FA001-AC4F-418D-AE19-62706E023703}">
                      <ahyp:hlinkClr val="tx"/>
                    </a:ext>
                  </a:extLst>
                </a:hlinkClick>
              </a:rPr>
              <a:t>url</a:t>
            </a:r>
            <a:r>
              <a:rPr lang="en-US">
                <a:solidFill>
                  <a:schemeClr val="accent2"/>
                </a:solidFill>
                <a:highlight>
                  <a:schemeClr val="lt1"/>
                </a:highlight>
              </a:rPr>
              <a:t>, </a:t>
            </a:r>
            <a:r>
              <a:rPr b="1" lang="en-US">
                <a:solidFill>
                  <a:schemeClr val="accent2"/>
                </a:solidFill>
                <a:highlight>
                  <a:schemeClr val="lt1"/>
                </a:highlight>
                <a:uFill>
                  <a:noFill/>
                </a:uFill>
                <a:hlinkClick r:id="rId7">
                  <a:extLst>
                    <a:ext uri="{A12FA001-AC4F-418D-AE19-62706E023703}">
                      <ahyp:hlinkClr val="tx"/>
                    </a:ext>
                  </a:extLst>
                </a:hlinkClick>
              </a:rPr>
              <a:t>tel</a:t>
            </a:r>
            <a:r>
              <a:rPr lang="en-US">
                <a:solidFill>
                  <a:schemeClr val="accent2"/>
                </a:solidFill>
                <a:highlight>
                  <a:schemeClr val="lt1"/>
                </a:highlight>
              </a:rPr>
              <a:t>, </a:t>
            </a:r>
            <a:r>
              <a:rPr b="1" lang="en-US">
                <a:solidFill>
                  <a:schemeClr val="accent2"/>
                </a:solidFill>
                <a:highlight>
                  <a:schemeClr val="lt1"/>
                </a:highlight>
                <a:uFill>
                  <a:noFill/>
                </a:uFill>
                <a:hlinkClick r:id="rId8">
                  <a:extLst>
                    <a:ext uri="{A12FA001-AC4F-418D-AE19-62706E023703}">
                      <ahyp:hlinkClr val="tx"/>
                    </a:ext>
                  </a:extLst>
                </a:hlinkClick>
              </a:rPr>
              <a:t>email</a:t>
            </a:r>
            <a:r>
              <a:rPr lang="en-US">
                <a:solidFill>
                  <a:schemeClr val="accent2"/>
                </a:solidFill>
                <a:highlight>
                  <a:schemeClr val="lt1"/>
                </a:highlight>
              </a:rPr>
              <a:t>, </a:t>
            </a:r>
            <a:r>
              <a:rPr b="1" lang="en-US">
                <a:solidFill>
                  <a:schemeClr val="accent2"/>
                </a:solidFill>
                <a:highlight>
                  <a:schemeClr val="lt1"/>
                </a:highlight>
                <a:uFill>
                  <a:noFill/>
                </a:uFill>
                <a:hlinkClick r:id="rId9">
                  <a:extLst>
                    <a:ext uri="{A12FA001-AC4F-418D-AE19-62706E023703}">
                      <ahyp:hlinkClr val="tx"/>
                    </a:ext>
                  </a:extLst>
                </a:hlinkClick>
              </a:rPr>
              <a:t>password</a:t>
            </a:r>
            <a:r>
              <a:rPr lang="en-US">
                <a:solidFill>
                  <a:schemeClr val="accent2"/>
                </a:solidFill>
                <a:highlight>
                  <a:schemeClr val="lt1"/>
                </a:highlight>
              </a:rPr>
              <a:t>, </a:t>
            </a:r>
            <a:r>
              <a:rPr b="1" lang="en-US">
                <a:solidFill>
                  <a:schemeClr val="accent2"/>
                </a:solidFill>
                <a:highlight>
                  <a:schemeClr val="lt1"/>
                </a:highlight>
                <a:uFill>
                  <a:noFill/>
                </a:uFill>
                <a:hlinkClick r:id="rId10">
                  <a:extLst>
                    <a:ext uri="{A12FA001-AC4F-418D-AE19-62706E023703}">
                      <ahyp:hlinkClr val="tx"/>
                    </a:ext>
                  </a:extLst>
                </a:hlinkClick>
              </a:rPr>
              <a:t>date</a:t>
            </a:r>
            <a:r>
              <a:rPr lang="en-US">
                <a:solidFill>
                  <a:schemeClr val="accent2"/>
                </a:solidFill>
                <a:highlight>
                  <a:schemeClr val="lt1"/>
                </a:highlight>
              </a:rPr>
              <a:t>, </a:t>
            </a:r>
            <a:r>
              <a:rPr b="1" lang="en-US">
                <a:solidFill>
                  <a:schemeClr val="accent2"/>
                </a:solidFill>
                <a:highlight>
                  <a:schemeClr val="lt1"/>
                </a:highlight>
                <a:uFill>
                  <a:noFill/>
                </a:uFill>
                <a:hlinkClick r:id="rId11">
                  <a:extLst>
                    <a:ext uri="{A12FA001-AC4F-418D-AE19-62706E023703}">
                      <ahyp:hlinkClr val="tx"/>
                    </a:ext>
                  </a:extLst>
                </a:hlinkClick>
              </a:rPr>
              <a:t>month</a:t>
            </a:r>
            <a:r>
              <a:rPr lang="en-US">
                <a:solidFill>
                  <a:schemeClr val="accent2"/>
                </a:solidFill>
                <a:highlight>
                  <a:schemeClr val="lt1"/>
                </a:highlight>
              </a:rPr>
              <a:t>, </a:t>
            </a:r>
            <a:r>
              <a:rPr b="1" lang="en-US">
                <a:solidFill>
                  <a:schemeClr val="accent2"/>
                </a:solidFill>
                <a:highlight>
                  <a:schemeClr val="lt1"/>
                </a:highlight>
                <a:uFill>
                  <a:noFill/>
                </a:uFill>
                <a:hlinkClick r:id="rId12">
                  <a:extLst>
                    <a:ext uri="{A12FA001-AC4F-418D-AE19-62706E023703}">
                      <ahyp:hlinkClr val="tx"/>
                    </a:ext>
                  </a:extLst>
                </a:hlinkClick>
              </a:rPr>
              <a:t>week</a:t>
            </a:r>
            <a:r>
              <a:rPr lang="en-US">
                <a:solidFill>
                  <a:schemeClr val="accent2"/>
                </a:solidFill>
                <a:highlight>
                  <a:schemeClr val="lt1"/>
                </a:highlight>
              </a:rPr>
              <a:t>, </a:t>
            </a:r>
            <a:r>
              <a:rPr b="1" lang="en-US">
                <a:solidFill>
                  <a:schemeClr val="accent2"/>
                </a:solidFill>
                <a:highlight>
                  <a:schemeClr val="lt1"/>
                </a:highlight>
                <a:uFill>
                  <a:noFill/>
                </a:uFill>
                <a:hlinkClick r:id="rId13">
                  <a:extLst>
                    <a:ext uri="{A12FA001-AC4F-418D-AE19-62706E023703}">
                      <ahyp:hlinkClr val="tx"/>
                    </a:ext>
                  </a:extLst>
                </a:hlinkClick>
              </a:rPr>
              <a:t>time</a:t>
            </a:r>
            <a:r>
              <a:rPr lang="en-US">
                <a:solidFill>
                  <a:schemeClr val="accent2"/>
                </a:solidFill>
                <a:highlight>
                  <a:schemeClr val="lt1"/>
                </a:highlight>
              </a:rPr>
              <a:t>, </a:t>
            </a:r>
            <a:r>
              <a:rPr b="1" lang="en-US">
                <a:solidFill>
                  <a:schemeClr val="accent2"/>
                </a:solidFill>
                <a:highlight>
                  <a:schemeClr val="lt1"/>
                </a:highlight>
                <a:uFill>
                  <a:noFill/>
                </a:uFill>
                <a:hlinkClick r:id="rId14">
                  <a:extLst>
                    <a:ext uri="{A12FA001-AC4F-418D-AE19-62706E023703}">
                      <ahyp:hlinkClr val="tx"/>
                    </a:ext>
                  </a:extLst>
                </a:hlinkClick>
              </a:rPr>
              <a:t>datetime</a:t>
            </a:r>
            <a:r>
              <a:rPr lang="en-US">
                <a:solidFill>
                  <a:schemeClr val="accent2"/>
                </a:solidFill>
                <a:highlight>
                  <a:schemeClr val="lt1"/>
                </a:highlight>
                <a:uFill>
                  <a:noFill/>
                </a:uFill>
                <a:hlinkClick r:id="rId15">
                  <a:extLst>
                    <a:ext uri="{A12FA001-AC4F-418D-AE19-62706E023703}">
                      <ahyp:hlinkClr val="tx"/>
                    </a:ext>
                  </a:extLst>
                </a:hlinkClick>
              </a:rPr>
              <a:t>-</a:t>
            </a:r>
            <a:r>
              <a:rPr b="1" lang="en-US">
                <a:solidFill>
                  <a:schemeClr val="accent2"/>
                </a:solidFill>
                <a:highlight>
                  <a:schemeClr val="lt1"/>
                </a:highlight>
                <a:uFill>
                  <a:noFill/>
                </a:uFill>
                <a:hlinkClick r:id="rId16">
                  <a:extLst>
                    <a:ext uri="{A12FA001-AC4F-418D-AE19-62706E023703}">
                      <ahyp:hlinkClr val="tx"/>
                    </a:ext>
                  </a:extLst>
                </a:hlinkClick>
              </a:rPr>
              <a:t>local</a:t>
            </a:r>
            <a:r>
              <a:rPr lang="en-US">
                <a:solidFill>
                  <a:schemeClr val="accent2"/>
                </a:solidFill>
                <a:highlight>
                  <a:schemeClr val="lt1"/>
                </a:highlight>
              </a:rPr>
              <a:t>, </a:t>
            </a:r>
            <a:r>
              <a:rPr b="1" lang="en-US">
                <a:solidFill>
                  <a:schemeClr val="accent2"/>
                </a:solidFill>
                <a:highlight>
                  <a:schemeClr val="lt1"/>
                </a:highlight>
                <a:uFill>
                  <a:noFill/>
                </a:uFill>
                <a:hlinkClick r:id="rId17">
                  <a:extLst>
                    <a:ext uri="{A12FA001-AC4F-418D-AE19-62706E023703}">
                      <ahyp:hlinkClr val="tx"/>
                    </a:ext>
                  </a:extLst>
                </a:hlinkClick>
              </a:rPr>
              <a:t>number</a:t>
            </a:r>
            <a:r>
              <a:rPr lang="en-US">
                <a:solidFill>
                  <a:schemeClr val="accent2"/>
                </a:solidFill>
                <a:highlight>
                  <a:schemeClr val="lt1"/>
                </a:highlight>
              </a:rPr>
              <a:t>, </a:t>
            </a:r>
            <a:r>
              <a:rPr b="1" lang="en-US">
                <a:solidFill>
                  <a:schemeClr val="accent2"/>
                </a:solidFill>
                <a:highlight>
                  <a:schemeClr val="lt1"/>
                </a:highlight>
                <a:uFill>
                  <a:noFill/>
                </a:uFill>
                <a:hlinkClick r:id="rId18">
                  <a:extLst>
                    <a:ext uri="{A12FA001-AC4F-418D-AE19-62706E023703}">
                      <ahyp:hlinkClr val="tx"/>
                    </a:ext>
                  </a:extLst>
                </a:hlinkClick>
              </a:rPr>
              <a:t>checkbox</a:t>
            </a:r>
            <a:r>
              <a:rPr lang="en-US">
                <a:solidFill>
                  <a:schemeClr val="accent2"/>
                </a:solidFill>
                <a:highlight>
                  <a:schemeClr val="lt1"/>
                </a:highlight>
              </a:rPr>
              <a:t>, </a:t>
            </a:r>
            <a:r>
              <a:rPr b="1" lang="en-US">
                <a:solidFill>
                  <a:schemeClr val="accent2"/>
                </a:solidFill>
                <a:highlight>
                  <a:schemeClr val="lt1"/>
                </a:highlight>
                <a:uFill>
                  <a:noFill/>
                </a:uFill>
                <a:hlinkClick r:id="rId19">
                  <a:extLst>
                    <a:ext uri="{A12FA001-AC4F-418D-AE19-62706E023703}">
                      <ahyp:hlinkClr val="tx"/>
                    </a:ext>
                  </a:extLst>
                </a:hlinkClick>
              </a:rPr>
              <a:t>radio</a:t>
            </a:r>
            <a:r>
              <a:rPr lang="en-US">
                <a:solidFill>
                  <a:schemeClr val="accent2"/>
                </a:solidFill>
                <a:highlight>
                  <a:schemeClr val="lt1"/>
                </a:highlight>
              </a:rPr>
              <a:t>, and </a:t>
            </a:r>
            <a:r>
              <a:rPr b="1" lang="en-US">
                <a:solidFill>
                  <a:schemeClr val="accent2"/>
                </a:solidFill>
                <a:highlight>
                  <a:schemeClr val="lt1"/>
                </a:highlight>
                <a:uFill>
                  <a:noFill/>
                </a:uFill>
                <a:hlinkClick r:id="rId20">
                  <a:extLst>
                    <a:ext uri="{A12FA001-AC4F-418D-AE19-62706E023703}">
                      <ahyp:hlinkClr val="tx"/>
                    </a:ext>
                  </a:extLst>
                </a:hlinkClick>
              </a:rPr>
              <a:t>file</a:t>
            </a:r>
            <a:r>
              <a:rPr lang="en-US">
                <a:solidFill>
                  <a:schemeClr val="accent2"/>
                </a:solidFill>
                <a:highlight>
                  <a:schemeClr val="lt1"/>
                </a:highlight>
              </a:rPr>
              <a:t>, </a:t>
            </a:r>
            <a:r>
              <a:rPr b="1" lang="en-US">
                <a:solidFill>
                  <a:schemeClr val="accent2"/>
                </a:solidFill>
                <a:highlight>
                  <a:schemeClr val="lt1"/>
                </a:highlight>
                <a:uFill>
                  <a:noFill/>
                </a:uFill>
                <a:latin typeface="Consolas"/>
                <a:ea typeface="Consolas"/>
                <a:cs typeface="Consolas"/>
                <a:sym typeface="Consolas"/>
                <a:hlinkClick r:id="rId21">
                  <a:extLst>
                    <a:ext uri="{A12FA001-AC4F-418D-AE19-62706E023703}">
                      <ahyp:hlinkClr val="tx"/>
                    </a:ext>
                  </a:extLst>
                </a:hlinkClick>
              </a:rPr>
              <a:t>&lt;input&gt;</a:t>
            </a:r>
            <a:r>
              <a:rPr lang="en-US">
                <a:solidFill>
                  <a:schemeClr val="accent2"/>
                </a:solidFill>
                <a:highlight>
                  <a:schemeClr val="lt1"/>
                </a:highlight>
              </a:rPr>
              <a:t> types, along with the </a:t>
            </a:r>
            <a:r>
              <a:rPr b="1" lang="en-US">
                <a:solidFill>
                  <a:schemeClr val="accent2"/>
                </a:solidFill>
                <a:highlight>
                  <a:schemeClr val="lt1"/>
                </a:highlight>
                <a:uFill>
                  <a:noFill/>
                </a:uFill>
                <a:latin typeface="Consolas"/>
                <a:ea typeface="Consolas"/>
                <a:cs typeface="Consolas"/>
                <a:sym typeface="Consolas"/>
                <a:hlinkClick r:id="rId22">
                  <a:extLst>
                    <a:ext uri="{A12FA001-AC4F-418D-AE19-62706E023703}">
                      <ahyp:hlinkClr val="tx"/>
                    </a:ext>
                  </a:extLst>
                </a:hlinkClick>
              </a:rPr>
              <a:t>&lt;select&gt;</a:t>
            </a:r>
            <a:r>
              <a:rPr lang="en-US">
                <a:solidFill>
                  <a:schemeClr val="accent2"/>
                </a:solidFill>
                <a:highlight>
                  <a:schemeClr val="lt1"/>
                </a:highlight>
              </a:rPr>
              <a:t> and </a:t>
            </a:r>
            <a:r>
              <a:rPr b="1" lang="en-US">
                <a:solidFill>
                  <a:schemeClr val="accent2"/>
                </a:solidFill>
                <a:highlight>
                  <a:schemeClr val="lt1"/>
                </a:highlight>
                <a:uFill>
                  <a:noFill/>
                </a:uFill>
                <a:latin typeface="Consolas"/>
                <a:ea typeface="Consolas"/>
                <a:cs typeface="Consolas"/>
                <a:sym typeface="Consolas"/>
                <a:hlinkClick r:id="rId23">
                  <a:extLst>
                    <a:ext uri="{A12FA001-AC4F-418D-AE19-62706E023703}">
                      <ahyp:hlinkClr val="tx"/>
                    </a:ext>
                  </a:extLst>
                </a:hlinkClick>
              </a:rPr>
              <a:t>&lt;textarea&gt;</a:t>
            </a:r>
            <a:r>
              <a:rPr lang="en-US">
                <a:solidFill>
                  <a:schemeClr val="accent2"/>
                </a:solidFill>
                <a:highlight>
                  <a:schemeClr val="lt1"/>
                </a:highlight>
              </a:rPr>
              <a:t> form control elements. If present on any of these input types and elements, the </a:t>
            </a:r>
            <a:r>
              <a:rPr b="1" lang="en-US">
                <a:solidFill>
                  <a:schemeClr val="accent2"/>
                </a:solidFill>
                <a:highlight>
                  <a:schemeClr val="lt1"/>
                </a:highlight>
                <a:uFill>
                  <a:noFill/>
                </a:uFill>
                <a:latin typeface="Consolas"/>
                <a:ea typeface="Consolas"/>
                <a:cs typeface="Consolas"/>
                <a:sym typeface="Consolas"/>
                <a:hlinkClick r:id="rId24">
                  <a:extLst>
                    <a:ext uri="{A12FA001-AC4F-418D-AE19-62706E023703}">
                      <ahyp:hlinkClr val="tx"/>
                    </a:ext>
                  </a:extLst>
                </a:hlinkClick>
              </a:rPr>
              <a:t>:required</a:t>
            </a:r>
            <a:r>
              <a:rPr b="1" lang="en-US">
                <a:solidFill>
                  <a:schemeClr val="accent2"/>
                </a:solidFill>
                <a:highlight>
                  <a:schemeClr val="lt1"/>
                </a:highlight>
              </a:rPr>
              <a:t> CSS pseudo-class</a:t>
            </a:r>
            <a:r>
              <a:rPr lang="en-US">
                <a:solidFill>
                  <a:schemeClr val="accent2"/>
                </a:solidFill>
                <a:highlight>
                  <a:schemeClr val="lt1"/>
                </a:highlight>
              </a:rPr>
              <a:t> will match. If the attribute is not included, the </a:t>
            </a:r>
            <a:r>
              <a:rPr b="1" lang="en-US">
                <a:solidFill>
                  <a:schemeClr val="accent2"/>
                </a:solidFill>
                <a:highlight>
                  <a:schemeClr val="lt1"/>
                </a:highlight>
                <a:uFill>
                  <a:noFill/>
                </a:uFill>
                <a:latin typeface="Consolas"/>
                <a:ea typeface="Consolas"/>
                <a:cs typeface="Consolas"/>
                <a:sym typeface="Consolas"/>
                <a:hlinkClick r:id="rId25">
                  <a:extLst>
                    <a:ext uri="{A12FA001-AC4F-418D-AE19-62706E023703}">
                      <ahyp:hlinkClr val="tx"/>
                    </a:ext>
                  </a:extLst>
                </a:hlinkClick>
              </a:rPr>
              <a:t>:optional</a:t>
            </a:r>
            <a:r>
              <a:rPr b="1" lang="en-US">
                <a:solidFill>
                  <a:schemeClr val="accent2"/>
                </a:solidFill>
                <a:highlight>
                  <a:schemeClr val="lt1"/>
                </a:highlight>
              </a:rPr>
              <a:t> CSS pseudo-class</a:t>
            </a:r>
            <a:r>
              <a:rPr lang="en-US">
                <a:solidFill>
                  <a:schemeClr val="accent2"/>
                </a:solidFill>
                <a:highlight>
                  <a:schemeClr val="lt1"/>
                </a:highlight>
              </a:rPr>
              <a:t> will match.</a:t>
            </a:r>
            <a:endParaRPr/>
          </a:p>
        </p:txBody>
      </p:sp>
      <p:pic>
        <p:nvPicPr>
          <p:cNvPr id="527" name="Google Shape;527;p58"/>
          <p:cNvPicPr preferRelativeResize="0"/>
          <p:nvPr/>
        </p:nvPicPr>
        <p:blipFill rotWithShape="1">
          <a:blip r:embed="rId26">
            <a:alphaModFix/>
          </a:blip>
          <a:srcRect b="34410" l="8114" r="3872" t="11915"/>
          <a:stretch/>
        </p:blipFill>
        <p:spPr>
          <a:xfrm>
            <a:off x="3214175" y="3312575"/>
            <a:ext cx="2715650" cy="1082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9"/>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US">
                <a:solidFill>
                  <a:schemeClr val="accent2"/>
                </a:solidFill>
              </a:rPr>
              <a:t>The </a:t>
            </a:r>
            <a:r>
              <a:rPr b="1" lang="en-US">
                <a:solidFill>
                  <a:schemeClr val="hlink"/>
                </a:solidFill>
                <a:uFill>
                  <a:noFill/>
                </a:uFill>
                <a:latin typeface="Consolas"/>
                <a:ea typeface="Consolas"/>
                <a:cs typeface="Consolas"/>
                <a:sym typeface="Consolas"/>
                <a:hlinkClick r:id="rId3"/>
              </a:rPr>
              <a:t>minlength</a:t>
            </a:r>
            <a:r>
              <a:rPr lang="en-US">
                <a:solidFill>
                  <a:srgbClr val="E69138"/>
                </a:solidFill>
              </a:rPr>
              <a:t> </a:t>
            </a:r>
            <a:r>
              <a:rPr lang="en-US">
                <a:solidFill>
                  <a:schemeClr val="accent2"/>
                </a:solidFill>
              </a:rPr>
              <a:t>attribute defines the minimum number of characters (as UTF-16 code units) the user can enter into an </a:t>
            </a:r>
            <a:r>
              <a:rPr b="1" lang="en-US">
                <a:solidFill>
                  <a:schemeClr val="accent5"/>
                </a:solidFill>
                <a:uFill>
                  <a:noFill/>
                </a:uFill>
                <a:latin typeface="Consolas"/>
                <a:ea typeface="Consolas"/>
                <a:cs typeface="Consolas"/>
                <a:sym typeface="Consolas"/>
                <a:hlinkClick r:id="rId4">
                  <a:extLst>
                    <a:ext uri="{A12FA001-AC4F-418D-AE19-62706E023703}">
                      <ahyp:hlinkClr val="tx"/>
                    </a:ext>
                  </a:extLst>
                </a:hlinkClick>
              </a:rPr>
              <a:t>&lt;input&gt;</a:t>
            </a:r>
            <a:r>
              <a:rPr b="1" lang="en-US">
                <a:solidFill>
                  <a:schemeClr val="accent2"/>
                </a:solidFill>
              </a:rPr>
              <a:t> </a:t>
            </a:r>
            <a:r>
              <a:rPr lang="en-US">
                <a:solidFill>
                  <a:schemeClr val="accent2"/>
                </a:solidFill>
              </a:rPr>
              <a:t>or </a:t>
            </a:r>
            <a:r>
              <a:rPr b="1" lang="en-US">
                <a:solidFill>
                  <a:schemeClr val="accent5"/>
                </a:solidFill>
                <a:uFill>
                  <a:noFill/>
                </a:uFill>
                <a:latin typeface="Consolas"/>
                <a:ea typeface="Consolas"/>
                <a:cs typeface="Consolas"/>
                <a:sym typeface="Consolas"/>
                <a:hlinkClick r:id="rId5">
                  <a:extLst>
                    <a:ext uri="{A12FA001-AC4F-418D-AE19-62706E023703}">
                      <ahyp:hlinkClr val="tx"/>
                    </a:ext>
                  </a:extLst>
                </a:hlinkClick>
              </a:rPr>
              <a:t>&lt;textarea&gt;</a:t>
            </a:r>
            <a:r>
              <a:rPr b="1" lang="en-US">
                <a:solidFill>
                  <a:schemeClr val="accent2"/>
                </a:solidFill>
              </a:rPr>
              <a:t>.</a:t>
            </a:r>
            <a:r>
              <a:rPr lang="en-US">
                <a:solidFill>
                  <a:schemeClr val="accent2"/>
                </a:solidFill>
              </a:rPr>
              <a:t> This must be an integer value of </a:t>
            </a:r>
            <a:r>
              <a:rPr b="1" lang="en-US">
                <a:solidFill>
                  <a:schemeClr val="accent2"/>
                </a:solidFill>
                <a:latin typeface="Consolas"/>
                <a:ea typeface="Consolas"/>
                <a:cs typeface="Consolas"/>
                <a:sym typeface="Consolas"/>
              </a:rPr>
              <a:t>0</a:t>
            </a:r>
            <a:r>
              <a:rPr lang="en-US">
                <a:solidFill>
                  <a:schemeClr val="accent2"/>
                </a:solidFill>
              </a:rPr>
              <a:t> or higher. If no </a:t>
            </a:r>
            <a:r>
              <a:rPr b="1" lang="en-US">
                <a:solidFill>
                  <a:schemeClr val="accent2"/>
                </a:solidFill>
                <a:latin typeface="Consolas"/>
                <a:ea typeface="Consolas"/>
                <a:cs typeface="Consolas"/>
                <a:sym typeface="Consolas"/>
              </a:rPr>
              <a:t>minlength</a:t>
            </a:r>
            <a:r>
              <a:rPr lang="en-US">
                <a:solidFill>
                  <a:schemeClr val="accent2"/>
                </a:solidFill>
              </a:rPr>
              <a:t> is specified, or an invalid value is specified, the input has no minimum length. This value must be less than or equal to the value of</a:t>
            </a:r>
            <a:r>
              <a:rPr b="1" lang="en-US">
                <a:solidFill>
                  <a:schemeClr val="accent2"/>
                </a:solidFill>
              </a:rPr>
              <a:t> </a:t>
            </a:r>
            <a:r>
              <a:rPr b="1" lang="en-US">
                <a:solidFill>
                  <a:schemeClr val="accent2"/>
                </a:solidFill>
                <a:uFill>
                  <a:noFill/>
                </a:uFill>
                <a:latin typeface="Consolas"/>
                <a:ea typeface="Consolas"/>
                <a:cs typeface="Consolas"/>
                <a:sym typeface="Consolas"/>
                <a:hlinkClick r:id="rId6">
                  <a:extLst>
                    <a:ext uri="{A12FA001-AC4F-418D-AE19-62706E023703}">
                      <ahyp:hlinkClr val="tx"/>
                    </a:ext>
                  </a:extLst>
                </a:hlinkClick>
              </a:rPr>
              <a:t>maxlength</a:t>
            </a:r>
            <a:r>
              <a:rPr lang="en-US">
                <a:solidFill>
                  <a:schemeClr val="accent2"/>
                </a:solidFill>
              </a:rPr>
              <a:t>; otherwise, the value will never be valid, as it is impossible to meet both criteria.</a:t>
            </a:r>
            <a:endParaRPr>
              <a:solidFill>
                <a:schemeClr val="accent2"/>
              </a:solidFill>
            </a:endParaRPr>
          </a:p>
          <a:p>
            <a:pPr indent="0" lvl="0" marL="0" rtl="0" algn="l">
              <a:spcBef>
                <a:spcPts val="1000"/>
              </a:spcBef>
              <a:spcAft>
                <a:spcPts val="1000"/>
              </a:spcAft>
              <a:buNone/>
            </a:pPr>
            <a:r>
              <a:rPr lang="en-US">
                <a:solidFill>
                  <a:schemeClr val="accent2"/>
                </a:solidFill>
              </a:rPr>
              <a:t>The </a:t>
            </a:r>
            <a:r>
              <a:rPr b="1" lang="en-US">
                <a:solidFill>
                  <a:schemeClr val="hlink"/>
                </a:solidFill>
                <a:uFill>
                  <a:noFill/>
                </a:uFill>
                <a:latin typeface="Consolas"/>
                <a:ea typeface="Consolas"/>
                <a:cs typeface="Consolas"/>
                <a:sym typeface="Consolas"/>
                <a:hlinkClick r:id="rId7"/>
              </a:rPr>
              <a:t>maxlength</a:t>
            </a:r>
            <a:r>
              <a:rPr lang="en-US">
                <a:solidFill>
                  <a:srgbClr val="E69138"/>
                </a:solidFill>
              </a:rPr>
              <a:t> </a:t>
            </a:r>
            <a:r>
              <a:rPr lang="en-US">
                <a:solidFill>
                  <a:schemeClr val="accent2"/>
                </a:solidFill>
              </a:rPr>
              <a:t>attribute defines the maximum number of characters (as UTF-16 code units) the user can enter into an </a:t>
            </a:r>
            <a:r>
              <a:rPr b="1" lang="en-US">
                <a:solidFill>
                  <a:schemeClr val="accent2"/>
                </a:solidFill>
                <a:latin typeface="Consolas"/>
                <a:ea typeface="Consolas"/>
                <a:cs typeface="Consolas"/>
                <a:sym typeface="Consolas"/>
              </a:rPr>
              <a:t>&lt;input&gt;</a:t>
            </a:r>
            <a:r>
              <a:rPr b="1" lang="en-US">
                <a:solidFill>
                  <a:schemeClr val="accent2"/>
                </a:solidFill>
              </a:rPr>
              <a:t> </a:t>
            </a:r>
            <a:r>
              <a:rPr lang="en-US">
                <a:solidFill>
                  <a:schemeClr val="accent2"/>
                </a:solidFill>
              </a:rPr>
              <a:t>or </a:t>
            </a:r>
            <a:r>
              <a:rPr b="1" lang="en-US">
                <a:solidFill>
                  <a:schemeClr val="accent2"/>
                </a:solidFill>
                <a:latin typeface="Consolas"/>
                <a:ea typeface="Consolas"/>
                <a:cs typeface="Consolas"/>
                <a:sym typeface="Consolas"/>
              </a:rPr>
              <a:t>&lt;textarea&gt;</a:t>
            </a:r>
            <a:r>
              <a:rPr lang="en-US">
                <a:solidFill>
                  <a:schemeClr val="accent2"/>
                </a:solidFill>
              </a:rPr>
              <a:t>. This must be an integer value of </a:t>
            </a:r>
            <a:r>
              <a:rPr b="1" lang="en-US">
                <a:solidFill>
                  <a:schemeClr val="accent2"/>
                </a:solidFill>
                <a:latin typeface="Consolas"/>
                <a:ea typeface="Consolas"/>
                <a:cs typeface="Consolas"/>
                <a:sym typeface="Consolas"/>
              </a:rPr>
              <a:t>0</a:t>
            </a:r>
            <a:r>
              <a:rPr lang="en-US">
                <a:solidFill>
                  <a:schemeClr val="accent2"/>
                </a:solidFill>
              </a:rPr>
              <a:t> or higher.</a:t>
            </a:r>
            <a:endParaRPr/>
          </a:p>
        </p:txBody>
      </p:sp>
      <p:sp>
        <p:nvSpPr>
          <p:cNvPr id="534" name="Google Shape;534;p59"/>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Form Validation: M</a:t>
            </a:r>
            <a:r>
              <a:rPr lang="en-US"/>
              <a:t>inlength and Maxlength</a:t>
            </a:r>
            <a:endParaRPr/>
          </a:p>
        </p:txBody>
      </p:sp>
      <p:sp>
        <p:nvSpPr>
          <p:cNvPr id="535" name="Google Shape;535;p59"/>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pic>
        <p:nvPicPr>
          <p:cNvPr id="536" name="Google Shape;536;p59"/>
          <p:cNvPicPr preferRelativeResize="0"/>
          <p:nvPr/>
        </p:nvPicPr>
        <p:blipFill>
          <a:blip r:embed="rId8">
            <a:alphaModFix/>
          </a:blip>
          <a:stretch>
            <a:fillRect/>
          </a:stretch>
        </p:blipFill>
        <p:spPr>
          <a:xfrm>
            <a:off x="2855663" y="3174532"/>
            <a:ext cx="3393450" cy="17135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0"/>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US">
                <a:solidFill>
                  <a:schemeClr val="accent2"/>
                </a:solidFill>
              </a:rPr>
              <a:t>The </a:t>
            </a:r>
            <a:r>
              <a:rPr b="1" lang="en-US" u="sng">
                <a:solidFill>
                  <a:schemeClr val="hlink"/>
                </a:solidFill>
                <a:latin typeface="Consolas"/>
                <a:ea typeface="Consolas"/>
                <a:cs typeface="Consolas"/>
                <a:sym typeface="Consolas"/>
                <a:hlinkClick r:id="rId3"/>
              </a:rPr>
              <a:t>min</a:t>
            </a:r>
            <a:r>
              <a:rPr lang="en-US">
                <a:solidFill>
                  <a:srgbClr val="E69138"/>
                </a:solidFill>
              </a:rPr>
              <a:t> </a:t>
            </a:r>
            <a:r>
              <a:rPr lang="en-US">
                <a:solidFill>
                  <a:schemeClr val="accent2"/>
                </a:solidFill>
              </a:rPr>
              <a:t>attribute defines the minimum value that is acceptable and valid for the input containing the attribute. If the value of the element is less than this, the element fails constraint validation. This value must be less than or equal to the value of the </a:t>
            </a:r>
            <a:r>
              <a:rPr b="1" lang="en-US">
                <a:solidFill>
                  <a:schemeClr val="accent2"/>
                </a:solidFill>
                <a:latin typeface="Consolas"/>
                <a:ea typeface="Consolas"/>
                <a:cs typeface="Consolas"/>
                <a:sym typeface="Consolas"/>
              </a:rPr>
              <a:t>max</a:t>
            </a:r>
            <a:r>
              <a:rPr lang="en-US">
                <a:solidFill>
                  <a:schemeClr val="accent2"/>
                </a:solidFill>
              </a:rPr>
              <a:t> attribute.</a:t>
            </a:r>
            <a:endParaRPr>
              <a:solidFill>
                <a:schemeClr val="accent2"/>
              </a:solidFill>
            </a:endParaRPr>
          </a:p>
          <a:p>
            <a:pPr indent="0" lvl="0" marL="0" rtl="0" algn="l">
              <a:spcBef>
                <a:spcPts val="1000"/>
              </a:spcBef>
              <a:spcAft>
                <a:spcPts val="0"/>
              </a:spcAft>
              <a:buNone/>
            </a:pPr>
            <a:r>
              <a:rPr lang="en-US">
                <a:solidFill>
                  <a:schemeClr val="accent2"/>
                </a:solidFill>
              </a:rPr>
              <a:t>The </a:t>
            </a:r>
            <a:r>
              <a:rPr b="1" lang="en-US" u="sng">
                <a:solidFill>
                  <a:schemeClr val="hlink"/>
                </a:solidFill>
                <a:latin typeface="Consolas"/>
                <a:ea typeface="Consolas"/>
                <a:cs typeface="Consolas"/>
                <a:sym typeface="Consolas"/>
                <a:hlinkClick r:id="rId4"/>
              </a:rPr>
              <a:t>max</a:t>
            </a:r>
            <a:r>
              <a:rPr lang="en-US">
                <a:solidFill>
                  <a:schemeClr val="accent2"/>
                </a:solidFill>
              </a:rPr>
              <a:t> attribute defines the maximum value that is acceptable and valid for the input containing the attribute. If the value of the element is greater than this, the element fails constraint validation. This value must be greater than or equal to the value of the </a:t>
            </a:r>
            <a:r>
              <a:rPr b="1" lang="en-US">
                <a:solidFill>
                  <a:schemeClr val="accent2"/>
                </a:solidFill>
                <a:latin typeface="Consolas"/>
                <a:ea typeface="Consolas"/>
                <a:cs typeface="Consolas"/>
                <a:sym typeface="Consolas"/>
              </a:rPr>
              <a:t>min</a:t>
            </a:r>
            <a:r>
              <a:rPr lang="en-US">
                <a:solidFill>
                  <a:schemeClr val="accent2"/>
                </a:solidFill>
              </a:rPr>
              <a:t> attribute.</a:t>
            </a:r>
            <a:endParaRPr>
              <a:solidFill>
                <a:schemeClr val="accent2"/>
              </a:solidFill>
            </a:endParaRPr>
          </a:p>
          <a:p>
            <a:pPr indent="0" lvl="0" marL="0" rtl="0" algn="l">
              <a:spcBef>
                <a:spcPts val="1000"/>
              </a:spcBef>
              <a:spcAft>
                <a:spcPts val="1000"/>
              </a:spcAft>
              <a:buNone/>
            </a:pPr>
            <a:r>
              <a:rPr lang="en-US">
                <a:solidFill>
                  <a:schemeClr val="accent2"/>
                </a:solidFill>
              </a:rPr>
              <a:t>It is valid for the input types </a:t>
            </a:r>
            <a:r>
              <a:rPr b="1" lang="en-US">
                <a:solidFill>
                  <a:schemeClr val="accent2"/>
                </a:solidFill>
                <a:uFill>
                  <a:noFill/>
                </a:uFill>
                <a:hlinkClick r:id="rId5">
                  <a:extLst>
                    <a:ext uri="{A12FA001-AC4F-418D-AE19-62706E023703}">
                      <ahyp:hlinkClr val="tx"/>
                    </a:ext>
                  </a:extLst>
                </a:hlinkClick>
              </a:rPr>
              <a:t>date</a:t>
            </a:r>
            <a:r>
              <a:rPr lang="en-US">
                <a:solidFill>
                  <a:schemeClr val="accent2"/>
                </a:solidFill>
              </a:rPr>
              <a:t>, </a:t>
            </a:r>
            <a:r>
              <a:rPr b="1" lang="en-US">
                <a:solidFill>
                  <a:schemeClr val="accent2"/>
                </a:solidFill>
                <a:uFill>
                  <a:noFill/>
                </a:uFill>
                <a:hlinkClick r:id="rId6">
                  <a:extLst>
                    <a:ext uri="{A12FA001-AC4F-418D-AE19-62706E023703}">
                      <ahyp:hlinkClr val="tx"/>
                    </a:ext>
                  </a:extLst>
                </a:hlinkClick>
              </a:rPr>
              <a:t>month</a:t>
            </a:r>
            <a:r>
              <a:rPr lang="en-US">
                <a:solidFill>
                  <a:schemeClr val="accent2"/>
                </a:solidFill>
              </a:rPr>
              <a:t>, </a:t>
            </a:r>
            <a:r>
              <a:rPr b="1" lang="en-US">
                <a:solidFill>
                  <a:schemeClr val="accent2"/>
                </a:solidFill>
                <a:uFill>
                  <a:noFill/>
                </a:uFill>
                <a:hlinkClick r:id="rId7">
                  <a:extLst>
                    <a:ext uri="{A12FA001-AC4F-418D-AE19-62706E023703}">
                      <ahyp:hlinkClr val="tx"/>
                    </a:ext>
                  </a:extLst>
                </a:hlinkClick>
              </a:rPr>
              <a:t>week</a:t>
            </a:r>
            <a:r>
              <a:rPr lang="en-US">
                <a:solidFill>
                  <a:schemeClr val="accent2"/>
                </a:solidFill>
              </a:rPr>
              <a:t>, </a:t>
            </a:r>
            <a:r>
              <a:rPr b="1" lang="en-US">
                <a:solidFill>
                  <a:schemeClr val="accent2"/>
                </a:solidFill>
                <a:uFill>
                  <a:noFill/>
                </a:uFill>
                <a:hlinkClick r:id="rId8">
                  <a:extLst>
                    <a:ext uri="{A12FA001-AC4F-418D-AE19-62706E023703}">
                      <ahyp:hlinkClr val="tx"/>
                    </a:ext>
                  </a:extLst>
                </a:hlinkClick>
              </a:rPr>
              <a:t>time</a:t>
            </a:r>
            <a:r>
              <a:rPr lang="en-US">
                <a:solidFill>
                  <a:schemeClr val="accent2"/>
                </a:solidFill>
              </a:rPr>
              <a:t>, </a:t>
            </a:r>
            <a:r>
              <a:rPr b="1" lang="en-US">
                <a:solidFill>
                  <a:schemeClr val="accent2"/>
                </a:solidFill>
                <a:uFill>
                  <a:noFill/>
                </a:uFill>
                <a:hlinkClick r:id="rId9">
                  <a:extLst>
                    <a:ext uri="{A12FA001-AC4F-418D-AE19-62706E023703}">
                      <ahyp:hlinkClr val="tx"/>
                    </a:ext>
                  </a:extLst>
                </a:hlinkClick>
              </a:rPr>
              <a:t>datetime-local</a:t>
            </a:r>
            <a:r>
              <a:rPr lang="en-US">
                <a:solidFill>
                  <a:schemeClr val="accent2"/>
                </a:solidFill>
              </a:rPr>
              <a:t>, </a:t>
            </a:r>
            <a:r>
              <a:rPr b="1" lang="en-US">
                <a:solidFill>
                  <a:schemeClr val="accent2"/>
                </a:solidFill>
                <a:uFill>
                  <a:noFill/>
                </a:uFill>
                <a:hlinkClick r:id="rId10">
                  <a:extLst>
                    <a:ext uri="{A12FA001-AC4F-418D-AE19-62706E023703}">
                      <ahyp:hlinkClr val="tx"/>
                    </a:ext>
                  </a:extLst>
                </a:hlinkClick>
              </a:rPr>
              <a:t>number</a:t>
            </a:r>
            <a:r>
              <a:rPr lang="en-US">
                <a:solidFill>
                  <a:schemeClr val="accent2"/>
                </a:solidFill>
              </a:rPr>
              <a:t>, and </a:t>
            </a:r>
            <a:r>
              <a:rPr b="1" lang="en-US">
                <a:solidFill>
                  <a:schemeClr val="accent2"/>
                </a:solidFill>
                <a:uFill>
                  <a:noFill/>
                </a:uFill>
                <a:hlinkClick r:id="rId11">
                  <a:extLst>
                    <a:ext uri="{A12FA001-AC4F-418D-AE19-62706E023703}">
                      <ahyp:hlinkClr val="tx"/>
                    </a:ext>
                  </a:extLst>
                </a:hlinkClick>
              </a:rPr>
              <a:t>range</a:t>
            </a:r>
            <a:r>
              <a:rPr lang="en-US">
                <a:solidFill>
                  <a:schemeClr val="accent2"/>
                </a:solidFill>
              </a:rPr>
              <a:t>, as well as the </a:t>
            </a:r>
            <a:r>
              <a:rPr b="1" lang="en-US">
                <a:solidFill>
                  <a:schemeClr val="accent2"/>
                </a:solidFill>
                <a:uFill>
                  <a:noFill/>
                </a:uFill>
                <a:latin typeface="Consolas"/>
                <a:ea typeface="Consolas"/>
                <a:cs typeface="Consolas"/>
                <a:sym typeface="Consolas"/>
                <a:hlinkClick r:id="rId12">
                  <a:extLst>
                    <a:ext uri="{A12FA001-AC4F-418D-AE19-62706E023703}">
                      <ahyp:hlinkClr val="tx"/>
                    </a:ext>
                  </a:extLst>
                </a:hlinkClick>
              </a:rPr>
              <a:t>&lt;meter&gt;</a:t>
            </a:r>
            <a:r>
              <a:rPr lang="en-US">
                <a:solidFill>
                  <a:schemeClr val="accent2"/>
                </a:solidFill>
              </a:rPr>
              <a:t> element.</a:t>
            </a:r>
            <a:endParaRPr/>
          </a:p>
        </p:txBody>
      </p:sp>
      <p:sp>
        <p:nvSpPr>
          <p:cNvPr id="543" name="Google Shape;543;p60"/>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Form Validation: M</a:t>
            </a:r>
            <a:r>
              <a:rPr lang="en-US"/>
              <a:t>in and Max</a:t>
            </a:r>
            <a:endParaRPr/>
          </a:p>
        </p:txBody>
      </p:sp>
      <p:sp>
        <p:nvSpPr>
          <p:cNvPr id="544" name="Google Shape;544;p60"/>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pic>
        <p:nvPicPr>
          <p:cNvPr id="545" name="Google Shape;545;p60"/>
          <p:cNvPicPr preferRelativeResize="0"/>
          <p:nvPr/>
        </p:nvPicPr>
        <p:blipFill>
          <a:blip r:embed="rId13">
            <a:alphaModFix/>
          </a:blip>
          <a:stretch>
            <a:fillRect/>
          </a:stretch>
        </p:blipFill>
        <p:spPr>
          <a:xfrm>
            <a:off x="3053670" y="3240963"/>
            <a:ext cx="3062909" cy="1418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1"/>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Form Validation: Type</a:t>
            </a:r>
            <a:endParaRPr/>
          </a:p>
        </p:txBody>
      </p:sp>
      <p:sp>
        <p:nvSpPr>
          <p:cNvPr id="552" name="Google Shape;552;p61"/>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553" name="Google Shape;553;p61"/>
          <p:cNvSpPr txBox="1"/>
          <p:nvPr>
            <p:ph idx="1" type="body"/>
          </p:nvPr>
        </p:nvSpPr>
        <p:spPr>
          <a:xfrm>
            <a:off x="523875" y="1290600"/>
            <a:ext cx="8186700" cy="340500"/>
          </a:xfrm>
          <a:prstGeom prst="rect">
            <a:avLst/>
          </a:prstGeom>
        </p:spPr>
        <p:txBody>
          <a:bodyPr anchorCtr="0" anchor="t" bIns="68575" lIns="68575" spcFirstLastPara="1" rIns="68575" wrap="square" tIns="68575">
            <a:normAutofit lnSpcReduction="10000"/>
          </a:bodyPr>
          <a:lstStyle/>
          <a:p>
            <a:pPr indent="0" lvl="0" marL="0" rtl="0" algn="l">
              <a:spcBef>
                <a:spcPts val="0"/>
              </a:spcBef>
              <a:spcAft>
                <a:spcPts val="0"/>
              </a:spcAft>
              <a:buNone/>
            </a:pPr>
            <a:r>
              <a:rPr lang="en-US">
                <a:solidFill>
                  <a:srgbClr val="1B1B1B"/>
                </a:solidFill>
                <a:highlight>
                  <a:schemeClr val="lt1"/>
                </a:highlight>
              </a:rPr>
              <a:t>How an </a:t>
            </a:r>
            <a:r>
              <a:rPr b="1" lang="en-US">
                <a:solidFill>
                  <a:srgbClr val="1B1B1B"/>
                </a:solidFill>
                <a:latin typeface="Consolas"/>
                <a:ea typeface="Consolas"/>
                <a:cs typeface="Consolas"/>
                <a:sym typeface="Consolas"/>
              </a:rPr>
              <a:t>&lt;input&gt;</a:t>
            </a:r>
            <a:r>
              <a:rPr lang="en-US">
                <a:solidFill>
                  <a:srgbClr val="1B1B1B"/>
                </a:solidFill>
              </a:rPr>
              <a:t> element</a:t>
            </a:r>
            <a:r>
              <a:rPr lang="en-US">
                <a:solidFill>
                  <a:srgbClr val="1B1B1B"/>
                </a:solidFill>
                <a:highlight>
                  <a:schemeClr val="lt1"/>
                </a:highlight>
              </a:rPr>
              <a:t> works varies considerably depending on the value of its </a:t>
            </a:r>
            <a:r>
              <a:rPr b="1" lang="en-US" u="sng">
                <a:solidFill>
                  <a:schemeClr val="hlink"/>
                </a:solidFill>
                <a:highlight>
                  <a:schemeClr val="lt1"/>
                </a:highlight>
                <a:latin typeface="Consolas"/>
                <a:ea typeface="Consolas"/>
                <a:cs typeface="Consolas"/>
                <a:sym typeface="Consolas"/>
                <a:hlinkClick r:id="rId3"/>
              </a:rPr>
              <a:t>type</a:t>
            </a:r>
            <a:r>
              <a:rPr lang="en-US" u="sng">
                <a:solidFill>
                  <a:schemeClr val="hlink"/>
                </a:solidFill>
                <a:highlight>
                  <a:schemeClr val="lt1"/>
                </a:highlight>
                <a:hlinkClick r:id="rId4"/>
              </a:rPr>
              <a:t> attribute</a:t>
            </a:r>
            <a:r>
              <a:rPr lang="en-US"/>
              <a:t>:</a:t>
            </a:r>
            <a:endParaRPr/>
          </a:p>
        </p:txBody>
      </p:sp>
      <p:sp>
        <p:nvSpPr>
          <p:cNvPr id="554" name="Google Shape;554;p61"/>
          <p:cNvSpPr txBox="1"/>
          <p:nvPr/>
        </p:nvSpPr>
        <p:spPr>
          <a:xfrm>
            <a:off x="2334713" y="1595400"/>
            <a:ext cx="3141600" cy="3395400"/>
          </a:xfrm>
          <a:prstGeom prst="rect">
            <a:avLst/>
          </a:prstGeom>
          <a:noFill/>
          <a:ln>
            <a:noFill/>
          </a:ln>
        </p:spPr>
        <p:txBody>
          <a:bodyPr anchorCtr="0" anchor="t" bIns="68575" lIns="68575" spcFirstLastPara="1" rIns="68575" wrap="square" tIns="68575">
            <a:normAutofit lnSpcReduction="10000"/>
          </a:bodyPr>
          <a:lstStyle/>
          <a:p>
            <a:pPr indent="0" lvl="0" marL="0" rtl="0" algn="l">
              <a:spcBef>
                <a:spcPts val="800"/>
              </a:spcBef>
              <a:spcAft>
                <a:spcPts val="0"/>
              </a:spcAft>
              <a:buNone/>
            </a:pPr>
            <a:r>
              <a:rPr lang="en-US">
                <a:solidFill>
                  <a:srgbClr val="222222"/>
                </a:solidFill>
                <a:latin typeface="Consolas"/>
                <a:ea typeface="Consolas"/>
                <a:cs typeface="Consolas"/>
                <a:sym typeface="Consolas"/>
              </a:rPr>
              <a:t>&lt;input type=“button”&gt;	</a:t>
            </a:r>
            <a:endParaRPr>
              <a:solidFill>
                <a:srgbClr val="222222"/>
              </a:solidFill>
              <a:latin typeface="Consolas"/>
              <a:ea typeface="Consolas"/>
              <a:cs typeface="Consolas"/>
              <a:sym typeface="Consolas"/>
            </a:endParaRPr>
          </a:p>
          <a:p>
            <a:pPr indent="0" lvl="0" marL="0" rtl="0" algn="l">
              <a:spcBef>
                <a:spcPts val="800"/>
              </a:spcBef>
              <a:spcAft>
                <a:spcPts val="0"/>
              </a:spcAft>
              <a:buNone/>
            </a:pPr>
            <a:r>
              <a:rPr lang="en-US">
                <a:solidFill>
                  <a:srgbClr val="222222"/>
                </a:solidFill>
                <a:latin typeface="Consolas"/>
                <a:ea typeface="Consolas"/>
                <a:cs typeface="Consolas"/>
                <a:sym typeface="Consolas"/>
              </a:rPr>
              <a:t>&lt;input type=“checkbox”&gt;	</a:t>
            </a:r>
            <a:endParaRPr>
              <a:solidFill>
                <a:srgbClr val="222222"/>
              </a:solidFill>
              <a:latin typeface="Consolas"/>
              <a:ea typeface="Consolas"/>
              <a:cs typeface="Consolas"/>
              <a:sym typeface="Consolas"/>
            </a:endParaRPr>
          </a:p>
          <a:p>
            <a:pPr indent="0" lvl="0" marL="0" rtl="0" algn="l">
              <a:spcBef>
                <a:spcPts val="800"/>
              </a:spcBef>
              <a:spcAft>
                <a:spcPts val="0"/>
              </a:spcAft>
              <a:buNone/>
            </a:pPr>
            <a:r>
              <a:rPr lang="en-US">
                <a:solidFill>
                  <a:srgbClr val="222222"/>
                </a:solidFill>
                <a:latin typeface="Consolas"/>
                <a:ea typeface="Consolas"/>
                <a:cs typeface="Consolas"/>
                <a:sym typeface="Consolas"/>
              </a:rPr>
              <a:t>&lt;input type=“color”&gt;	</a:t>
            </a:r>
            <a:endParaRPr>
              <a:solidFill>
                <a:srgbClr val="222222"/>
              </a:solidFill>
              <a:latin typeface="Consolas"/>
              <a:ea typeface="Consolas"/>
              <a:cs typeface="Consolas"/>
              <a:sym typeface="Consolas"/>
            </a:endParaRPr>
          </a:p>
          <a:p>
            <a:pPr indent="0" lvl="0" marL="0" rtl="0" algn="l">
              <a:spcBef>
                <a:spcPts val="800"/>
              </a:spcBef>
              <a:spcAft>
                <a:spcPts val="0"/>
              </a:spcAft>
              <a:buNone/>
            </a:pPr>
            <a:r>
              <a:rPr lang="en-US">
                <a:solidFill>
                  <a:srgbClr val="222222"/>
                </a:solidFill>
                <a:latin typeface="Consolas"/>
                <a:ea typeface="Consolas"/>
                <a:cs typeface="Consolas"/>
                <a:sym typeface="Consolas"/>
              </a:rPr>
              <a:t>&lt;input type=“date”&gt;	</a:t>
            </a:r>
            <a:endParaRPr>
              <a:solidFill>
                <a:srgbClr val="222222"/>
              </a:solidFill>
              <a:latin typeface="Consolas"/>
              <a:ea typeface="Consolas"/>
              <a:cs typeface="Consolas"/>
              <a:sym typeface="Consolas"/>
            </a:endParaRPr>
          </a:p>
          <a:p>
            <a:pPr indent="0" lvl="0" marL="0" rtl="0" algn="l">
              <a:spcBef>
                <a:spcPts val="800"/>
              </a:spcBef>
              <a:spcAft>
                <a:spcPts val="0"/>
              </a:spcAft>
              <a:buNone/>
            </a:pPr>
            <a:r>
              <a:rPr lang="en-US">
                <a:solidFill>
                  <a:srgbClr val="222222"/>
                </a:solidFill>
                <a:latin typeface="Consolas"/>
                <a:ea typeface="Consolas"/>
                <a:cs typeface="Consolas"/>
                <a:sym typeface="Consolas"/>
              </a:rPr>
              <a:t>&lt;input type=“datetime-local”&gt;</a:t>
            </a:r>
            <a:endParaRPr>
              <a:solidFill>
                <a:srgbClr val="222222"/>
              </a:solidFill>
              <a:latin typeface="Consolas"/>
              <a:ea typeface="Consolas"/>
              <a:cs typeface="Consolas"/>
              <a:sym typeface="Consolas"/>
            </a:endParaRPr>
          </a:p>
          <a:p>
            <a:pPr indent="0" lvl="0" marL="0" rtl="0" algn="l">
              <a:spcBef>
                <a:spcPts val="800"/>
              </a:spcBef>
              <a:spcAft>
                <a:spcPts val="0"/>
              </a:spcAft>
              <a:buNone/>
            </a:pPr>
            <a:r>
              <a:rPr lang="en-US">
                <a:solidFill>
                  <a:srgbClr val="222222"/>
                </a:solidFill>
                <a:latin typeface="Consolas"/>
                <a:ea typeface="Consolas"/>
                <a:cs typeface="Consolas"/>
                <a:sym typeface="Consolas"/>
              </a:rPr>
              <a:t>&lt;input type=“email”&gt;	</a:t>
            </a:r>
            <a:endParaRPr>
              <a:solidFill>
                <a:srgbClr val="222222"/>
              </a:solidFill>
              <a:latin typeface="Consolas"/>
              <a:ea typeface="Consolas"/>
              <a:cs typeface="Consolas"/>
              <a:sym typeface="Consolas"/>
            </a:endParaRPr>
          </a:p>
          <a:p>
            <a:pPr indent="0" lvl="0" marL="0" rtl="0" algn="l">
              <a:spcBef>
                <a:spcPts val="800"/>
              </a:spcBef>
              <a:spcAft>
                <a:spcPts val="0"/>
              </a:spcAft>
              <a:buNone/>
            </a:pPr>
            <a:r>
              <a:rPr lang="en-US">
                <a:solidFill>
                  <a:srgbClr val="222222"/>
                </a:solidFill>
                <a:latin typeface="Consolas"/>
                <a:ea typeface="Consolas"/>
                <a:cs typeface="Consolas"/>
                <a:sym typeface="Consolas"/>
              </a:rPr>
              <a:t>&lt;input type=“file”&gt;	</a:t>
            </a:r>
            <a:endParaRPr>
              <a:solidFill>
                <a:srgbClr val="222222"/>
              </a:solidFill>
              <a:latin typeface="Consolas"/>
              <a:ea typeface="Consolas"/>
              <a:cs typeface="Consolas"/>
              <a:sym typeface="Consolas"/>
            </a:endParaRPr>
          </a:p>
          <a:p>
            <a:pPr indent="0" lvl="0" marL="0" rtl="0" algn="l">
              <a:spcBef>
                <a:spcPts val="800"/>
              </a:spcBef>
              <a:spcAft>
                <a:spcPts val="0"/>
              </a:spcAft>
              <a:buNone/>
            </a:pPr>
            <a:r>
              <a:rPr lang="en-US">
                <a:solidFill>
                  <a:srgbClr val="222222"/>
                </a:solidFill>
                <a:latin typeface="Consolas"/>
                <a:ea typeface="Consolas"/>
                <a:cs typeface="Consolas"/>
                <a:sym typeface="Consolas"/>
              </a:rPr>
              <a:t>&lt;input type=“hidden”&gt;	</a:t>
            </a:r>
            <a:endParaRPr>
              <a:solidFill>
                <a:srgbClr val="222222"/>
              </a:solidFill>
              <a:latin typeface="Consolas"/>
              <a:ea typeface="Consolas"/>
              <a:cs typeface="Consolas"/>
              <a:sym typeface="Consolas"/>
            </a:endParaRPr>
          </a:p>
          <a:p>
            <a:pPr indent="0" lvl="0" marL="0" rtl="0" algn="l">
              <a:spcBef>
                <a:spcPts val="800"/>
              </a:spcBef>
              <a:spcAft>
                <a:spcPts val="0"/>
              </a:spcAft>
              <a:buNone/>
            </a:pPr>
            <a:r>
              <a:rPr lang="en-US">
                <a:solidFill>
                  <a:srgbClr val="222222"/>
                </a:solidFill>
                <a:latin typeface="Consolas"/>
                <a:ea typeface="Consolas"/>
                <a:cs typeface="Consolas"/>
                <a:sym typeface="Consolas"/>
              </a:rPr>
              <a:t>&lt;input type=“image”&gt;	</a:t>
            </a:r>
            <a:endParaRPr>
              <a:solidFill>
                <a:srgbClr val="222222"/>
              </a:solidFill>
              <a:latin typeface="Consolas"/>
              <a:ea typeface="Consolas"/>
              <a:cs typeface="Consolas"/>
              <a:sym typeface="Consolas"/>
            </a:endParaRPr>
          </a:p>
          <a:p>
            <a:pPr indent="0" lvl="0" marL="0" rtl="0" algn="l">
              <a:spcBef>
                <a:spcPts val="800"/>
              </a:spcBef>
              <a:spcAft>
                <a:spcPts val="0"/>
              </a:spcAft>
              <a:buNone/>
            </a:pPr>
            <a:r>
              <a:rPr lang="en-US">
                <a:solidFill>
                  <a:srgbClr val="222222"/>
                </a:solidFill>
                <a:latin typeface="Consolas"/>
                <a:ea typeface="Consolas"/>
                <a:cs typeface="Consolas"/>
                <a:sym typeface="Consolas"/>
              </a:rPr>
              <a:t>&lt;input type=“month”&gt;	</a:t>
            </a:r>
            <a:endParaRPr>
              <a:solidFill>
                <a:srgbClr val="222222"/>
              </a:solidFill>
              <a:latin typeface="Consolas"/>
              <a:ea typeface="Consolas"/>
              <a:cs typeface="Consolas"/>
              <a:sym typeface="Consolas"/>
            </a:endParaRPr>
          </a:p>
          <a:p>
            <a:pPr indent="0" lvl="0" marL="0" rtl="0" algn="l">
              <a:spcBef>
                <a:spcPts val="800"/>
              </a:spcBef>
              <a:spcAft>
                <a:spcPts val="0"/>
              </a:spcAft>
              <a:buNone/>
            </a:pPr>
            <a:r>
              <a:rPr lang="en-US">
                <a:solidFill>
                  <a:srgbClr val="222222"/>
                </a:solidFill>
                <a:latin typeface="Consolas"/>
                <a:ea typeface="Consolas"/>
                <a:cs typeface="Consolas"/>
                <a:sym typeface="Consolas"/>
              </a:rPr>
              <a:t>&lt;input type=“number”&gt;	</a:t>
            </a:r>
            <a:endParaRPr>
              <a:solidFill>
                <a:srgbClr val="222222"/>
              </a:solidFill>
              <a:latin typeface="Consolas"/>
              <a:ea typeface="Consolas"/>
              <a:cs typeface="Consolas"/>
              <a:sym typeface="Consolas"/>
            </a:endParaRPr>
          </a:p>
        </p:txBody>
      </p:sp>
      <p:sp>
        <p:nvSpPr>
          <p:cNvPr id="555" name="Google Shape;555;p61"/>
          <p:cNvSpPr txBox="1"/>
          <p:nvPr/>
        </p:nvSpPr>
        <p:spPr>
          <a:xfrm>
            <a:off x="6563419" y="1595400"/>
            <a:ext cx="2580600" cy="3395400"/>
          </a:xfrm>
          <a:prstGeom prst="rect">
            <a:avLst/>
          </a:prstGeom>
          <a:noFill/>
          <a:ln>
            <a:noFill/>
          </a:ln>
        </p:spPr>
        <p:txBody>
          <a:bodyPr anchorCtr="0" anchor="t" bIns="68575" lIns="68575" spcFirstLastPara="1" rIns="68575" wrap="square" tIns="68575">
            <a:normAutofit lnSpcReduction="10000"/>
          </a:bodyPr>
          <a:lstStyle/>
          <a:p>
            <a:pPr indent="0" lvl="0" marL="0" rtl="0" algn="l">
              <a:spcBef>
                <a:spcPts val="800"/>
              </a:spcBef>
              <a:spcAft>
                <a:spcPts val="0"/>
              </a:spcAft>
              <a:buNone/>
            </a:pPr>
            <a:r>
              <a:rPr lang="en-US">
                <a:solidFill>
                  <a:srgbClr val="222222"/>
                </a:solidFill>
                <a:latin typeface="Consolas"/>
                <a:ea typeface="Consolas"/>
                <a:cs typeface="Consolas"/>
                <a:sym typeface="Consolas"/>
              </a:rPr>
              <a:t>&lt;input type=“password”&gt;	</a:t>
            </a:r>
            <a:endParaRPr>
              <a:solidFill>
                <a:srgbClr val="222222"/>
              </a:solidFill>
              <a:latin typeface="Consolas"/>
              <a:ea typeface="Consolas"/>
              <a:cs typeface="Consolas"/>
              <a:sym typeface="Consolas"/>
            </a:endParaRPr>
          </a:p>
          <a:p>
            <a:pPr indent="0" lvl="0" marL="0" rtl="0" algn="l">
              <a:spcBef>
                <a:spcPts val="800"/>
              </a:spcBef>
              <a:spcAft>
                <a:spcPts val="0"/>
              </a:spcAft>
              <a:buNone/>
            </a:pPr>
            <a:r>
              <a:rPr lang="en-US">
                <a:solidFill>
                  <a:srgbClr val="222222"/>
                </a:solidFill>
                <a:latin typeface="Consolas"/>
                <a:ea typeface="Consolas"/>
                <a:cs typeface="Consolas"/>
                <a:sym typeface="Consolas"/>
              </a:rPr>
              <a:t>&lt;input type=“radio”&gt;	</a:t>
            </a:r>
            <a:endParaRPr>
              <a:solidFill>
                <a:srgbClr val="222222"/>
              </a:solidFill>
              <a:latin typeface="Consolas"/>
              <a:ea typeface="Consolas"/>
              <a:cs typeface="Consolas"/>
              <a:sym typeface="Consolas"/>
            </a:endParaRPr>
          </a:p>
          <a:p>
            <a:pPr indent="0" lvl="0" marL="0" rtl="0" algn="l">
              <a:spcBef>
                <a:spcPts val="800"/>
              </a:spcBef>
              <a:spcAft>
                <a:spcPts val="0"/>
              </a:spcAft>
              <a:buNone/>
            </a:pPr>
            <a:r>
              <a:rPr lang="en-US">
                <a:solidFill>
                  <a:srgbClr val="222222"/>
                </a:solidFill>
                <a:latin typeface="Consolas"/>
                <a:ea typeface="Consolas"/>
                <a:cs typeface="Consolas"/>
                <a:sym typeface="Consolas"/>
              </a:rPr>
              <a:t>&lt;input type=“range”&gt;	</a:t>
            </a:r>
            <a:endParaRPr>
              <a:solidFill>
                <a:srgbClr val="222222"/>
              </a:solidFill>
              <a:latin typeface="Consolas"/>
              <a:ea typeface="Consolas"/>
              <a:cs typeface="Consolas"/>
              <a:sym typeface="Consolas"/>
            </a:endParaRPr>
          </a:p>
          <a:p>
            <a:pPr indent="0" lvl="0" marL="0" rtl="0" algn="l">
              <a:spcBef>
                <a:spcPts val="800"/>
              </a:spcBef>
              <a:spcAft>
                <a:spcPts val="0"/>
              </a:spcAft>
              <a:buNone/>
            </a:pPr>
            <a:r>
              <a:rPr lang="en-US">
                <a:solidFill>
                  <a:srgbClr val="222222"/>
                </a:solidFill>
                <a:latin typeface="Consolas"/>
                <a:ea typeface="Consolas"/>
                <a:cs typeface="Consolas"/>
                <a:sym typeface="Consolas"/>
              </a:rPr>
              <a:t>&lt;input type=“reset”&gt;	</a:t>
            </a:r>
            <a:endParaRPr>
              <a:solidFill>
                <a:srgbClr val="222222"/>
              </a:solidFill>
              <a:latin typeface="Consolas"/>
              <a:ea typeface="Consolas"/>
              <a:cs typeface="Consolas"/>
              <a:sym typeface="Consolas"/>
            </a:endParaRPr>
          </a:p>
          <a:p>
            <a:pPr indent="0" lvl="0" marL="0" rtl="0" algn="l">
              <a:spcBef>
                <a:spcPts val="800"/>
              </a:spcBef>
              <a:spcAft>
                <a:spcPts val="0"/>
              </a:spcAft>
              <a:buNone/>
            </a:pPr>
            <a:r>
              <a:rPr lang="en-US">
                <a:solidFill>
                  <a:srgbClr val="222222"/>
                </a:solidFill>
                <a:latin typeface="Consolas"/>
                <a:ea typeface="Consolas"/>
                <a:cs typeface="Consolas"/>
                <a:sym typeface="Consolas"/>
              </a:rPr>
              <a:t>&lt;input type=“search”&gt;	</a:t>
            </a:r>
            <a:endParaRPr>
              <a:solidFill>
                <a:srgbClr val="222222"/>
              </a:solidFill>
              <a:latin typeface="Consolas"/>
              <a:ea typeface="Consolas"/>
              <a:cs typeface="Consolas"/>
              <a:sym typeface="Consolas"/>
            </a:endParaRPr>
          </a:p>
          <a:p>
            <a:pPr indent="0" lvl="0" marL="0" rtl="0" algn="l">
              <a:spcBef>
                <a:spcPts val="800"/>
              </a:spcBef>
              <a:spcAft>
                <a:spcPts val="0"/>
              </a:spcAft>
              <a:buNone/>
            </a:pPr>
            <a:r>
              <a:rPr lang="en-US">
                <a:solidFill>
                  <a:srgbClr val="222222"/>
                </a:solidFill>
                <a:latin typeface="Consolas"/>
                <a:ea typeface="Consolas"/>
                <a:cs typeface="Consolas"/>
                <a:sym typeface="Consolas"/>
              </a:rPr>
              <a:t>&lt;input type=“submit”&gt;	</a:t>
            </a:r>
            <a:endParaRPr>
              <a:solidFill>
                <a:srgbClr val="222222"/>
              </a:solidFill>
              <a:latin typeface="Consolas"/>
              <a:ea typeface="Consolas"/>
              <a:cs typeface="Consolas"/>
              <a:sym typeface="Consolas"/>
            </a:endParaRPr>
          </a:p>
          <a:p>
            <a:pPr indent="0" lvl="0" marL="0" rtl="0" algn="l">
              <a:spcBef>
                <a:spcPts val="800"/>
              </a:spcBef>
              <a:spcAft>
                <a:spcPts val="0"/>
              </a:spcAft>
              <a:buNone/>
            </a:pPr>
            <a:r>
              <a:rPr lang="en-US">
                <a:solidFill>
                  <a:srgbClr val="222222"/>
                </a:solidFill>
                <a:latin typeface="Consolas"/>
                <a:ea typeface="Consolas"/>
                <a:cs typeface="Consolas"/>
                <a:sym typeface="Consolas"/>
              </a:rPr>
              <a:t>&lt;input type=“tel”&gt;	</a:t>
            </a:r>
            <a:endParaRPr>
              <a:solidFill>
                <a:srgbClr val="222222"/>
              </a:solidFill>
              <a:latin typeface="Consolas"/>
              <a:ea typeface="Consolas"/>
              <a:cs typeface="Consolas"/>
              <a:sym typeface="Consolas"/>
            </a:endParaRPr>
          </a:p>
          <a:p>
            <a:pPr indent="0" lvl="0" marL="0" rtl="0" algn="l">
              <a:spcBef>
                <a:spcPts val="800"/>
              </a:spcBef>
              <a:spcAft>
                <a:spcPts val="0"/>
              </a:spcAft>
              <a:buNone/>
            </a:pPr>
            <a:r>
              <a:rPr lang="en-US">
                <a:solidFill>
                  <a:srgbClr val="222222"/>
                </a:solidFill>
                <a:latin typeface="Consolas"/>
                <a:ea typeface="Consolas"/>
                <a:cs typeface="Consolas"/>
                <a:sym typeface="Consolas"/>
              </a:rPr>
              <a:t>&lt;input type=“text”&gt;	</a:t>
            </a:r>
            <a:endParaRPr>
              <a:solidFill>
                <a:srgbClr val="222222"/>
              </a:solidFill>
              <a:latin typeface="Consolas"/>
              <a:ea typeface="Consolas"/>
              <a:cs typeface="Consolas"/>
              <a:sym typeface="Consolas"/>
            </a:endParaRPr>
          </a:p>
          <a:p>
            <a:pPr indent="0" lvl="0" marL="0" rtl="0" algn="l">
              <a:spcBef>
                <a:spcPts val="800"/>
              </a:spcBef>
              <a:spcAft>
                <a:spcPts val="0"/>
              </a:spcAft>
              <a:buNone/>
            </a:pPr>
            <a:r>
              <a:rPr lang="en-US">
                <a:solidFill>
                  <a:srgbClr val="222222"/>
                </a:solidFill>
                <a:latin typeface="Consolas"/>
                <a:ea typeface="Consolas"/>
                <a:cs typeface="Consolas"/>
                <a:sym typeface="Consolas"/>
              </a:rPr>
              <a:t>&lt;input type=“time”&gt;	</a:t>
            </a:r>
            <a:endParaRPr>
              <a:solidFill>
                <a:srgbClr val="222222"/>
              </a:solidFill>
              <a:latin typeface="Consolas"/>
              <a:ea typeface="Consolas"/>
              <a:cs typeface="Consolas"/>
              <a:sym typeface="Consolas"/>
            </a:endParaRPr>
          </a:p>
          <a:p>
            <a:pPr indent="0" lvl="0" marL="0" rtl="0" algn="l">
              <a:spcBef>
                <a:spcPts val="800"/>
              </a:spcBef>
              <a:spcAft>
                <a:spcPts val="0"/>
              </a:spcAft>
              <a:buNone/>
            </a:pPr>
            <a:r>
              <a:rPr lang="en-US">
                <a:solidFill>
                  <a:srgbClr val="222222"/>
                </a:solidFill>
                <a:latin typeface="Consolas"/>
                <a:ea typeface="Consolas"/>
                <a:cs typeface="Consolas"/>
                <a:sym typeface="Consolas"/>
              </a:rPr>
              <a:t>&lt;input type=“url”&gt;	</a:t>
            </a:r>
            <a:endParaRPr>
              <a:solidFill>
                <a:srgbClr val="222222"/>
              </a:solidFill>
              <a:latin typeface="Consolas"/>
              <a:ea typeface="Consolas"/>
              <a:cs typeface="Consolas"/>
              <a:sym typeface="Consolas"/>
            </a:endParaRPr>
          </a:p>
          <a:p>
            <a:pPr indent="0" lvl="0" marL="0" rtl="0" algn="l">
              <a:spcBef>
                <a:spcPts val="800"/>
              </a:spcBef>
              <a:spcAft>
                <a:spcPts val="0"/>
              </a:spcAft>
              <a:buNone/>
            </a:pPr>
            <a:r>
              <a:rPr lang="en-US">
                <a:solidFill>
                  <a:srgbClr val="222222"/>
                </a:solidFill>
                <a:latin typeface="Consolas"/>
                <a:ea typeface="Consolas"/>
                <a:cs typeface="Consolas"/>
                <a:sym typeface="Consolas"/>
              </a:rPr>
              <a:t>&lt;input type=“week”&gt;	</a:t>
            </a:r>
            <a:endParaRPr>
              <a:solidFill>
                <a:srgbClr val="222222"/>
              </a:solidFill>
              <a:latin typeface="Consolas"/>
              <a:ea typeface="Consolas"/>
              <a:cs typeface="Consolas"/>
              <a:sym typeface="Consolas"/>
            </a:endParaRPr>
          </a:p>
        </p:txBody>
      </p:sp>
      <p:pic>
        <p:nvPicPr>
          <p:cNvPr id="556" name="Google Shape;556;p61"/>
          <p:cNvPicPr preferRelativeResize="0"/>
          <p:nvPr/>
        </p:nvPicPr>
        <p:blipFill>
          <a:blip r:embed="rId5">
            <a:alphaModFix/>
          </a:blip>
          <a:stretch>
            <a:fillRect/>
          </a:stretch>
        </p:blipFill>
        <p:spPr>
          <a:xfrm>
            <a:off x="1708800" y="1620293"/>
            <a:ext cx="650081" cy="307181"/>
          </a:xfrm>
          <a:prstGeom prst="rect">
            <a:avLst/>
          </a:prstGeom>
          <a:noFill/>
          <a:ln>
            <a:noFill/>
          </a:ln>
        </p:spPr>
      </p:pic>
      <p:pic>
        <p:nvPicPr>
          <p:cNvPr id="557" name="Google Shape;557;p61"/>
          <p:cNvPicPr preferRelativeResize="0"/>
          <p:nvPr/>
        </p:nvPicPr>
        <p:blipFill>
          <a:blip r:embed="rId6">
            <a:alphaModFix/>
          </a:blip>
          <a:stretch>
            <a:fillRect/>
          </a:stretch>
        </p:blipFill>
        <p:spPr>
          <a:xfrm>
            <a:off x="1913551" y="1940898"/>
            <a:ext cx="257175" cy="228600"/>
          </a:xfrm>
          <a:prstGeom prst="rect">
            <a:avLst/>
          </a:prstGeom>
          <a:noFill/>
          <a:ln>
            <a:noFill/>
          </a:ln>
        </p:spPr>
      </p:pic>
      <p:pic>
        <p:nvPicPr>
          <p:cNvPr id="558" name="Google Shape;558;p61"/>
          <p:cNvPicPr preferRelativeResize="0"/>
          <p:nvPr/>
        </p:nvPicPr>
        <p:blipFill>
          <a:blip r:embed="rId7">
            <a:alphaModFix/>
          </a:blip>
          <a:stretch>
            <a:fillRect/>
          </a:stretch>
        </p:blipFill>
        <p:spPr>
          <a:xfrm>
            <a:off x="1740947" y="2154945"/>
            <a:ext cx="585788" cy="378619"/>
          </a:xfrm>
          <a:prstGeom prst="rect">
            <a:avLst/>
          </a:prstGeom>
          <a:noFill/>
          <a:ln>
            <a:noFill/>
          </a:ln>
        </p:spPr>
      </p:pic>
      <p:pic>
        <p:nvPicPr>
          <p:cNvPr id="559" name="Google Shape;559;p61"/>
          <p:cNvPicPr preferRelativeResize="0"/>
          <p:nvPr/>
        </p:nvPicPr>
        <p:blipFill>
          <a:blip r:embed="rId8">
            <a:alphaModFix/>
          </a:blip>
          <a:stretch>
            <a:fillRect/>
          </a:stretch>
        </p:blipFill>
        <p:spPr>
          <a:xfrm>
            <a:off x="1057565" y="2492145"/>
            <a:ext cx="1293019" cy="314325"/>
          </a:xfrm>
          <a:prstGeom prst="rect">
            <a:avLst/>
          </a:prstGeom>
          <a:noFill/>
          <a:ln>
            <a:noFill/>
          </a:ln>
        </p:spPr>
      </p:pic>
      <p:pic>
        <p:nvPicPr>
          <p:cNvPr id="560" name="Google Shape;560;p61"/>
          <p:cNvPicPr preferRelativeResize="0"/>
          <p:nvPr/>
        </p:nvPicPr>
        <p:blipFill>
          <a:blip r:embed="rId9">
            <a:alphaModFix/>
          </a:blip>
          <a:stretch>
            <a:fillRect/>
          </a:stretch>
        </p:blipFill>
        <p:spPr>
          <a:xfrm>
            <a:off x="1319475" y="3979048"/>
            <a:ext cx="1007269" cy="235744"/>
          </a:xfrm>
          <a:prstGeom prst="rect">
            <a:avLst/>
          </a:prstGeom>
          <a:noFill/>
          <a:ln>
            <a:noFill/>
          </a:ln>
        </p:spPr>
      </p:pic>
      <p:pic>
        <p:nvPicPr>
          <p:cNvPr id="561" name="Google Shape;561;p61"/>
          <p:cNvPicPr preferRelativeResize="0"/>
          <p:nvPr/>
        </p:nvPicPr>
        <p:blipFill>
          <a:blip r:embed="rId10">
            <a:alphaModFix/>
          </a:blip>
          <a:stretch>
            <a:fillRect/>
          </a:stretch>
        </p:blipFill>
        <p:spPr>
          <a:xfrm>
            <a:off x="678946" y="4256280"/>
            <a:ext cx="1657350" cy="278606"/>
          </a:xfrm>
          <a:prstGeom prst="rect">
            <a:avLst/>
          </a:prstGeom>
          <a:noFill/>
          <a:ln>
            <a:noFill/>
          </a:ln>
        </p:spPr>
      </p:pic>
      <p:pic>
        <p:nvPicPr>
          <p:cNvPr id="562" name="Google Shape;562;p61"/>
          <p:cNvPicPr preferRelativeResize="0"/>
          <p:nvPr/>
        </p:nvPicPr>
        <p:blipFill>
          <a:blip r:embed="rId11">
            <a:alphaModFix/>
          </a:blip>
          <a:stretch>
            <a:fillRect/>
          </a:stretch>
        </p:blipFill>
        <p:spPr>
          <a:xfrm>
            <a:off x="477227" y="4568093"/>
            <a:ext cx="1878806" cy="278606"/>
          </a:xfrm>
          <a:prstGeom prst="rect">
            <a:avLst/>
          </a:prstGeom>
          <a:noFill/>
          <a:ln>
            <a:noFill/>
          </a:ln>
        </p:spPr>
      </p:pic>
      <p:pic>
        <p:nvPicPr>
          <p:cNvPr id="563" name="Google Shape;563;p61"/>
          <p:cNvPicPr preferRelativeResize="0"/>
          <p:nvPr/>
        </p:nvPicPr>
        <p:blipFill>
          <a:blip r:embed="rId12">
            <a:alphaModFix/>
          </a:blip>
          <a:stretch>
            <a:fillRect/>
          </a:stretch>
        </p:blipFill>
        <p:spPr>
          <a:xfrm>
            <a:off x="4760990" y="1631016"/>
            <a:ext cx="1857375" cy="285750"/>
          </a:xfrm>
          <a:prstGeom prst="rect">
            <a:avLst/>
          </a:prstGeom>
          <a:noFill/>
          <a:ln>
            <a:noFill/>
          </a:ln>
        </p:spPr>
      </p:pic>
      <p:pic>
        <p:nvPicPr>
          <p:cNvPr id="564" name="Google Shape;564;p61"/>
          <p:cNvPicPr preferRelativeResize="0"/>
          <p:nvPr/>
        </p:nvPicPr>
        <p:blipFill>
          <a:blip r:embed="rId13">
            <a:alphaModFix/>
          </a:blip>
          <a:stretch>
            <a:fillRect/>
          </a:stretch>
        </p:blipFill>
        <p:spPr>
          <a:xfrm>
            <a:off x="6163275" y="1982419"/>
            <a:ext cx="171450" cy="171450"/>
          </a:xfrm>
          <a:prstGeom prst="rect">
            <a:avLst/>
          </a:prstGeom>
          <a:noFill/>
          <a:ln>
            <a:noFill/>
          </a:ln>
        </p:spPr>
      </p:pic>
      <p:pic>
        <p:nvPicPr>
          <p:cNvPr id="565" name="Google Shape;565;p61"/>
          <p:cNvPicPr preferRelativeResize="0"/>
          <p:nvPr/>
        </p:nvPicPr>
        <p:blipFill>
          <a:blip r:embed="rId14">
            <a:alphaModFix/>
          </a:blip>
          <a:stretch>
            <a:fillRect/>
          </a:stretch>
        </p:blipFill>
        <p:spPr>
          <a:xfrm>
            <a:off x="5147898" y="2214691"/>
            <a:ext cx="1478756" cy="278606"/>
          </a:xfrm>
          <a:prstGeom prst="rect">
            <a:avLst/>
          </a:prstGeom>
          <a:noFill/>
          <a:ln>
            <a:noFill/>
          </a:ln>
        </p:spPr>
      </p:pic>
      <p:pic>
        <p:nvPicPr>
          <p:cNvPr id="566" name="Google Shape;566;p61"/>
          <p:cNvPicPr preferRelativeResize="0"/>
          <p:nvPr/>
        </p:nvPicPr>
        <p:blipFill>
          <a:blip r:embed="rId15">
            <a:alphaModFix/>
          </a:blip>
          <a:stretch>
            <a:fillRect/>
          </a:stretch>
        </p:blipFill>
        <p:spPr>
          <a:xfrm>
            <a:off x="307370" y="2799910"/>
            <a:ext cx="2035969" cy="292894"/>
          </a:xfrm>
          <a:prstGeom prst="rect">
            <a:avLst/>
          </a:prstGeom>
          <a:noFill/>
          <a:ln>
            <a:noFill/>
          </a:ln>
        </p:spPr>
      </p:pic>
      <p:pic>
        <p:nvPicPr>
          <p:cNvPr id="567" name="Google Shape;567;p61"/>
          <p:cNvPicPr preferRelativeResize="0"/>
          <p:nvPr/>
        </p:nvPicPr>
        <p:blipFill>
          <a:blip r:embed="rId16">
            <a:alphaModFix/>
          </a:blip>
          <a:stretch>
            <a:fillRect/>
          </a:stretch>
        </p:blipFill>
        <p:spPr>
          <a:xfrm>
            <a:off x="478820" y="3106179"/>
            <a:ext cx="1864519" cy="278606"/>
          </a:xfrm>
          <a:prstGeom prst="rect">
            <a:avLst/>
          </a:prstGeom>
          <a:noFill/>
          <a:ln>
            <a:noFill/>
          </a:ln>
        </p:spPr>
      </p:pic>
      <p:pic>
        <p:nvPicPr>
          <p:cNvPr id="568" name="Google Shape;568;p61"/>
          <p:cNvPicPr preferRelativeResize="0"/>
          <p:nvPr/>
        </p:nvPicPr>
        <p:blipFill>
          <a:blip r:embed="rId17">
            <a:alphaModFix/>
          </a:blip>
          <a:stretch>
            <a:fillRect/>
          </a:stretch>
        </p:blipFill>
        <p:spPr>
          <a:xfrm>
            <a:off x="391609" y="3390605"/>
            <a:ext cx="2000250" cy="300038"/>
          </a:xfrm>
          <a:prstGeom prst="rect">
            <a:avLst/>
          </a:prstGeom>
          <a:noFill/>
          <a:ln>
            <a:noFill/>
          </a:ln>
        </p:spPr>
      </p:pic>
      <p:pic>
        <p:nvPicPr>
          <p:cNvPr id="569" name="Google Shape;569;p61"/>
          <p:cNvPicPr preferRelativeResize="0"/>
          <p:nvPr/>
        </p:nvPicPr>
        <p:blipFill>
          <a:blip r:embed="rId18">
            <a:alphaModFix/>
          </a:blip>
          <a:stretch>
            <a:fillRect/>
          </a:stretch>
        </p:blipFill>
        <p:spPr>
          <a:xfrm>
            <a:off x="6011138" y="2505850"/>
            <a:ext cx="607219" cy="300038"/>
          </a:xfrm>
          <a:prstGeom prst="rect">
            <a:avLst/>
          </a:prstGeom>
          <a:noFill/>
          <a:ln>
            <a:noFill/>
          </a:ln>
        </p:spPr>
      </p:pic>
      <p:pic>
        <p:nvPicPr>
          <p:cNvPr id="570" name="Google Shape;570;p61"/>
          <p:cNvPicPr preferRelativeResize="0"/>
          <p:nvPr/>
        </p:nvPicPr>
        <p:blipFill>
          <a:blip r:embed="rId19">
            <a:alphaModFix/>
          </a:blip>
          <a:stretch>
            <a:fillRect/>
          </a:stretch>
        </p:blipFill>
        <p:spPr>
          <a:xfrm>
            <a:off x="5343207" y="2791231"/>
            <a:ext cx="1293019" cy="292894"/>
          </a:xfrm>
          <a:prstGeom prst="rect">
            <a:avLst/>
          </a:prstGeom>
          <a:noFill/>
          <a:ln>
            <a:noFill/>
          </a:ln>
        </p:spPr>
      </p:pic>
      <p:pic>
        <p:nvPicPr>
          <p:cNvPr id="571" name="Google Shape;571;p61"/>
          <p:cNvPicPr preferRelativeResize="0"/>
          <p:nvPr/>
        </p:nvPicPr>
        <p:blipFill>
          <a:blip r:embed="rId20">
            <a:alphaModFix/>
          </a:blip>
          <a:stretch>
            <a:fillRect/>
          </a:stretch>
        </p:blipFill>
        <p:spPr>
          <a:xfrm>
            <a:off x="5982563" y="3094209"/>
            <a:ext cx="664369" cy="292894"/>
          </a:xfrm>
          <a:prstGeom prst="rect">
            <a:avLst/>
          </a:prstGeom>
          <a:noFill/>
          <a:ln>
            <a:noFill/>
          </a:ln>
        </p:spPr>
      </p:pic>
      <p:pic>
        <p:nvPicPr>
          <p:cNvPr id="572" name="Google Shape;572;p61"/>
          <p:cNvPicPr preferRelativeResize="0"/>
          <p:nvPr/>
        </p:nvPicPr>
        <p:blipFill>
          <a:blip r:embed="rId21">
            <a:alphaModFix/>
          </a:blip>
          <a:stretch>
            <a:fillRect/>
          </a:stretch>
        </p:blipFill>
        <p:spPr>
          <a:xfrm>
            <a:off x="4766861" y="3383787"/>
            <a:ext cx="1878806" cy="271463"/>
          </a:xfrm>
          <a:prstGeom prst="rect">
            <a:avLst/>
          </a:prstGeom>
          <a:noFill/>
          <a:ln>
            <a:noFill/>
          </a:ln>
        </p:spPr>
      </p:pic>
      <p:pic>
        <p:nvPicPr>
          <p:cNvPr id="573" name="Google Shape;573;p61"/>
          <p:cNvPicPr preferRelativeResize="0"/>
          <p:nvPr/>
        </p:nvPicPr>
        <p:blipFill>
          <a:blip r:embed="rId22">
            <a:alphaModFix/>
          </a:blip>
          <a:stretch>
            <a:fillRect/>
          </a:stretch>
        </p:blipFill>
        <p:spPr>
          <a:xfrm>
            <a:off x="4765707" y="3675097"/>
            <a:ext cx="1864519" cy="285750"/>
          </a:xfrm>
          <a:prstGeom prst="rect">
            <a:avLst/>
          </a:prstGeom>
          <a:noFill/>
          <a:ln>
            <a:noFill/>
          </a:ln>
        </p:spPr>
      </p:pic>
      <p:pic>
        <p:nvPicPr>
          <p:cNvPr id="574" name="Google Shape;574;p61"/>
          <p:cNvPicPr preferRelativeResize="0"/>
          <p:nvPr/>
        </p:nvPicPr>
        <p:blipFill>
          <a:blip r:embed="rId23">
            <a:alphaModFix/>
          </a:blip>
          <a:stretch>
            <a:fillRect/>
          </a:stretch>
        </p:blipFill>
        <p:spPr>
          <a:xfrm>
            <a:off x="5558562" y="3959267"/>
            <a:ext cx="1092994" cy="314325"/>
          </a:xfrm>
          <a:prstGeom prst="rect">
            <a:avLst/>
          </a:prstGeom>
          <a:noFill/>
          <a:ln>
            <a:noFill/>
          </a:ln>
        </p:spPr>
      </p:pic>
      <p:pic>
        <p:nvPicPr>
          <p:cNvPr id="575" name="Google Shape;575;p61"/>
          <p:cNvPicPr preferRelativeResize="0"/>
          <p:nvPr/>
        </p:nvPicPr>
        <p:blipFill>
          <a:blip r:embed="rId24">
            <a:alphaModFix/>
          </a:blip>
          <a:stretch>
            <a:fillRect/>
          </a:stretch>
        </p:blipFill>
        <p:spPr>
          <a:xfrm>
            <a:off x="4779789" y="4285114"/>
            <a:ext cx="1857375" cy="271463"/>
          </a:xfrm>
          <a:prstGeom prst="rect">
            <a:avLst/>
          </a:prstGeom>
          <a:noFill/>
          <a:ln>
            <a:noFill/>
          </a:ln>
        </p:spPr>
      </p:pic>
      <p:pic>
        <p:nvPicPr>
          <p:cNvPr id="576" name="Google Shape;576;p61"/>
          <p:cNvPicPr preferRelativeResize="0"/>
          <p:nvPr/>
        </p:nvPicPr>
        <p:blipFill>
          <a:blip r:embed="rId25">
            <a:alphaModFix/>
          </a:blip>
          <a:stretch>
            <a:fillRect/>
          </a:stretch>
        </p:blipFill>
        <p:spPr>
          <a:xfrm>
            <a:off x="5152632" y="4574972"/>
            <a:ext cx="1485900" cy="2714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2"/>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Form Validation: P</a:t>
            </a:r>
            <a:r>
              <a:rPr lang="en-US"/>
              <a:t>attern</a:t>
            </a:r>
            <a:endParaRPr/>
          </a:p>
        </p:txBody>
      </p:sp>
      <p:sp>
        <p:nvSpPr>
          <p:cNvPr id="583" name="Google Shape;583;p62"/>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584" name="Google Shape;584;p62"/>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US">
                <a:solidFill>
                  <a:srgbClr val="000000"/>
                </a:solidFill>
              </a:rPr>
              <a:t>The </a:t>
            </a:r>
            <a:r>
              <a:rPr b="1" lang="en-US" u="sng">
                <a:solidFill>
                  <a:schemeClr val="hlink"/>
                </a:solidFill>
                <a:latin typeface="Consolas"/>
                <a:ea typeface="Consolas"/>
                <a:cs typeface="Consolas"/>
                <a:sym typeface="Consolas"/>
                <a:hlinkClick r:id="rId3"/>
              </a:rPr>
              <a:t>pattern</a:t>
            </a:r>
            <a:r>
              <a:rPr b="1" lang="en-US" u="sng">
                <a:solidFill>
                  <a:schemeClr val="hlink"/>
                </a:solidFill>
                <a:hlinkClick r:id="rId4"/>
              </a:rPr>
              <a:t> </a:t>
            </a:r>
            <a:r>
              <a:rPr lang="en-US" u="sng">
                <a:solidFill>
                  <a:schemeClr val="hlink"/>
                </a:solidFill>
                <a:hlinkClick r:id="rId5"/>
              </a:rPr>
              <a:t>attribute</a:t>
            </a:r>
            <a:r>
              <a:rPr lang="en-US">
                <a:solidFill>
                  <a:srgbClr val="E69138"/>
                </a:solidFill>
              </a:rPr>
              <a:t> </a:t>
            </a:r>
            <a:r>
              <a:rPr lang="en-US">
                <a:solidFill>
                  <a:srgbClr val="000000"/>
                </a:solidFill>
              </a:rPr>
              <a:t>specifies a regular expression the form control's value should match. If a non-null value does not conform to the constraints set by the pattern value, the </a:t>
            </a:r>
            <a:r>
              <a:rPr b="1" lang="en-US">
                <a:solidFill>
                  <a:srgbClr val="000000"/>
                </a:solidFill>
                <a:latin typeface="Consolas"/>
                <a:ea typeface="Consolas"/>
                <a:cs typeface="Consolas"/>
                <a:sym typeface="Consolas"/>
              </a:rPr>
              <a:t>ValidityState</a:t>
            </a:r>
            <a:r>
              <a:rPr lang="en-US">
                <a:solidFill>
                  <a:srgbClr val="000000"/>
                </a:solidFill>
              </a:rPr>
              <a:t> object's read-only </a:t>
            </a:r>
            <a:r>
              <a:rPr b="1" lang="en-US">
                <a:solidFill>
                  <a:srgbClr val="000000"/>
                </a:solidFill>
                <a:latin typeface="Consolas"/>
                <a:ea typeface="Consolas"/>
                <a:cs typeface="Consolas"/>
                <a:sym typeface="Consolas"/>
              </a:rPr>
              <a:t>patternMismatch</a:t>
            </a:r>
            <a:r>
              <a:rPr lang="en-US">
                <a:solidFill>
                  <a:srgbClr val="000000"/>
                </a:solidFill>
              </a:rPr>
              <a:t> property will be </a:t>
            </a:r>
            <a:r>
              <a:rPr b="1" lang="en-US">
                <a:solidFill>
                  <a:srgbClr val="000000"/>
                </a:solidFill>
                <a:latin typeface="Consolas"/>
                <a:ea typeface="Consolas"/>
                <a:cs typeface="Consolas"/>
                <a:sym typeface="Consolas"/>
              </a:rPr>
              <a:t>true</a:t>
            </a:r>
            <a:r>
              <a:rPr lang="en-US">
                <a:solidFill>
                  <a:srgbClr val="000000"/>
                </a:solidFill>
              </a:rPr>
              <a:t>.</a:t>
            </a:r>
            <a:endParaRPr>
              <a:solidFill>
                <a:srgbClr val="000000"/>
              </a:solidFill>
            </a:endParaRPr>
          </a:p>
          <a:p>
            <a:pPr indent="0" lvl="0" marL="0" rtl="0" algn="l">
              <a:spcBef>
                <a:spcPts val="1000"/>
              </a:spcBef>
              <a:spcAft>
                <a:spcPts val="0"/>
              </a:spcAft>
              <a:buNone/>
            </a:pPr>
            <a:r>
              <a:rPr lang="en-US">
                <a:solidFill>
                  <a:schemeClr val="accent2"/>
                </a:solidFill>
              </a:rPr>
              <a:t>Using the </a:t>
            </a:r>
            <a:r>
              <a:rPr b="1" lang="en-US">
                <a:solidFill>
                  <a:schemeClr val="accent2"/>
                </a:solidFill>
                <a:latin typeface="Consolas"/>
                <a:ea typeface="Consolas"/>
                <a:cs typeface="Consolas"/>
                <a:sym typeface="Consolas"/>
              </a:rPr>
              <a:t>title</a:t>
            </a:r>
            <a:r>
              <a:rPr lang="en-US">
                <a:solidFill>
                  <a:schemeClr val="accent2"/>
                </a:solidFill>
              </a:rPr>
              <a:t> attribute in conjunction with the </a:t>
            </a:r>
            <a:r>
              <a:rPr b="1" lang="en-US">
                <a:solidFill>
                  <a:schemeClr val="accent2"/>
                </a:solidFill>
                <a:latin typeface="Consolas"/>
                <a:ea typeface="Consolas"/>
                <a:cs typeface="Consolas"/>
                <a:sym typeface="Consolas"/>
              </a:rPr>
              <a:t>pattern</a:t>
            </a:r>
            <a:r>
              <a:rPr lang="en-US">
                <a:solidFill>
                  <a:schemeClr val="accent2"/>
                </a:solidFill>
              </a:rPr>
              <a:t> attribute will let you achieve a custom message to help users identify what is expected for the current input. Without a </a:t>
            </a:r>
            <a:r>
              <a:rPr b="1" lang="en-US">
                <a:solidFill>
                  <a:schemeClr val="accent2"/>
                </a:solidFill>
                <a:latin typeface="Consolas"/>
                <a:ea typeface="Consolas"/>
                <a:cs typeface="Consolas"/>
                <a:sym typeface="Consolas"/>
              </a:rPr>
              <a:t>title</a:t>
            </a:r>
            <a:r>
              <a:rPr lang="en-US">
                <a:solidFill>
                  <a:schemeClr val="accent2"/>
                </a:solidFill>
              </a:rPr>
              <a:t> attribute or the appropriate </a:t>
            </a:r>
            <a:r>
              <a:rPr b="1" lang="en-US">
                <a:solidFill>
                  <a:schemeClr val="accent2"/>
                </a:solidFill>
                <a:latin typeface="Consolas"/>
                <a:ea typeface="Consolas"/>
                <a:cs typeface="Consolas"/>
                <a:sym typeface="Consolas"/>
              </a:rPr>
              <a:t>type</a:t>
            </a:r>
            <a:r>
              <a:rPr lang="en-US">
                <a:solidFill>
                  <a:schemeClr val="accent2"/>
                </a:solidFill>
              </a:rPr>
              <a:t> attribute, your input requirements could be difficult to understand. </a:t>
            </a:r>
            <a:endParaRPr>
              <a:solidFill>
                <a:schemeClr val="accent2"/>
              </a:solidFill>
            </a:endParaRPr>
          </a:p>
        </p:txBody>
      </p:sp>
      <p:pic>
        <p:nvPicPr>
          <p:cNvPr id="585" name="Google Shape;585;p62"/>
          <p:cNvPicPr preferRelativeResize="0"/>
          <p:nvPr/>
        </p:nvPicPr>
        <p:blipFill>
          <a:blip r:embed="rId6">
            <a:alphaModFix/>
          </a:blip>
          <a:stretch>
            <a:fillRect/>
          </a:stretch>
        </p:blipFill>
        <p:spPr>
          <a:xfrm>
            <a:off x="2501224" y="3099525"/>
            <a:ext cx="4141550" cy="1351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