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373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5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076" y="462"/>
      </p:cViewPr>
      <p:guideLst>
        <p:guide orient="horz" pos="432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7065"/>
            <a:ext cx="15544800" cy="4780174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11580"/>
            <a:ext cx="13716000" cy="331497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1011"/>
            <a:ext cx="3943350" cy="11635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1011"/>
            <a:ext cx="11601450" cy="11635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23041"/>
            <a:ext cx="15773400" cy="571141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88491"/>
            <a:ext cx="15773400" cy="3003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6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5053"/>
            <a:ext cx="7772400" cy="8711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5053"/>
            <a:ext cx="7772400" cy="8711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1014"/>
            <a:ext cx="15773400" cy="2653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5828"/>
            <a:ext cx="7736680" cy="164954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5369"/>
            <a:ext cx="7736680" cy="7376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5828"/>
            <a:ext cx="7774782" cy="164954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5369"/>
            <a:ext cx="7774782" cy="7376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5352"/>
            <a:ext cx="5898356" cy="3203734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6910"/>
            <a:ext cx="9258300" cy="9757404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9086"/>
            <a:ext cx="5898356" cy="7631117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5352"/>
            <a:ext cx="5898356" cy="3203734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6910"/>
            <a:ext cx="9258300" cy="9757404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9086"/>
            <a:ext cx="5898356" cy="7631117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1014"/>
            <a:ext cx="15773400" cy="265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5053"/>
            <a:ext cx="15773400" cy="8711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25946"/>
            <a:ext cx="4114800" cy="73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9FC2-AC8E-4CBC-99FF-EB4658DAF24D}" type="datetimeFigureOut">
              <a:rPr lang="en-US" smtClean="0"/>
              <a:t>2023/07/09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25946"/>
            <a:ext cx="6172200" cy="73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25946"/>
            <a:ext cx="4114800" cy="73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2C159-02CC-46F3-0DA9-A7FB9AA9EEC4}"/>
              </a:ext>
            </a:extLst>
          </p:cNvPr>
          <p:cNvSpPr/>
          <p:nvPr/>
        </p:nvSpPr>
        <p:spPr>
          <a:xfrm>
            <a:off x="0" y="9183"/>
            <a:ext cx="18288000" cy="137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E690CC-60C1-3404-7227-1A043648A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2578894"/>
            <a:ext cx="14630400" cy="8572500"/>
          </a:xfrm>
          <a:prstGeom prst="roundRect">
            <a:avLst>
              <a:gd name="adj" fmla="val 3235"/>
            </a:avLst>
          </a:prstGeom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6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2C159-02CC-46F3-0DA9-A7FB9AA9EEC4}"/>
              </a:ext>
            </a:extLst>
          </p:cNvPr>
          <p:cNvSpPr/>
          <p:nvPr/>
        </p:nvSpPr>
        <p:spPr>
          <a:xfrm>
            <a:off x="0" y="9183"/>
            <a:ext cx="18288000" cy="137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642F97-E7D8-28A8-02B0-367152A6D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 r="27"/>
          <a:stretch/>
        </p:blipFill>
        <p:spPr>
          <a:xfrm>
            <a:off x="1828800" y="2579688"/>
            <a:ext cx="14630400" cy="8572500"/>
          </a:xfrm>
          <a:prstGeom prst="roundRect">
            <a:avLst>
              <a:gd name="adj" fmla="val 3585"/>
            </a:avLst>
          </a:prstGeom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38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F0FE-DD16-6258-5160-F4F8D8816D1C}"/>
              </a:ext>
            </a:extLst>
          </p:cNvPr>
          <p:cNvSpPr/>
          <p:nvPr/>
        </p:nvSpPr>
        <p:spPr>
          <a:xfrm>
            <a:off x="4878387" y="3665538"/>
            <a:ext cx="8531225" cy="64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6E7B3-CD5B-7545-3881-50507D18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88" y="3665935"/>
            <a:ext cx="8531224" cy="63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7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0FEFA-C7B9-B6FB-FD77-0702FD78C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5" y="2253977"/>
            <a:ext cx="17629310" cy="9222334"/>
          </a:xfrm>
          <a:prstGeom prst="roundRect">
            <a:avLst>
              <a:gd name="adj" fmla="val 3585"/>
            </a:avLst>
          </a:prstGeom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1573AA-0A6A-B612-8015-AD43162D7DB7}"/>
              </a:ext>
            </a:extLst>
          </p:cNvPr>
          <p:cNvSpPr/>
          <p:nvPr/>
        </p:nvSpPr>
        <p:spPr>
          <a:xfrm>
            <a:off x="0" y="9183"/>
            <a:ext cx="18288000" cy="137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8BF56B-DE95-3308-FCE8-235219BE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77" y="2253977"/>
            <a:ext cx="12296446" cy="9222334"/>
          </a:xfrm>
          <a:prstGeom prst="roundRect">
            <a:avLst>
              <a:gd name="adj" fmla="val 3585"/>
            </a:avLst>
          </a:prstGeom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2353B1-4956-5A27-1C62-9F9BB103CCC4}"/>
              </a:ext>
            </a:extLst>
          </p:cNvPr>
          <p:cNvSpPr/>
          <p:nvPr/>
        </p:nvSpPr>
        <p:spPr>
          <a:xfrm>
            <a:off x="0" y="9183"/>
            <a:ext cx="18288000" cy="137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80EBF-690B-7508-3AB7-EF7B1D33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13" y="2576608"/>
            <a:ext cx="11207374" cy="8577072"/>
          </a:xfrm>
          <a:prstGeom prst="roundRect">
            <a:avLst>
              <a:gd name="adj" fmla="val 2231"/>
            </a:avLst>
          </a:prstGeom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6C792A-FBD0-AC30-AF93-DFCB2A59E3BF}"/>
              </a:ext>
            </a:extLst>
          </p:cNvPr>
          <p:cNvSpPr/>
          <p:nvPr/>
        </p:nvSpPr>
        <p:spPr>
          <a:xfrm>
            <a:off x="0" y="9183"/>
            <a:ext cx="18288000" cy="137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204503-0098-6EDA-9021-76A1BBB00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0313" y="2576608"/>
            <a:ext cx="11207374" cy="8577072"/>
          </a:xfrm>
          <a:prstGeom prst="roundRect">
            <a:avLst>
              <a:gd name="adj" fmla="val 2231"/>
            </a:avLst>
          </a:prstGeom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0B5E49-B075-D076-6B51-5A0E62FC75C1}"/>
              </a:ext>
            </a:extLst>
          </p:cNvPr>
          <p:cNvSpPr/>
          <p:nvPr/>
        </p:nvSpPr>
        <p:spPr>
          <a:xfrm>
            <a:off x="0" y="9183"/>
            <a:ext cx="18288000" cy="137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6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792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Sedd</dc:title>
  <dc:creator>S. A. Sahebdel</dc:creator>
  <cp:lastModifiedBy>S. A. Sahebdel</cp:lastModifiedBy>
  <cp:revision>3</cp:revision>
  <dcterms:created xsi:type="dcterms:W3CDTF">2023-06-28T11:53:09Z</dcterms:created>
  <dcterms:modified xsi:type="dcterms:W3CDTF">2023-07-09T13:31:58Z</dcterms:modified>
</cp:coreProperties>
</file>