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18288000" cy="1373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5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42" d="100"/>
          <a:sy n="42" d="100"/>
        </p:scale>
        <p:origin x="1536" y="54"/>
      </p:cViewPr>
      <p:guideLst>
        <p:guide orient="horz" pos="4325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7065"/>
            <a:ext cx="15544800" cy="4780174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11580"/>
            <a:ext cx="13716000" cy="331497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8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27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1011"/>
            <a:ext cx="3943350" cy="11635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1011"/>
            <a:ext cx="11601450" cy="11635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6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23041"/>
            <a:ext cx="15773400" cy="571141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88491"/>
            <a:ext cx="15773400" cy="3003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6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5053"/>
            <a:ext cx="7772400" cy="8711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5053"/>
            <a:ext cx="7772400" cy="8711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3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1014"/>
            <a:ext cx="15773400" cy="26538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5828"/>
            <a:ext cx="7736680" cy="164954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5369"/>
            <a:ext cx="7736680" cy="7376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5828"/>
            <a:ext cx="7774782" cy="1649541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5369"/>
            <a:ext cx="7774782" cy="7376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6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8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5352"/>
            <a:ext cx="5898356" cy="3203734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6910"/>
            <a:ext cx="9258300" cy="9757404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9086"/>
            <a:ext cx="5898356" cy="763111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3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5352"/>
            <a:ext cx="5898356" cy="3203734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6910"/>
            <a:ext cx="9258300" cy="9757404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9086"/>
            <a:ext cx="5898356" cy="7631117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40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1014"/>
            <a:ext cx="15773400" cy="2653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5053"/>
            <a:ext cx="15773400" cy="8711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25946"/>
            <a:ext cx="4114800" cy="73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D9FC2-AC8E-4CBC-99FF-EB4658DAF24D}" type="datetimeFigureOut">
              <a:rPr lang="en-US" smtClean="0"/>
              <a:t>2023/06/30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25946"/>
            <a:ext cx="6172200" cy="73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25946"/>
            <a:ext cx="4114800" cy="7310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58D5C-3C86-4A6A-AC9F-2B17F6416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2C159-02CC-46F3-0DA9-A7FB9AA9EEC4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E690CC-60C1-3404-7227-1A043648A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343" y="1701100"/>
            <a:ext cx="17629313" cy="10329675"/>
          </a:xfrm>
          <a:prstGeom prst="roundRect">
            <a:avLst>
              <a:gd name="adj" fmla="val 3235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36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2C159-02CC-46F3-0DA9-A7FB9AA9EEC4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7642F97-E7D8-28A8-02B0-367152A6D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r="27"/>
          <a:stretch/>
        </p:blipFill>
        <p:spPr>
          <a:xfrm>
            <a:off x="329342" y="1701100"/>
            <a:ext cx="17629313" cy="10329676"/>
          </a:xfrm>
          <a:prstGeom prst="roundRect">
            <a:avLst>
              <a:gd name="adj" fmla="val 3585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438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3F0FE-DD16-6258-5160-F4F8D8816D1C}"/>
              </a:ext>
            </a:extLst>
          </p:cNvPr>
          <p:cNvSpPr/>
          <p:nvPr/>
        </p:nvSpPr>
        <p:spPr>
          <a:xfrm>
            <a:off x="4878387" y="3665538"/>
            <a:ext cx="8531225" cy="64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C6E7B3-CD5B-7545-3881-50507D18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388" y="3665935"/>
            <a:ext cx="8531224" cy="639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74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C0FEFA-C7B9-B6FB-FD77-0702FD78C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45" y="2253977"/>
            <a:ext cx="17629310" cy="9222334"/>
          </a:xfrm>
          <a:prstGeom prst="roundRect">
            <a:avLst>
              <a:gd name="adj" fmla="val 3585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F1573AA-0A6A-B612-8015-AD43162D7DB7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28BF56B-DE95-3308-FCE8-235219BE4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777" y="2253977"/>
            <a:ext cx="12296446" cy="9222334"/>
          </a:xfrm>
          <a:prstGeom prst="roundRect">
            <a:avLst>
              <a:gd name="adj" fmla="val 3585"/>
            </a:avLst>
          </a:prstGeom>
          <a:effectLst>
            <a:outerShdw blurRad="254000" dist="1270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2353B1-4956-5A27-1C62-9F9BB103CCC4}"/>
              </a:ext>
            </a:extLst>
          </p:cNvPr>
          <p:cNvSpPr/>
          <p:nvPr/>
        </p:nvSpPr>
        <p:spPr>
          <a:xfrm>
            <a:off x="0" y="9183"/>
            <a:ext cx="18288000" cy="13721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9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778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Sedd</dc:title>
  <dc:creator>S. A. Sahebdel</dc:creator>
  <cp:lastModifiedBy>S. A. Sahebdel</cp:lastModifiedBy>
  <cp:revision>2</cp:revision>
  <dcterms:created xsi:type="dcterms:W3CDTF">2023-06-28T11:53:09Z</dcterms:created>
  <dcterms:modified xsi:type="dcterms:W3CDTF">2023-06-30T15:42:23Z</dcterms:modified>
</cp:coreProperties>
</file>