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TimesNewRomanMT-Condensed" panose="02020800000000000000" pitchFamily="18" charset="0"/>
      <p:bold r:id="rId3"/>
    </p:embeddedFont>
    <p:embeddedFont>
      <p:font typeface="Calibri Light" panose="020F0302020204030204" pitchFamily="34" charset="0"/>
      <p:regular r:id="rId4"/>
      <p:italic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2B77-1B33-4450-B4DA-9597678D1C5E}" type="datetimeFigureOut">
              <a:rPr lang="en-US" smtClean="0"/>
              <a:t>2021-02-09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428A-A4F5-4D1B-9893-948A4ADF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8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2B77-1B33-4450-B4DA-9597678D1C5E}" type="datetimeFigureOut">
              <a:rPr lang="en-US" smtClean="0"/>
              <a:t>2021-02-09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428A-A4F5-4D1B-9893-948A4ADF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2B77-1B33-4450-B4DA-9597678D1C5E}" type="datetimeFigureOut">
              <a:rPr lang="en-US" smtClean="0"/>
              <a:t>2021-02-09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428A-A4F5-4D1B-9893-948A4ADF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2B77-1B33-4450-B4DA-9597678D1C5E}" type="datetimeFigureOut">
              <a:rPr lang="en-US" smtClean="0"/>
              <a:t>2021-02-09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428A-A4F5-4D1B-9893-948A4ADF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2B77-1B33-4450-B4DA-9597678D1C5E}" type="datetimeFigureOut">
              <a:rPr lang="en-US" smtClean="0"/>
              <a:t>2021-02-09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428A-A4F5-4D1B-9893-948A4ADF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4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2B77-1B33-4450-B4DA-9597678D1C5E}" type="datetimeFigureOut">
              <a:rPr lang="en-US" smtClean="0"/>
              <a:t>2021-02-09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428A-A4F5-4D1B-9893-948A4ADF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5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2B77-1B33-4450-B4DA-9597678D1C5E}" type="datetimeFigureOut">
              <a:rPr lang="en-US" smtClean="0"/>
              <a:t>2021-02-09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428A-A4F5-4D1B-9893-948A4ADF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6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2B77-1B33-4450-B4DA-9597678D1C5E}" type="datetimeFigureOut">
              <a:rPr lang="en-US" smtClean="0"/>
              <a:t>2021-02-09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428A-A4F5-4D1B-9893-948A4ADF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6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2B77-1B33-4450-B4DA-9597678D1C5E}" type="datetimeFigureOut">
              <a:rPr lang="en-US" smtClean="0"/>
              <a:t>2021-02-09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428A-A4F5-4D1B-9893-948A4ADF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2B77-1B33-4450-B4DA-9597678D1C5E}" type="datetimeFigureOut">
              <a:rPr lang="en-US" smtClean="0"/>
              <a:t>2021-02-09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428A-A4F5-4D1B-9893-948A4ADF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2B77-1B33-4450-B4DA-9597678D1C5E}" type="datetimeFigureOut">
              <a:rPr lang="en-US" smtClean="0"/>
              <a:t>2021-02-09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428A-A4F5-4D1B-9893-948A4ADF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7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12B77-1B33-4450-B4DA-9597678D1C5E}" type="datetimeFigureOut">
              <a:rPr lang="en-US" smtClean="0"/>
              <a:t>2021-02-09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2428A-A4F5-4D1B-9893-948A4ADF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3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741" y="1197153"/>
            <a:ext cx="10723509" cy="43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200" dirty="0" smtClean="0">
                <a:solidFill>
                  <a:schemeClr val="bg1"/>
                </a:solidFill>
                <a:latin typeface="TimesNewRomanMT-Condensed" panose="02020800000000000000" pitchFamily="18" charset="0"/>
              </a:rPr>
              <a:t>THE END OF</a:t>
            </a:r>
          </a:p>
          <a:p>
            <a:pPr>
              <a:lnSpc>
                <a:spcPts val="11000"/>
              </a:lnSpc>
            </a:pPr>
            <a:r>
              <a:rPr lang="en-US" sz="11500" spc="-300" dirty="0" smtClean="0">
                <a:solidFill>
                  <a:schemeClr val="bg1"/>
                </a:solidFill>
                <a:latin typeface="TimesNewRomanMT-Condensed" panose="02020800000000000000" pitchFamily="18" charset="0"/>
              </a:rPr>
              <a:t>PRESENTATION</a:t>
            </a:r>
          </a:p>
          <a:p>
            <a:pPr>
              <a:lnSpc>
                <a:spcPts val="4000"/>
              </a:lnSpc>
            </a:pPr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SLIDE:FINAL</a:t>
            </a:r>
          </a:p>
          <a:p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4400" dirty="0" smtClean="0">
                <a:solidFill>
                  <a:schemeClr val="bg1"/>
                </a:solidFill>
                <a:latin typeface="TimesNewRomanMT-Condensed" panose="02020800000000000000" pitchFamily="18" charset="0"/>
                <a:cs typeface="Arial" panose="020B0604020202020204" pitchFamily="34" charset="0"/>
              </a:rPr>
              <a:t>Thank you for (not) listening.</a:t>
            </a:r>
            <a:endParaRPr lang="en-US" sz="4400" dirty="0">
              <a:solidFill>
                <a:schemeClr val="bg1"/>
              </a:solidFill>
              <a:latin typeface="TimesNewRomanMT-Condensed" panose="02020800000000000000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9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TimesNewRomanMT-Condensed</vt:lpstr>
      <vt:lpstr>Calibri Light</vt:lpstr>
      <vt:lpstr>Calibri</vt:lpstr>
      <vt:lpstr>Arial</vt:lpstr>
      <vt:lpstr>Office Theme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Kovrizhnykh Nikolai</dc:creator>
  <cp:lastModifiedBy>Kovrizhnykh Nikolai</cp:lastModifiedBy>
  <cp:revision>17</cp:revision>
  <dcterms:created xsi:type="dcterms:W3CDTF">2021-02-05T14:29:48Z</dcterms:created>
  <dcterms:modified xsi:type="dcterms:W3CDTF">2021-02-09T08:46:55Z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(2)QxU7aKpwGtI0scK1GfW4R37DflmawE5WrfZkKecl8y/7pZt7qlfxmFntolMr7FijEcKSBaOv
dQN21q4Cwz2jJGp/u0VjSz+MR5yPSjHxukhOlv1mVXupNxyERjMF0tPTRd3X51cSISptWqFH
pLa4V/LUsIRfJSJ/E6MJm7RNuOqzDpPMjQ3hq88SGqAVNV8kq9zdXkBrz15bYAiPj+lBu+jE
wh4d/bwmV4P6RkBP7h</vt:lpwstr>
  </property>
  <property fmtid="{D5CDD505-2E9C-101B-9397-08002B2CF9AE}" pid="3" name="_2015_ms_pID_7253431">
    <vt:lpwstr>TOTHus3PMivSRJCH6RgJSfvBAPaHGuibQKq+zYpv/08dQXMRGMH9NE
KQYT7nGkPp5MfZIHOFbDzqCNY88SGYXpm9+r+xrygSkWM57Tj5O2NsN7gyKDe0xWtF6f7snf
ZK61PvSfVMkaKluW/Ld3LCbu/ze5noWRXBF7TGP4iqKbyOhGDNoQ8FO0a8eRbOXYH3Ooi6Pj
VZeQFJCyESSCa4uf</vt:lpwstr>
  </property>
</Properties>
</file>