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63" r:id="rId4"/>
    <p:sldId id="259" r:id="rId5"/>
    <p:sldId id="260" r:id="rId6"/>
    <p:sldId id="262" r:id="rId7"/>
    <p:sldId id="264" r:id="rId8"/>
    <p:sldId id="265" r:id="rId9"/>
    <p:sldId id="266" r:id="rId10"/>
    <p:sldId id="261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3DDAF2-F252-45A5-BB41-26B478619F7E}">
          <p14:sldIdLst>
            <p14:sldId id="257"/>
            <p14:sldId id="258"/>
            <p14:sldId id="263"/>
            <p14:sldId id="259"/>
            <p14:sldId id="260"/>
            <p14:sldId id="262"/>
            <p14:sldId id="264"/>
            <p14:sldId id="265"/>
            <p14:sldId id="266"/>
            <p14:sldId id="261"/>
            <p14:sldId id="267"/>
            <p14:sldId id="268"/>
            <p14:sldId id="269"/>
          </p14:sldIdLst>
        </p14:section>
        <p14:section name="Untitled Section" id="{841EF9A9-2A22-4D04-B385-8D1A16DC7A2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alphaModFix amt="28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corthotel.com/" TargetMode="External"/><Relationship Id="rId2" Type="http://schemas.openxmlformats.org/officeDocument/2006/relationships/hyperlink" Target="https://qa-environment.concorthotel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corthotel.co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67481"/>
            <a:ext cx="12192000" cy="914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319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Bu Epicleri kullaniniz ve user storylerinizi olusturunuz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56828"/>
            <a:ext cx="8596668" cy="4334911"/>
          </a:xfrm>
        </p:spPr>
        <p:txBody>
          <a:bodyPr/>
          <a:lstStyle/>
          <a:p>
            <a:r>
              <a:rPr lang="en-US" dirty="0"/>
              <a:t>Giris Sayfasi erisilebilir ve guvenli olmali</a:t>
            </a:r>
          </a:p>
          <a:p>
            <a:r>
              <a:rPr lang="en-US" dirty="0"/>
              <a:t>Ana sayfa de sirasiyla şu moduleler bulunmalidir: Hotel, room and reservation..</a:t>
            </a:r>
          </a:p>
          <a:p>
            <a:r>
              <a:rPr lang="en-US" dirty="0"/>
              <a:t>Hotel olusturulabilmelidir</a:t>
            </a:r>
          </a:p>
          <a:p>
            <a:r>
              <a:rPr lang="en-US" dirty="0"/>
              <a:t>Room olusturulabilmelidir</a:t>
            </a:r>
          </a:p>
          <a:p>
            <a:r>
              <a:rPr lang="en-US" dirty="0"/>
              <a:t>Reservation olusturulabilmelidir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393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Test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QA Environment:  </a:t>
            </a:r>
            <a:r>
              <a:rPr lang="tr-TR" dirty="0">
                <a:hlinkClick r:id="rId2"/>
              </a:rPr>
              <a:t>https://qa-environment.concorthotel.com/</a:t>
            </a:r>
            <a:endParaRPr lang="en-US" dirty="0"/>
          </a:p>
          <a:p>
            <a:r>
              <a:rPr lang="en-US" dirty="0"/>
              <a:t>Prod environment: </a:t>
            </a:r>
            <a:r>
              <a:rPr lang="tr-TR" dirty="0">
                <a:hlinkClick r:id="rId3"/>
              </a:rPr>
              <a:t>https://www.concorthotel.</a:t>
            </a:r>
            <a:r>
              <a:rPr lang="tr-TR">
                <a:hlinkClick r:id="rId3"/>
              </a:rPr>
              <a:t>com/</a:t>
            </a:r>
            <a:endParaRPr lang="en-US" dirty="0"/>
          </a:p>
          <a:p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</a:rPr>
              <a:t>UserName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 = manager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Password =</a:t>
            </a:r>
            <a:r>
              <a:rPr lang="tr-TR" dirty="0"/>
              <a:t> Manager1!</a:t>
            </a:r>
            <a:endParaRPr lang="en-US" dirty="0"/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Invalid test datayi kendiniz rast gele olusturabilirsiniz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Hotel, room ve rezrvasyon datasini excelde olusturabilirsiniz.</a:t>
            </a:r>
          </a:p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064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900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Good Luck to You All! Herkese Basarilar!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Tum asamalariniz bittikten sonra recordinglerinizi slackten gondermeyi unutmayiniz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33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24" y="1253544"/>
            <a:ext cx="8596668" cy="586203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Gordugunuz gibi mukemmel bir ilerleme kaydettiniz suana kadar ve onlari tamamen gerçek is ortamina yansitmis oldunuz ve tum bunlari zorlanmadan interviewlerde (mulakatlar) sorunsuz izah edebilirsiniz</a:t>
            </a:r>
          </a:p>
        </p:txBody>
      </p:sp>
    </p:spTree>
    <p:extLst>
      <p:ext uri="{BB962C8B-B14F-4D97-AF65-F5344CB8AC3E}">
        <p14:creationId xmlns:p14="http://schemas.microsoft.com/office/powerpoint/2010/main" val="4231132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60272" y="1307939"/>
            <a:ext cx="8883941" cy="563687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tr-TR" sz="17900" b="1" i="0" u="none" strike="noStrike" cap="all" dirty="0">
                <a:solidFill>
                  <a:srgbClr val="99CA3C"/>
                </a:solidFill>
                <a:effectLst/>
                <a:latin typeface="Poppins" panose="00000500000000000000" pitchFamily="2" charset="-94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WELCOME</a:t>
            </a:r>
          </a:p>
          <a:p>
            <a:pPr algn="ctr"/>
            <a:r>
              <a:rPr lang="tr-TR" sz="17900" b="1" i="0" u="none" strike="noStrike" cap="all" dirty="0">
                <a:solidFill>
                  <a:srgbClr val="99CA3C"/>
                </a:solidFill>
                <a:effectLst/>
                <a:latin typeface="Poppins" panose="00000500000000000000" pitchFamily="2" charset="-94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TO</a:t>
            </a:r>
          </a:p>
          <a:p>
            <a:pPr algn="ctr"/>
            <a:r>
              <a:rPr lang="tr-TR" sz="17900" b="1" i="0" u="none" strike="noStrike" cap="all" dirty="0">
                <a:solidFill>
                  <a:srgbClr val="99CA3C"/>
                </a:solidFill>
                <a:effectLst/>
                <a:latin typeface="Poppins" panose="00000500000000000000" pitchFamily="2" charset="-94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CONCORT HOTEL </a:t>
            </a:r>
          </a:p>
          <a:p>
            <a:pPr algn="ctr"/>
            <a:r>
              <a:rPr lang="tr-TR" sz="17900" b="1" i="0" u="none" strike="noStrike" cap="all" dirty="0" err="1">
                <a:solidFill>
                  <a:srgbClr val="002060"/>
                </a:solidFill>
                <a:effectLst/>
                <a:latin typeface="Poppins" panose="00000500000000000000" pitchFamily="2" charset="-94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pROJECT</a:t>
            </a:r>
            <a:br>
              <a:rPr lang="tr-TR" sz="5100" b="0" i="0" dirty="0">
                <a:solidFill>
                  <a:srgbClr val="002060"/>
                </a:solidFill>
                <a:effectLst/>
                <a:latin typeface="Poppins" panose="00000500000000000000" pitchFamily="2" charset="-94"/>
              </a:rPr>
            </a:br>
            <a:br>
              <a:rPr lang="en-US" sz="5100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467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19378" y="103031"/>
            <a:ext cx="10619639" cy="6445877"/>
          </a:xfrm>
        </p:spPr>
        <p:txBody>
          <a:bodyPr>
            <a:normAutofit fontScale="90000"/>
          </a:bodyPr>
          <a:lstStyle/>
          <a:p>
            <a:r>
              <a:rPr lang="tr-TR" dirty="0">
                <a:solidFill>
                  <a:schemeClr val="tx1"/>
                </a:solidFill>
              </a:rPr>
              <a:t>C</a:t>
            </a:r>
            <a:r>
              <a:rPr lang="en-US" dirty="0" err="1">
                <a:solidFill>
                  <a:schemeClr val="tx1"/>
                </a:solidFill>
              </a:rPr>
              <a:t>oncort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hotel project </a:t>
            </a:r>
            <a:r>
              <a:rPr lang="en-US" dirty="0" err="1">
                <a:solidFill>
                  <a:schemeClr val="tx1"/>
                </a:solidFill>
              </a:rPr>
              <a:t>hazirlik</a:t>
            </a:r>
            <a:r>
              <a:rPr lang="en-US" dirty="0">
                <a:solidFill>
                  <a:schemeClr val="tx1"/>
                </a:solidFill>
              </a:rPr>
              <a:t>!</a:t>
            </a:r>
            <a:br>
              <a:rPr lang="tr-TR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tr-TR" dirty="0">
                <a:solidFill>
                  <a:schemeClr val="tx1"/>
                </a:solidFill>
              </a:rPr>
              <a:t>*</a:t>
            </a:r>
            <a:r>
              <a:rPr lang="en-US" dirty="0">
                <a:solidFill>
                  <a:schemeClr val="tx1"/>
                </a:solidFill>
              </a:rPr>
              <a:t>Tum videolarınızı kaydediniz </a:t>
            </a:r>
            <a:r>
              <a:rPr lang="en-US" dirty="0" err="1">
                <a:solidFill>
                  <a:schemeClr val="tx1"/>
                </a:solidFill>
              </a:rPr>
              <a:t>lütfen</a:t>
            </a:r>
            <a:r>
              <a:rPr lang="en-US" dirty="0">
                <a:solidFill>
                  <a:schemeClr val="tx1"/>
                </a:solidFill>
              </a:rPr>
              <a:t>!</a:t>
            </a:r>
            <a:br>
              <a:rPr lang="tr-TR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tr-TR" dirty="0">
                <a:solidFill>
                  <a:schemeClr val="tx1"/>
                </a:solidFill>
              </a:rPr>
              <a:t>*</a:t>
            </a:r>
            <a:r>
              <a:rPr lang="en-US" dirty="0" err="1">
                <a:solidFill>
                  <a:schemeClr val="tx1"/>
                </a:solidFill>
              </a:rPr>
              <a:t>Tüm</a:t>
            </a:r>
            <a:r>
              <a:rPr lang="en-US" dirty="0">
                <a:solidFill>
                  <a:schemeClr val="tx1"/>
                </a:solidFill>
              </a:rPr>
              <a:t> adımları dikkatle ve sirasiyla </a:t>
            </a:r>
            <a:r>
              <a:rPr lang="en-US" dirty="0" err="1">
                <a:solidFill>
                  <a:schemeClr val="tx1"/>
                </a:solidFill>
              </a:rPr>
              <a:t>uygulayiniz</a:t>
            </a:r>
            <a:r>
              <a:rPr lang="en-US" dirty="0">
                <a:solidFill>
                  <a:schemeClr val="tx1"/>
                </a:solidFill>
              </a:rPr>
              <a:t>!</a:t>
            </a:r>
            <a:br>
              <a:rPr lang="tr-TR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tr-TR" dirty="0">
                <a:solidFill>
                  <a:schemeClr val="tx1"/>
                </a:solidFill>
              </a:rPr>
              <a:t>*</a:t>
            </a:r>
            <a:r>
              <a:rPr lang="en-US" dirty="0">
                <a:solidFill>
                  <a:schemeClr val="tx1"/>
                </a:solidFill>
              </a:rPr>
              <a:t>Bu proje piyasada kullanacaginiz önemli bir proje ve recruiterlara ifade edeceginiz </a:t>
            </a:r>
            <a:r>
              <a:rPr lang="en-US" dirty="0" err="1">
                <a:solidFill>
                  <a:schemeClr val="tx1"/>
                </a:solidFill>
              </a:rPr>
              <a:t>proje</a:t>
            </a:r>
            <a:r>
              <a:rPr lang="en-US" dirty="0">
                <a:solidFill>
                  <a:schemeClr val="tx1"/>
                </a:solidFill>
              </a:rPr>
              <a:t>!!!</a:t>
            </a:r>
            <a:br>
              <a:rPr lang="tr-TR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tr-TR" dirty="0">
                <a:solidFill>
                  <a:schemeClr val="tx1"/>
                </a:solidFill>
              </a:rPr>
              <a:t>*</a:t>
            </a:r>
            <a:r>
              <a:rPr lang="en-US" dirty="0">
                <a:solidFill>
                  <a:schemeClr val="tx1"/>
                </a:solidFill>
              </a:rPr>
              <a:t>Sprint sonu </a:t>
            </a:r>
            <a:r>
              <a:rPr lang="en-US" dirty="0" err="1">
                <a:solidFill>
                  <a:schemeClr val="tx1"/>
                </a:solidFill>
              </a:rPr>
              <a:t>hedefinize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eristiginizde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kaydettiginiz</a:t>
            </a:r>
            <a:r>
              <a:rPr lang="en-US" dirty="0">
                <a:solidFill>
                  <a:schemeClr val="tx1"/>
                </a:solidFill>
              </a:rPr>
              <a:t> videoyu bize slackten </a:t>
            </a:r>
            <a:r>
              <a:rPr lang="en-US" dirty="0" err="1">
                <a:solidFill>
                  <a:schemeClr val="tx1"/>
                </a:solidFill>
              </a:rPr>
              <a:t>aktarabilirsiniz</a:t>
            </a:r>
            <a:r>
              <a:rPr lang="en-US" dirty="0">
                <a:solidFill>
                  <a:schemeClr val="tx1"/>
                </a:solidFill>
              </a:rPr>
              <a:t>!</a:t>
            </a:r>
            <a:br>
              <a:rPr lang="tr-TR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Basarilar!!!</a:t>
            </a:r>
          </a:p>
        </p:txBody>
      </p:sp>
    </p:spTree>
    <p:extLst>
      <p:ext uri="{BB962C8B-B14F-4D97-AF65-F5344CB8AC3E}">
        <p14:creationId xmlns:p14="http://schemas.microsoft.com/office/powerpoint/2010/main" val="3822890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656" y="240322"/>
            <a:ext cx="9382847" cy="1887415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Jira’da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tr-TR" dirty="0">
                <a:solidFill>
                  <a:schemeClr val="tx1"/>
                </a:solidFill>
              </a:rPr>
              <a:t>C</a:t>
            </a:r>
            <a:r>
              <a:rPr lang="en-US" dirty="0" err="1">
                <a:solidFill>
                  <a:schemeClr val="tx1"/>
                </a:solidFill>
              </a:rPr>
              <a:t>oncort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hotel adinda bir proje olusturunuz Grooming (Refinement / arıtma) meeting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Tum takim arkadaslarinizi projeye ekleyiniz.</a:t>
            </a:r>
          </a:p>
          <a:p>
            <a:r>
              <a:rPr lang="en-US" dirty="0"/>
              <a:t>Grooming meeting organize ediniz ve tum takim arkadaslariniz katilsinlar</a:t>
            </a:r>
          </a:p>
          <a:p>
            <a:r>
              <a:rPr lang="en-US" dirty="0"/>
              <a:t>Sonra user story ve acceptance criteria olusturunuz.</a:t>
            </a:r>
          </a:p>
          <a:p>
            <a:r>
              <a:rPr lang="en-US" dirty="0"/>
              <a:t>Olusturacaginiz user story ve acceptance criterialari once excele yaziniz</a:t>
            </a:r>
          </a:p>
          <a:p>
            <a:r>
              <a:rPr lang="en-US" dirty="0"/>
              <a:t>Sonra onlari Jira da backlog a aktariniz(sprint backlog a degil)</a:t>
            </a:r>
          </a:p>
          <a:p>
            <a:r>
              <a:rPr lang="en-US" dirty="0" err="1"/>
              <a:t>Toplamda</a:t>
            </a:r>
            <a:r>
              <a:rPr lang="en-US" dirty="0"/>
              <a:t> </a:t>
            </a:r>
            <a:r>
              <a:rPr lang="tr-TR" dirty="0"/>
              <a:t>10</a:t>
            </a:r>
            <a:r>
              <a:rPr lang="en-US" dirty="0"/>
              <a:t> user story olusturunuz takim olarak</a:t>
            </a:r>
          </a:p>
          <a:p>
            <a:r>
              <a:rPr lang="en-US" dirty="0"/>
              <a:t>Tum meetinglerinizi birer birer kaydediniz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322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58721"/>
            <a:ext cx="8596668" cy="4682642"/>
          </a:xfrm>
        </p:spPr>
        <p:txBody>
          <a:bodyPr/>
          <a:lstStyle/>
          <a:p>
            <a:r>
              <a:rPr lang="en-US" dirty="0"/>
              <a:t>Sprint panning e basladiginizda;</a:t>
            </a:r>
          </a:p>
          <a:p>
            <a:r>
              <a:rPr lang="en-US" dirty="0"/>
              <a:t>SM Jira boardu acmalidir</a:t>
            </a:r>
          </a:p>
          <a:p>
            <a:r>
              <a:rPr lang="en-US" dirty="0"/>
              <a:t>Sonra PO higher priority (oncelikli) user storylerden baslayarak sirasiyla hepsini değerlendirmeye getirmeli.</a:t>
            </a:r>
          </a:p>
          <a:p>
            <a:r>
              <a:rPr lang="en-US" dirty="0"/>
              <a:t>Sonra sirasiyla tum user storyleri SM teker teker Development team e sormali </a:t>
            </a:r>
          </a:p>
          <a:p>
            <a:r>
              <a:rPr lang="en-US" dirty="0"/>
              <a:t>Herkes puanini ayni anda gostererek tum user storyler puanlandirilmali</a:t>
            </a:r>
          </a:p>
          <a:p>
            <a:r>
              <a:rPr lang="en-US" dirty="0"/>
              <a:t>Sonra SM maximum ve minimum rakamlari sorarak degerlendirmeli ve orta yol bulunmali, ama sizler icin gercekten automation icin ne kadar puan tutarsa Fibonacci rakamlarini kullanarak ona gore puanlandiriniz.</a:t>
            </a:r>
          </a:p>
          <a:p>
            <a:r>
              <a:rPr lang="en-US" dirty="0"/>
              <a:t>Ardından PO veya BA bunları Backlog’tan (user storyler) Sprint backlog’a taşımalıdır ve Jira’da sprint baslatilmalidir.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05521" y="336134"/>
            <a:ext cx="8596668" cy="85173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Sprint planning meeting</a:t>
            </a:r>
          </a:p>
        </p:txBody>
      </p:sp>
    </p:spTree>
    <p:extLst>
      <p:ext uri="{BB962C8B-B14F-4D97-AF65-F5344CB8AC3E}">
        <p14:creationId xmlns:p14="http://schemas.microsoft.com/office/powerpoint/2010/main" val="3752143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Sprint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9025"/>
            <a:ext cx="8596668" cy="45023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Herkes en az 1 </a:t>
            </a:r>
            <a:r>
              <a:rPr lang="en-US" b="1" dirty="0"/>
              <a:t>user story </a:t>
            </a:r>
            <a:r>
              <a:rPr lang="en-US" dirty="0"/>
              <a:t>üzerinde çalışmalı ve bunları tüm ekip üyeleri arasında paylaşmalıdır</a:t>
            </a:r>
          </a:p>
          <a:p>
            <a:r>
              <a:rPr lang="en-US" b="1" dirty="0"/>
              <a:t>Test case </a:t>
            </a:r>
            <a:r>
              <a:rPr lang="en-US" dirty="0"/>
              <a:t>oluşturun ve bunları ilgili </a:t>
            </a:r>
            <a:r>
              <a:rPr lang="en-US" b="1" dirty="0"/>
              <a:t>user storye </a:t>
            </a:r>
            <a:r>
              <a:rPr lang="en-US" dirty="0"/>
              <a:t>link edin</a:t>
            </a:r>
          </a:p>
          <a:p>
            <a:r>
              <a:rPr lang="en-US" b="1" dirty="0"/>
              <a:t>Test case </a:t>
            </a:r>
            <a:r>
              <a:rPr lang="en-US" dirty="0"/>
              <a:t>için gerekirse bir ön koşul(</a:t>
            </a:r>
            <a:r>
              <a:rPr lang="en-US" b="1" dirty="0"/>
              <a:t>precondition</a:t>
            </a:r>
            <a:r>
              <a:rPr lang="en-US" dirty="0"/>
              <a:t>) oluşturun (optional)</a:t>
            </a:r>
          </a:p>
          <a:p>
            <a:r>
              <a:rPr lang="en-US" dirty="0"/>
              <a:t>Ardından </a:t>
            </a:r>
            <a:r>
              <a:rPr lang="en-US" b="1" dirty="0"/>
              <a:t>test seti </a:t>
            </a:r>
            <a:r>
              <a:rPr lang="en-US" dirty="0"/>
              <a:t>oluşturun ve </a:t>
            </a:r>
            <a:r>
              <a:rPr lang="en-US" b="1" dirty="0"/>
              <a:t>test caseleri </a:t>
            </a:r>
            <a:r>
              <a:rPr lang="en-US" dirty="0"/>
              <a:t>test setinize bağlayın</a:t>
            </a:r>
          </a:p>
          <a:p>
            <a:r>
              <a:rPr lang="en-US" dirty="0"/>
              <a:t>Sonra </a:t>
            </a:r>
            <a:r>
              <a:rPr lang="en-US" b="1" dirty="0"/>
              <a:t>test steplerinizi test caselerinizde </a:t>
            </a:r>
            <a:r>
              <a:rPr lang="en-US" dirty="0"/>
              <a:t>olusturmalisiniz</a:t>
            </a:r>
            <a:endParaRPr lang="en-US" b="1" dirty="0"/>
          </a:p>
          <a:p>
            <a:r>
              <a:rPr lang="en-US" dirty="0"/>
              <a:t>Ardından </a:t>
            </a:r>
            <a:r>
              <a:rPr lang="en-US" b="1" dirty="0"/>
              <a:t>test planı </a:t>
            </a:r>
            <a:r>
              <a:rPr lang="en-US" dirty="0"/>
              <a:t>oluşturun ve </a:t>
            </a:r>
            <a:r>
              <a:rPr lang="en-US" b="1" dirty="0"/>
              <a:t>test setinize </a:t>
            </a:r>
            <a:r>
              <a:rPr lang="en-US" dirty="0"/>
              <a:t>bağlayın</a:t>
            </a:r>
          </a:p>
          <a:p>
            <a:r>
              <a:rPr lang="en-US" dirty="0"/>
              <a:t>Ardindan tum </a:t>
            </a:r>
            <a:r>
              <a:rPr lang="en-US" b="1" dirty="0"/>
              <a:t>test caselerinizi </a:t>
            </a:r>
            <a:r>
              <a:rPr lang="en-US" dirty="0"/>
              <a:t>yurutun (execute)</a:t>
            </a:r>
            <a:endParaRPr lang="en-US" b="1" dirty="0"/>
          </a:p>
          <a:p>
            <a:r>
              <a:rPr lang="en-US" dirty="0"/>
              <a:t>Beklenen sonuçlar gerçek sonuçlarla eşleşmezse, bir </a:t>
            </a:r>
            <a:r>
              <a:rPr lang="en-US" b="1" dirty="0"/>
              <a:t>bug ticketi </a:t>
            </a:r>
            <a:r>
              <a:rPr lang="en-US" dirty="0"/>
              <a:t>oluşturun ve ilgili Developer’a atayın</a:t>
            </a:r>
          </a:p>
          <a:p>
            <a:r>
              <a:rPr lang="en-US" b="1" dirty="0"/>
              <a:t>User story, test case, test set and test plans</a:t>
            </a:r>
            <a:r>
              <a:rPr lang="en-US" dirty="0"/>
              <a:t> bittiginde, Onlari boardunuzda Done kismina getiriniz</a:t>
            </a:r>
            <a:endParaRPr lang="en-US" b="1" dirty="0"/>
          </a:p>
          <a:p>
            <a:r>
              <a:rPr lang="en-US" dirty="0"/>
              <a:t>Son derste izlemis oldugumuz tum adimlari takip ediniz ve </a:t>
            </a:r>
            <a:r>
              <a:rPr lang="en-US" b="1" dirty="0"/>
              <a:t>user story, test case, test set, test plans olusturunuz ve tamamini execute ediniz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933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Daily stand up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Bu asamada user storylerinizi manuel olarak veya automate ederek test etmeye basladiginizda, önceki gun neler yaptiginizi ve o gun ne uzerine calistiginizi belirtiniz. Eger her hangi bir impediment olursa, onlarida belirtiniz.</a:t>
            </a:r>
          </a:p>
          <a:p>
            <a:r>
              <a:rPr lang="en-US" dirty="0"/>
              <a:t>Tum meseleleri takim arkadaslariyla degerlendiriniz</a:t>
            </a:r>
          </a:p>
          <a:p>
            <a:r>
              <a:rPr lang="en-US" dirty="0"/>
              <a:t>Bu toplantiniz 15 dakikayi gecmemelidir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360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Sprint review meeting (Sprint Demo)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Tum asamalar bittiginde, yapmis oldugunuz calismayi business yetkililerine demo olarak sununuz(mentor veya instructorlar olabilir)</a:t>
            </a:r>
          </a:p>
          <a:p>
            <a:r>
              <a:rPr lang="en-US" dirty="0"/>
              <a:t>Bu aşama normalde sadece bir kisi tarafindan yapilsa da, sizin takiminizda herkes uzerinde calistigi user storyi kendisi demo yapmalidir.</a:t>
            </a:r>
          </a:p>
        </p:txBody>
      </p:sp>
    </p:spTree>
    <p:extLst>
      <p:ext uri="{BB962C8B-B14F-4D97-AF65-F5344CB8AC3E}">
        <p14:creationId xmlns:p14="http://schemas.microsoft.com/office/powerpoint/2010/main" val="3419719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Sprint Retrospective meeting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 sey tamamlandiginda, SM boardu yoneterek sirasiyla şunları yapiniz;</a:t>
            </a:r>
          </a:p>
          <a:p>
            <a:r>
              <a:rPr lang="en-US" dirty="0"/>
              <a:t>Neler iyi gecti =&gt; tum takim üyeleri fikir beyan etmeli</a:t>
            </a:r>
          </a:p>
          <a:p>
            <a:r>
              <a:rPr lang="en-US" dirty="0"/>
              <a:t>Neler duzeltilebilir? =&gt; Tum takim fikir beyan etmeli</a:t>
            </a:r>
          </a:p>
          <a:p>
            <a:r>
              <a:rPr lang="en-US" dirty="0"/>
              <a:t>Bir sonraki sprint'te ne yapacağız? =&gt; yorumlar</a:t>
            </a:r>
          </a:p>
          <a:p>
            <a:r>
              <a:rPr lang="en-US" dirty="0"/>
              <a:t>Her hangi bir blocker varmiydi?(impediments) </a:t>
            </a:r>
          </a:p>
        </p:txBody>
      </p:sp>
    </p:spTree>
    <p:extLst>
      <p:ext uri="{BB962C8B-B14F-4D97-AF65-F5344CB8AC3E}">
        <p14:creationId xmlns:p14="http://schemas.microsoft.com/office/powerpoint/2010/main" val="34520320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9229</TotalTime>
  <Words>631</Words>
  <Application>Microsoft Office PowerPoint</Application>
  <PresentationFormat>Geniş ekran</PresentationFormat>
  <Paragraphs>63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9" baseType="lpstr">
      <vt:lpstr>Arial</vt:lpstr>
      <vt:lpstr>Calibri</vt:lpstr>
      <vt:lpstr>Poppins</vt:lpstr>
      <vt:lpstr>Trebuchet MS</vt:lpstr>
      <vt:lpstr>Wingdings 3</vt:lpstr>
      <vt:lpstr>Facet</vt:lpstr>
      <vt:lpstr>PowerPoint Sunusu</vt:lpstr>
      <vt:lpstr>PowerPoint Sunusu</vt:lpstr>
      <vt:lpstr>Concort hotel project hazirlik!  *Tum videolarınızı kaydediniz lütfen!  *Tüm adımları dikkatle ve sirasiyla uygulayiniz!  *Bu proje piyasada kullanacaginiz önemli bir proje ve recruiterlara ifade edeceginiz proje!!!  *Sprint sonu hedefinize eristiginizde kaydettiginiz videoyu bize slackten aktarabilirsiniz!  Basarilar!!!</vt:lpstr>
      <vt:lpstr>Jira’da Concort hotel adinda bir proje olusturunuz Grooming (Refinement / arıtma) meeting</vt:lpstr>
      <vt:lpstr>Sprint planning meeting</vt:lpstr>
      <vt:lpstr>Sprint</vt:lpstr>
      <vt:lpstr>Daily stand up </vt:lpstr>
      <vt:lpstr>Sprint review meeting (Sprint Demo)</vt:lpstr>
      <vt:lpstr>Sprint Retrospective meeting</vt:lpstr>
      <vt:lpstr>Bu Epicleri kullaniniz ve user storylerinizi olusturunuz</vt:lpstr>
      <vt:lpstr>Test Data </vt:lpstr>
      <vt:lpstr>Good Luck to You All! Herkese Basarilar!</vt:lpstr>
      <vt:lpstr>Gordugunuz gibi mukemmel bir ilerleme kaydettiniz suana kadar ve onlari tamamen gerçek is ortamina yansitmis oldunuz ve tum bunlari zorlanmadan interviewlerde (mulakatlar) sorunsuz izah edebilirsiniz</vt:lpstr>
    </vt:vector>
  </TitlesOfParts>
  <Company>Prince Georges County Public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COMPUTER</dc:creator>
  <cp:lastModifiedBy>asus</cp:lastModifiedBy>
  <cp:revision>147</cp:revision>
  <dcterms:created xsi:type="dcterms:W3CDTF">2019-12-18T19:54:25Z</dcterms:created>
  <dcterms:modified xsi:type="dcterms:W3CDTF">2021-10-23T20:59:28Z</dcterms:modified>
</cp:coreProperties>
</file>