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e66c9d3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e66c9d3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e66c9d3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e66c9d3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e66c9d35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e66c9d35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e66c9d3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e66c9d3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e66c9d35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e66c9d35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5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lt2"/>
                </a:solidFill>
              </a:rPr>
              <a:t>Plant Disease Detection Using CNN</a:t>
            </a:r>
            <a:endParaRPr sz="4400">
              <a:solidFill>
                <a:schemeClr val="lt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4975" y="1971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Sedef Yılmaz - 61720212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Software Engineering BSc.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6" name="Google Shape;56;p13" title="pepperbell_health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025" y="2916075"/>
            <a:ext cx="2075025" cy="20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pepperbell_bacterial (1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925" y="2916075"/>
            <a:ext cx="2075025" cy="20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/>
              <a:t>Research Questions</a:t>
            </a:r>
            <a:endParaRPr sz="25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lt1"/>
                </a:solidFill>
              </a:rPr>
              <a:t>• Can we classify plant diseases accurately?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lt1"/>
                </a:solidFill>
              </a:rPr>
              <a:t>• How effective is CNN on this dataset?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• Can data augmentation improve performance?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8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97"/>
              <a:buFont typeface="Arial"/>
              <a:buNone/>
            </a:pPr>
            <a:r>
              <a:rPr lang="en-GB" sz="2716">
                <a:solidFill>
                  <a:schemeClr val="dk1"/>
                </a:solidFill>
              </a:rPr>
              <a:t>Bullet points:</a:t>
            </a:r>
            <a:br>
              <a:rPr lang="en-GB">
                <a:solidFill>
                  <a:schemeClr val="lt1"/>
                </a:solidFill>
              </a:rPr>
            </a:br>
            <a:r>
              <a:rPr lang="en-GB">
                <a:solidFill>
                  <a:schemeClr val="lt1"/>
                </a:solidFill>
              </a:rPr>
              <a:t> • Can CNN classify plant diseases accurately?</a:t>
            </a:r>
            <a:br>
              <a:rPr lang="en-GB">
                <a:solidFill>
                  <a:schemeClr val="lt1"/>
                </a:solidFill>
              </a:rPr>
            </a:br>
            <a:r>
              <a:rPr lang="en-GB">
                <a:solidFill>
                  <a:schemeClr val="lt1"/>
                </a:solidFill>
              </a:rPr>
              <a:t> • Does data augmentation improve model performance?</a:t>
            </a:r>
            <a:br>
              <a:rPr lang="en-GB">
                <a:solidFill>
                  <a:schemeClr val="lt1"/>
                </a:solidFill>
              </a:rPr>
            </a:br>
            <a:r>
              <a:rPr lang="en-GB">
                <a:solidFill>
                  <a:schemeClr val="lt1"/>
                </a:solidFill>
              </a:rPr>
              <a:t> • How does the model perform on real test images?</a:t>
            </a:r>
            <a:br>
              <a:rPr lang="en-GB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986"/>
              <a:buFont typeface="Arial"/>
              <a:buNone/>
            </a:pPr>
            <a:r>
              <a:rPr lang="en-GB" sz="2683">
                <a:solidFill>
                  <a:schemeClr val="dk1"/>
                </a:solidFill>
              </a:rPr>
              <a:t>Dataset summary:</a:t>
            </a:r>
            <a:br>
              <a:rPr lang="en-GB">
                <a:solidFill>
                  <a:schemeClr val="lt1"/>
                </a:solidFill>
              </a:rPr>
            </a:br>
            <a:r>
              <a:rPr lang="en-GB">
                <a:solidFill>
                  <a:schemeClr val="lt1"/>
                </a:solidFill>
              </a:rPr>
              <a:t> • Total images: 26934</a:t>
            </a:r>
            <a:br>
              <a:rPr lang="en-GB">
                <a:solidFill>
                  <a:schemeClr val="lt1"/>
                </a:solidFill>
              </a:rPr>
            </a:br>
            <a:r>
              <a:rPr lang="en-GB">
                <a:solidFill>
                  <a:schemeClr val="lt1"/>
                </a:solidFill>
              </a:rPr>
              <a:t> • Classes: 11 plant disease categories + healthy</a:t>
            </a:r>
            <a:br>
              <a:rPr lang="en-GB">
                <a:solidFill>
                  <a:schemeClr val="lt1"/>
                </a:solidFill>
              </a:rPr>
            </a:br>
            <a:r>
              <a:rPr lang="en-GB">
                <a:solidFill>
                  <a:schemeClr val="lt1"/>
                </a:solidFill>
              </a:rPr>
              <a:t> • Image size standardized to 224x224 pixels</a:t>
            </a:r>
            <a:br>
              <a:rPr lang="en-GB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5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729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Dataset Loading and Preprocessing</a:t>
            </a:r>
            <a:br>
              <a:rPr lang="en-GB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Data Augmentation</a:t>
            </a:r>
            <a:br>
              <a:rPr lang="en-GB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CNN Model Training</a:t>
            </a:r>
            <a:br>
              <a:rPr lang="en-GB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Model Evaluation and Validation</a:t>
            </a:r>
            <a:br>
              <a:rPr lang="en-GB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Prediction on Test Images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2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raining Results &amp; Sample Prediction</a:t>
            </a:r>
            <a:endParaRPr/>
          </a:p>
        </p:txBody>
      </p:sp>
      <p:pic>
        <p:nvPicPr>
          <p:cNvPr id="81" name="Google Shape;81;p17" title="accuracy (2)_page-0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575" y="764753"/>
            <a:ext cx="3693476" cy="184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 title="loss (2)_page-000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425" y="764762"/>
            <a:ext cx="3693476" cy="1846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 title="sample_prediction (1)_page-000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5075" y="2840850"/>
            <a:ext cx="2658924" cy="19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 title="sample_augmentation (1)_page-0001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6648" y="2840850"/>
            <a:ext cx="3323651" cy="19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&amp; Next Steps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• CNN effectively classifies plant diseases in this dataset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• Data augmentation improved accuracy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</a:rPr>
              <a:t>• Future work: deeper networks, more training, transfer learning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