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0" r:id="rId6"/>
    <p:sldId id="263" r:id="rId7"/>
    <p:sldId id="264" r:id="rId8"/>
    <p:sldId id="265" r:id="rId9"/>
    <p:sldId id="262" r:id="rId10"/>
    <p:sldId id="266" r:id="rId11"/>
    <p:sldId id="267" r:id="rId12"/>
    <p:sldId id="268" r:id="rId13"/>
    <p:sldId id="270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8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0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1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3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9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1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6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23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EB506-E9D6-4581-BC57-3BA54BC4C5F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1A7B0-A2B4-4E7C-A463-9E8F45C06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0507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COP</a:t>
            </a:r>
          </a:p>
          <a:p>
            <a:r>
              <a:rPr lang="ko-KR" altLang="en-US" sz="2400" b="1" smtClean="0"/>
              <a:t>우아한인재들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51489" y="6235907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T2 </a:t>
            </a:r>
            <a:r>
              <a:rPr lang="ko-KR" altLang="en-US" b="1" dirty="0" err="1" smtClean="0"/>
              <a:t>오호진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0795" y="1280145"/>
            <a:ext cx="1050800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500" b="1" dirty="0" smtClean="0"/>
              <a:t>네트워크설정의</a:t>
            </a:r>
            <a:endParaRPr lang="en-US" altLang="ko-KR" sz="11500" b="1" dirty="0" smtClean="0"/>
          </a:p>
          <a:p>
            <a:pPr algn="ctr"/>
            <a:r>
              <a:rPr lang="ko-KR" altLang="en-US" sz="11500" b="1" dirty="0" smtClean="0"/>
              <a:t>이해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14006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" y="1162051"/>
            <a:ext cx="4362450" cy="489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-1" y="112925"/>
            <a:ext cx="4122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4</a:t>
            </a:r>
            <a:r>
              <a:rPr lang="ko-KR" altLang="en-US" sz="2800" b="1" dirty="0" smtClean="0"/>
              <a:t>. 게이트웨이</a:t>
            </a:r>
            <a:r>
              <a:rPr lang="en-US" altLang="ko-KR" sz="2800" b="1" dirty="0" smtClean="0"/>
              <a:t>(Gateway)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393575" y="3480990"/>
            <a:ext cx="1568824" cy="345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641197" y="2088767"/>
            <a:ext cx="3591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라우터</a:t>
            </a:r>
            <a:r>
              <a:rPr lang="en-US" altLang="ko-KR" dirty="0" smtClean="0"/>
              <a:t>(Router)</a:t>
            </a:r>
            <a:r>
              <a:rPr lang="ko-KR" altLang="en-US" dirty="0" smtClean="0"/>
              <a:t> </a:t>
            </a:r>
            <a:r>
              <a:rPr lang="ko-KR" altLang="en-US" dirty="0"/>
              <a:t>주소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주로 </a:t>
            </a:r>
            <a:r>
              <a:rPr lang="ko-KR" altLang="en-US" dirty="0"/>
              <a:t>마지막 주소가 1로 끝남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15145" y="5829693"/>
            <a:ext cx="4167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서로 다른 </a:t>
            </a:r>
            <a:r>
              <a:rPr lang="ko-KR" altLang="en-US" dirty="0" err="1">
                <a:solidFill>
                  <a:srgbClr val="FF0000"/>
                </a:solidFill>
              </a:rPr>
              <a:t>Network를</a:t>
            </a:r>
            <a:r>
              <a:rPr lang="ko-KR" altLang="en-US" dirty="0">
                <a:solidFill>
                  <a:srgbClr val="FF0000"/>
                </a:solidFill>
              </a:rPr>
              <a:t> 연결</a:t>
            </a:r>
            <a:r>
              <a:rPr lang="ko-KR" altLang="en-US" dirty="0"/>
              <a:t>해주는 장치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4420" y="1162051"/>
            <a:ext cx="160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게이트웨이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192.168.150.1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57088" y="2007500"/>
            <a:ext cx="1662797" cy="513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16" idx="0"/>
            <a:endCxn id="9" idx="1"/>
          </p:cNvCxnSpPr>
          <p:nvPr/>
        </p:nvCxnSpPr>
        <p:spPr>
          <a:xfrm rot="16200000" flipH="1" flipV="1">
            <a:off x="5298386" y="3624258"/>
            <a:ext cx="4006859" cy="773342"/>
          </a:xfrm>
          <a:prstGeom prst="bentConnector4">
            <a:avLst>
              <a:gd name="adj1" fmla="val -5705"/>
              <a:gd name="adj2" fmla="val 2478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739465" y="2801789"/>
            <a:ext cx="3562350" cy="1962150"/>
            <a:chOff x="3739465" y="2801789"/>
            <a:chExt cx="3562350" cy="196215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9465" y="2801789"/>
              <a:ext cx="3562350" cy="1962150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4362936" y="3743325"/>
              <a:ext cx="2742714" cy="26760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70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&lt;strong&gt;Cisco&lt;/strong&gt; 9500 MDS | Large SAN fabric switch | pchow98 | Flick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0" y="2668361"/>
            <a:ext cx="1259190" cy="1220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118845"/>
            <a:ext cx="407589" cy="4075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118845"/>
            <a:ext cx="407589" cy="4075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782233"/>
            <a:ext cx="407589" cy="407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782233"/>
            <a:ext cx="407589" cy="407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118845"/>
            <a:ext cx="407589" cy="407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118845"/>
            <a:ext cx="407589" cy="4075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782233"/>
            <a:ext cx="407589" cy="4075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782233"/>
            <a:ext cx="407589" cy="4075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118845"/>
            <a:ext cx="407589" cy="4075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118845"/>
            <a:ext cx="407589" cy="40758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782233"/>
            <a:ext cx="407589" cy="4075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782233"/>
            <a:ext cx="407589" cy="4075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775721" y="4778186"/>
            <a:ext cx="1828800" cy="182880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48745" y="4778186"/>
            <a:ext cx="1828800" cy="182880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1769" y="4778186"/>
            <a:ext cx="1828800" cy="182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4" y="518296"/>
            <a:ext cx="1691803" cy="169180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223957" y="4531964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인사팀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04871" y="4531963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총무팀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85785" y="4493405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8" idx="2"/>
          </p:cNvCxnSpPr>
          <p:nvPr/>
        </p:nvCxnSpPr>
        <p:spPr>
          <a:xfrm flipV="1">
            <a:off x="2680803" y="3889018"/>
            <a:ext cx="3082342" cy="64294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0"/>
            <a:endCxn id="8" idx="2"/>
          </p:cNvCxnSpPr>
          <p:nvPr/>
        </p:nvCxnSpPr>
        <p:spPr>
          <a:xfrm flipV="1">
            <a:off x="5761717" y="3889018"/>
            <a:ext cx="1428" cy="642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0"/>
            <a:endCxn id="8" idx="2"/>
          </p:cNvCxnSpPr>
          <p:nvPr/>
        </p:nvCxnSpPr>
        <p:spPr>
          <a:xfrm flipH="1" flipV="1">
            <a:off x="5763145" y="3889018"/>
            <a:ext cx="3079486" cy="604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&lt;strong&gt;구글&lt;/strong&gt; 로고 인터넷 · Pixabay의 무료 이미지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50762" y="589187"/>
            <a:ext cx="669936" cy="255413"/>
          </a:xfrm>
          <a:prstGeom prst="rect">
            <a:avLst/>
          </a:prstGeom>
        </p:spPr>
      </p:pic>
      <p:pic>
        <p:nvPicPr>
          <p:cNvPr id="42" name="그림 41" descr="&lt;strong&gt;네이버&lt;/strong&gt; - 끄코위키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52" y="412763"/>
            <a:ext cx="731450" cy="199666"/>
          </a:xfrm>
          <a:prstGeom prst="rect">
            <a:avLst/>
          </a:prstGeom>
        </p:spPr>
      </p:pic>
      <p:pic>
        <p:nvPicPr>
          <p:cNvPr id="43" name="그림 42" descr="&lt;strong&gt;11번가&lt;/strong&gt;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4" y="217711"/>
            <a:ext cx="887845" cy="289184"/>
          </a:xfrm>
          <a:prstGeom prst="rect">
            <a:avLst/>
          </a:prstGeom>
        </p:spPr>
      </p:pic>
      <p:pic>
        <p:nvPicPr>
          <p:cNvPr id="44" name="그림 43" descr="&lt;strong&gt;다음&lt;/strong&gt;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98" y="324792"/>
            <a:ext cx="454783" cy="193504"/>
          </a:xfrm>
          <a:prstGeom prst="rect">
            <a:avLst/>
          </a:prstGeom>
        </p:spPr>
      </p:pic>
      <p:pic>
        <p:nvPicPr>
          <p:cNvPr id="45" name="그림 44" descr="&lt;strong&gt;정부24&lt;/strong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71" y="1096695"/>
            <a:ext cx="454783" cy="1596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39977" y="75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등등등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8" idx="0"/>
          </p:cNvCxnSpPr>
          <p:nvPr/>
        </p:nvCxnSpPr>
        <p:spPr>
          <a:xfrm flipH="1" flipV="1">
            <a:off x="5761715" y="1878405"/>
            <a:ext cx="1430" cy="78995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0" y="112925"/>
            <a:ext cx="2223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우리 회사</a:t>
            </a:r>
            <a:endParaRPr lang="en-US" altLang="ko-KR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030779" y="13811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세상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22122" y="2415511"/>
            <a:ext cx="2064496" cy="17707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7182440" y="1878405"/>
            <a:ext cx="2875960" cy="988696"/>
          </a:xfrm>
          <a:prstGeom prst="wedgeEllipseCallout">
            <a:avLst>
              <a:gd name="adj1" fmla="val -73316"/>
              <a:gd name="adj2" fmla="val 76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192.168.150.1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사실 나야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헤헿</a:t>
            </a:r>
            <a:endParaRPr lang="en-US" altLang="ko-KR" dirty="0" smtClean="0"/>
          </a:p>
        </p:txBody>
      </p:sp>
      <p:pic>
        <p:nvPicPr>
          <p:cNvPr id="49" name="그림 48" descr="아이피타임(&lt;strong&gt;ipTIME&lt;/strong&gt;), A2004ns-R 출시 :: 보드나라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10" b="90314" l="5167" r="96333">
                        <a14:foregroundMark x1="29667" y1="60300" x2="52167" y2="68486"/>
                        <a14:foregroundMark x1="37000" y1="4366" x2="39000" y2="56889"/>
                        <a14:foregroundMark x1="41500" y1="53615" x2="83000" y2="67258"/>
                        <a14:foregroundMark x1="83000" y1="65348" x2="60500" y2="81855"/>
                        <a14:foregroundMark x1="17500" y1="62347" x2="73333" y2="76126"/>
                        <a14:foregroundMark x1="27500" y1="53752" x2="12833" y2="66849"/>
                        <a14:foregroundMark x1="9333" y1="65075" x2="30000" y2="54161"/>
                        <a14:foregroundMark x1="7167" y1="65075" x2="25167" y2="54843"/>
                        <a14:foregroundMark x1="7667" y1="64529" x2="21500" y2="56480"/>
                        <a14:foregroundMark x1="9833" y1="62892" x2="7167" y2="64666"/>
                        <a14:foregroundMark x1="7500" y1="64120" x2="7833" y2="64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36" y="2333138"/>
            <a:ext cx="1110373" cy="1356506"/>
          </a:xfrm>
          <a:prstGeom prst="rect">
            <a:avLst/>
          </a:prstGeom>
        </p:spPr>
      </p:pic>
      <p:sp>
        <p:nvSpPr>
          <p:cNvPr id="50" name="타원형 설명선 49"/>
          <p:cNvSpPr/>
          <p:nvPr/>
        </p:nvSpPr>
        <p:spPr>
          <a:xfrm>
            <a:off x="6218562" y="897210"/>
            <a:ext cx="3336416" cy="2736371"/>
          </a:xfrm>
          <a:prstGeom prst="wedgeEllipseCallout">
            <a:avLst>
              <a:gd name="adj1" fmla="val 65023"/>
              <a:gd name="adj2" fmla="val 2909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 잊지 않았지</a:t>
            </a:r>
            <a:r>
              <a:rPr lang="en-US" altLang="ko-KR" dirty="0" smtClean="0"/>
              <a:t>?</a:t>
            </a:r>
            <a:r>
              <a:rPr lang="ko-KR" altLang="en-US" dirty="0" err="1" smtClean="0"/>
              <a:t>ㅎㅎ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가정에서는 나야</a:t>
            </a:r>
            <a:r>
              <a:rPr lang="en-US" altLang="ko-KR" dirty="0" smtClean="0"/>
              <a:t>…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공유기</a:t>
            </a:r>
            <a:r>
              <a:rPr lang="en-US" altLang="ko-KR" dirty="0" smtClean="0"/>
              <a:t>…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헤헤헿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07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&lt;strong&gt;Cisco&lt;/strong&gt; 9500 MDS | Large SAN fabric switch | pchow98 | Flick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0" y="2668361"/>
            <a:ext cx="1259190" cy="1220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118845"/>
            <a:ext cx="407589" cy="4075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118845"/>
            <a:ext cx="407589" cy="4075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782233"/>
            <a:ext cx="407589" cy="407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782233"/>
            <a:ext cx="407589" cy="407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118845"/>
            <a:ext cx="407589" cy="407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118845"/>
            <a:ext cx="407589" cy="4075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782233"/>
            <a:ext cx="407589" cy="4075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782233"/>
            <a:ext cx="407589" cy="4075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118845"/>
            <a:ext cx="407589" cy="4075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118845"/>
            <a:ext cx="407589" cy="40758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782233"/>
            <a:ext cx="407589" cy="4075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782233"/>
            <a:ext cx="407589" cy="4075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775721" y="4778186"/>
            <a:ext cx="1828800" cy="182880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48745" y="4778186"/>
            <a:ext cx="1828800" cy="182880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1769" y="4778186"/>
            <a:ext cx="1828800" cy="182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4" y="518296"/>
            <a:ext cx="1691803" cy="169180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223957" y="4531964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인사팀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04871" y="4531963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총무팀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85785" y="4493405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8" idx="2"/>
          </p:cNvCxnSpPr>
          <p:nvPr/>
        </p:nvCxnSpPr>
        <p:spPr>
          <a:xfrm flipV="1">
            <a:off x="2680803" y="3889018"/>
            <a:ext cx="3082342" cy="64294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0"/>
            <a:endCxn id="8" idx="2"/>
          </p:cNvCxnSpPr>
          <p:nvPr/>
        </p:nvCxnSpPr>
        <p:spPr>
          <a:xfrm flipV="1">
            <a:off x="5761717" y="3889018"/>
            <a:ext cx="1428" cy="642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0"/>
            <a:endCxn id="8" idx="2"/>
          </p:cNvCxnSpPr>
          <p:nvPr/>
        </p:nvCxnSpPr>
        <p:spPr>
          <a:xfrm flipH="1" flipV="1">
            <a:off x="5763145" y="3889018"/>
            <a:ext cx="3079486" cy="604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&lt;strong&gt;구글&lt;/strong&gt; 로고 인터넷 · Pixabay의 무료 이미지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50762" y="589187"/>
            <a:ext cx="669936" cy="255413"/>
          </a:xfrm>
          <a:prstGeom prst="rect">
            <a:avLst/>
          </a:prstGeom>
        </p:spPr>
      </p:pic>
      <p:pic>
        <p:nvPicPr>
          <p:cNvPr id="42" name="그림 41" descr="&lt;strong&gt;네이버&lt;/strong&gt; - 끄코위키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52" y="412763"/>
            <a:ext cx="731450" cy="199666"/>
          </a:xfrm>
          <a:prstGeom prst="rect">
            <a:avLst/>
          </a:prstGeom>
        </p:spPr>
      </p:pic>
      <p:pic>
        <p:nvPicPr>
          <p:cNvPr id="43" name="그림 42" descr="&lt;strong&gt;11번가&lt;/strong&gt;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4" y="217711"/>
            <a:ext cx="887845" cy="289184"/>
          </a:xfrm>
          <a:prstGeom prst="rect">
            <a:avLst/>
          </a:prstGeom>
        </p:spPr>
      </p:pic>
      <p:pic>
        <p:nvPicPr>
          <p:cNvPr id="44" name="그림 43" descr="&lt;strong&gt;다음&lt;/strong&gt;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98" y="324792"/>
            <a:ext cx="454783" cy="193504"/>
          </a:xfrm>
          <a:prstGeom prst="rect">
            <a:avLst/>
          </a:prstGeom>
        </p:spPr>
      </p:pic>
      <p:pic>
        <p:nvPicPr>
          <p:cNvPr id="45" name="그림 44" descr="&lt;strong&gt;정부24&lt;/strong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71" y="1096695"/>
            <a:ext cx="454783" cy="1596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39977" y="75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등등등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8" idx="0"/>
          </p:cNvCxnSpPr>
          <p:nvPr/>
        </p:nvCxnSpPr>
        <p:spPr>
          <a:xfrm flipH="1" flipV="1">
            <a:off x="5761715" y="1878405"/>
            <a:ext cx="1430" cy="78995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-1" y="112925"/>
            <a:ext cx="30526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라우터</a:t>
            </a:r>
            <a:r>
              <a:rPr lang="en-US" altLang="ko-KR" sz="2800" b="1" dirty="0" smtClean="0"/>
              <a:t>(Router)</a:t>
            </a:r>
            <a:endParaRPr lang="en-US" altLang="ko-KR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030779" y="13811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세상</a:t>
            </a:r>
            <a:endParaRPr lang="ko-KR" altLang="en-US" dirty="0"/>
          </a:p>
        </p:txBody>
      </p:sp>
      <p:sp>
        <p:nvSpPr>
          <p:cNvPr id="2" name="타원형 설명선 1"/>
          <p:cNvSpPr/>
          <p:nvPr/>
        </p:nvSpPr>
        <p:spPr>
          <a:xfrm>
            <a:off x="72912" y="3812894"/>
            <a:ext cx="2917371" cy="1097062"/>
          </a:xfrm>
          <a:prstGeom prst="wedgeEllipseCallout">
            <a:avLst>
              <a:gd name="adj1" fmla="val 20959"/>
              <a:gd name="adj2" fmla="val 704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네이버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접속해야지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0" name="타원형 설명선 39"/>
          <p:cNvSpPr/>
          <p:nvPr/>
        </p:nvSpPr>
        <p:spPr>
          <a:xfrm>
            <a:off x="12741" y="2948485"/>
            <a:ext cx="3735092" cy="1803899"/>
          </a:xfrm>
          <a:prstGeom prst="wedgeEllipseCallout">
            <a:avLst>
              <a:gd name="adj1" fmla="val 7747"/>
              <a:gd name="adj2" fmla="val 704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DNS</a:t>
            </a:r>
            <a:r>
              <a:rPr lang="ko-KR" altLang="en-US" dirty="0" smtClean="0"/>
              <a:t>가 네이버 주소는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223.130.195.95</a:t>
            </a:r>
            <a:r>
              <a:rPr lang="ko-KR" altLang="en-US" dirty="0" smtClean="0"/>
              <a:t>라고</a:t>
            </a:r>
            <a:endParaRPr lang="en-US" altLang="ko-KR" dirty="0" smtClean="0"/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알려줬어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7" name="폭발 1 6"/>
          <p:cNvSpPr/>
          <p:nvPr/>
        </p:nvSpPr>
        <p:spPr>
          <a:xfrm>
            <a:off x="77460" y="2447698"/>
            <a:ext cx="3682069" cy="2917371"/>
          </a:xfrm>
          <a:prstGeom prst="irregularSeal1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야</a:t>
            </a:r>
            <a:r>
              <a:rPr lang="en-US" altLang="ko-KR" dirty="0" smtClean="0"/>
              <a:t>!!!</a:t>
            </a:r>
          </a:p>
          <a:p>
            <a:pPr algn="ctr"/>
            <a:r>
              <a:rPr lang="en-US" altLang="ko-KR" dirty="0" smtClean="0"/>
              <a:t>223.130.195.95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어디냐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52396" y="4345518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152396" y="435958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94868" y="435958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81485" y="433913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192565" y="4329526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241665" y="4361425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2183569" y="4391875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184030" y="4336121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27584" y="4338923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2162636" y="4432079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2217115" y="4364797"/>
            <a:ext cx="837887" cy="49203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ARP</a:t>
            </a:r>
            <a:endParaRPr lang="ko-KR" altLang="en-US" dirty="0"/>
          </a:p>
        </p:txBody>
      </p:sp>
      <p:sp>
        <p:nvSpPr>
          <p:cNvPr id="29" name="타원형 설명선 28"/>
          <p:cNvSpPr/>
          <p:nvPr/>
        </p:nvSpPr>
        <p:spPr>
          <a:xfrm>
            <a:off x="72912" y="2167043"/>
            <a:ext cx="3299769" cy="2232750"/>
          </a:xfrm>
          <a:prstGeom prst="wedgeEllipseCallout">
            <a:avLst>
              <a:gd name="adj1" fmla="val 17874"/>
              <a:gd name="adj2" fmla="val 833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대답이 </a:t>
            </a:r>
            <a:r>
              <a:rPr lang="ko-KR" altLang="en-US" dirty="0" err="1" smtClean="0"/>
              <a:t>없노</a:t>
            </a:r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다른 네트워크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…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라우터한테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물어봐야지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928800" y="1647002"/>
            <a:ext cx="3399815" cy="1824851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Address Resolution Protocol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IP</a:t>
            </a:r>
            <a:r>
              <a:rPr lang="ko-KR" altLang="en-US" dirty="0" smtClean="0"/>
              <a:t>주소를 가지고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MAC</a:t>
            </a:r>
            <a:r>
              <a:rPr lang="ko-KR" altLang="en-US" dirty="0" smtClean="0"/>
              <a:t>주소 찾는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82110" y="1280949"/>
            <a:ext cx="89319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ARP</a:t>
            </a:r>
            <a:endParaRPr lang="ko-KR" altLang="en-US" sz="2800" b="1" dirty="0"/>
          </a:p>
        </p:txBody>
      </p:sp>
      <p:sp>
        <p:nvSpPr>
          <p:cNvPr id="34" name="타원형 설명선 33"/>
          <p:cNvSpPr/>
          <p:nvPr/>
        </p:nvSpPr>
        <p:spPr>
          <a:xfrm>
            <a:off x="108916" y="2531321"/>
            <a:ext cx="3028732" cy="1825664"/>
          </a:xfrm>
          <a:prstGeom prst="wedgeEllipseCallout">
            <a:avLst>
              <a:gd name="adj1" fmla="val 16012"/>
              <a:gd name="adj2" fmla="val 9063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라우터</a:t>
            </a:r>
            <a:r>
              <a:rPr lang="ko-KR" altLang="en-US" dirty="0" smtClean="0"/>
              <a:t>야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223.130.195.95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어디로 가야 되</a:t>
            </a:r>
            <a:r>
              <a:rPr lang="en-US" altLang="ko-KR" dirty="0" smtClean="0">
                <a:solidFill>
                  <a:srgbClr val="FF0000"/>
                </a:solidFill>
              </a:rPr>
              <a:t>???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타원형 설명선 35"/>
          <p:cNvSpPr/>
          <p:nvPr/>
        </p:nvSpPr>
        <p:spPr>
          <a:xfrm>
            <a:off x="6642581" y="1730526"/>
            <a:ext cx="2504565" cy="1395910"/>
          </a:xfrm>
          <a:prstGeom prst="wedgeEllipseCallout">
            <a:avLst>
              <a:gd name="adj1" fmla="val -60765"/>
              <a:gd name="adj2" fmla="val 52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나한테 </a:t>
            </a:r>
            <a:r>
              <a:rPr lang="ko-KR" altLang="en-US" dirty="0" err="1" smtClean="0"/>
              <a:t>맡껴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여기로 가면 됨</a:t>
            </a:r>
            <a:endParaRPr lang="en-US" altLang="ko-KR" dirty="0" smtClean="0"/>
          </a:p>
        </p:txBody>
      </p:sp>
      <p:sp>
        <p:nvSpPr>
          <p:cNvPr id="37" name="자유형 36"/>
          <p:cNvSpPr/>
          <p:nvPr/>
        </p:nvSpPr>
        <p:spPr>
          <a:xfrm>
            <a:off x="2381250" y="714375"/>
            <a:ext cx="4114800" cy="4514850"/>
          </a:xfrm>
          <a:custGeom>
            <a:avLst/>
            <a:gdLst>
              <a:gd name="connsiteX0" fmla="*/ 0 w 4114800"/>
              <a:gd name="connsiteY0" fmla="*/ 4514850 h 4514850"/>
              <a:gd name="connsiteX1" fmla="*/ 9525 w 4114800"/>
              <a:gd name="connsiteY1" fmla="*/ 4438650 h 4514850"/>
              <a:gd name="connsiteX2" fmla="*/ 38100 w 4114800"/>
              <a:gd name="connsiteY2" fmla="*/ 4400550 h 4514850"/>
              <a:gd name="connsiteX3" fmla="*/ 47625 w 4114800"/>
              <a:gd name="connsiteY3" fmla="*/ 4371975 h 4514850"/>
              <a:gd name="connsiteX4" fmla="*/ 66675 w 4114800"/>
              <a:gd name="connsiteY4" fmla="*/ 4343400 h 4514850"/>
              <a:gd name="connsiteX5" fmla="*/ 76200 w 4114800"/>
              <a:gd name="connsiteY5" fmla="*/ 4286250 h 4514850"/>
              <a:gd name="connsiteX6" fmla="*/ 133350 w 4114800"/>
              <a:gd name="connsiteY6" fmla="*/ 4171950 h 4514850"/>
              <a:gd name="connsiteX7" fmla="*/ 200025 w 4114800"/>
              <a:gd name="connsiteY7" fmla="*/ 4105275 h 4514850"/>
              <a:gd name="connsiteX8" fmla="*/ 247650 w 4114800"/>
              <a:gd name="connsiteY8" fmla="*/ 4057650 h 4514850"/>
              <a:gd name="connsiteX9" fmla="*/ 266700 w 4114800"/>
              <a:gd name="connsiteY9" fmla="*/ 4029075 h 4514850"/>
              <a:gd name="connsiteX10" fmla="*/ 323850 w 4114800"/>
              <a:gd name="connsiteY10" fmla="*/ 3971925 h 4514850"/>
              <a:gd name="connsiteX11" fmla="*/ 390525 w 4114800"/>
              <a:gd name="connsiteY11" fmla="*/ 3886200 h 4514850"/>
              <a:gd name="connsiteX12" fmla="*/ 409575 w 4114800"/>
              <a:gd name="connsiteY12" fmla="*/ 3857625 h 4514850"/>
              <a:gd name="connsiteX13" fmla="*/ 476250 w 4114800"/>
              <a:gd name="connsiteY13" fmla="*/ 3838575 h 4514850"/>
              <a:gd name="connsiteX14" fmla="*/ 523875 w 4114800"/>
              <a:gd name="connsiteY14" fmla="*/ 3829050 h 4514850"/>
              <a:gd name="connsiteX15" fmla="*/ 552450 w 4114800"/>
              <a:gd name="connsiteY15" fmla="*/ 3819525 h 4514850"/>
              <a:gd name="connsiteX16" fmla="*/ 771525 w 4114800"/>
              <a:gd name="connsiteY16" fmla="*/ 3810000 h 4514850"/>
              <a:gd name="connsiteX17" fmla="*/ 904875 w 4114800"/>
              <a:gd name="connsiteY17" fmla="*/ 3800475 h 4514850"/>
              <a:gd name="connsiteX18" fmla="*/ 1133475 w 4114800"/>
              <a:gd name="connsiteY18" fmla="*/ 3781425 h 4514850"/>
              <a:gd name="connsiteX19" fmla="*/ 1190625 w 4114800"/>
              <a:gd name="connsiteY19" fmla="*/ 3762375 h 4514850"/>
              <a:gd name="connsiteX20" fmla="*/ 1238250 w 4114800"/>
              <a:gd name="connsiteY20" fmla="*/ 3743325 h 4514850"/>
              <a:gd name="connsiteX21" fmla="*/ 1285875 w 4114800"/>
              <a:gd name="connsiteY21" fmla="*/ 3733800 h 4514850"/>
              <a:gd name="connsiteX22" fmla="*/ 1333500 w 4114800"/>
              <a:gd name="connsiteY22" fmla="*/ 3714750 h 4514850"/>
              <a:gd name="connsiteX23" fmla="*/ 1419225 w 4114800"/>
              <a:gd name="connsiteY23" fmla="*/ 3695700 h 4514850"/>
              <a:gd name="connsiteX24" fmla="*/ 1485900 w 4114800"/>
              <a:gd name="connsiteY24" fmla="*/ 3657600 h 4514850"/>
              <a:gd name="connsiteX25" fmla="*/ 1552575 w 4114800"/>
              <a:gd name="connsiteY25" fmla="*/ 3638550 h 4514850"/>
              <a:gd name="connsiteX26" fmla="*/ 1600200 w 4114800"/>
              <a:gd name="connsiteY26" fmla="*/ 3619500 h 4514850"/>
              <a:gd name="connsiteX27" fmla="*/ 1704975 w 4114800"/>
              <a:gd name="connsiteY27" fmla="*/ 3600450 h 4514850"/>
              <a:gd name="connsiteX28" fmla="*/ 1771650 w 4114800"/>
              <a:gd name="connsiteY28" fmla="*/ 3562350 h 4514850"/>
              <a:gd name="connsiteX29" fmla="*/ 1866900 w 4114800"/>
              <a:gd name="connsiteY29" fmla="*/ 3533775 h 4514850"/>
              <a:gd name="connsiteX30" fmla="*/ 1914525 w 4114800"/>
              <a:gd name="connsiteY30" fmla="*/ 3524250 h 4514850"/>
              <a:gd name="connsiteX31" fmla="*/ 1971675 w 4114800"/>
              <a:gd name="connsiteY31" fmla="*/ 3505200 h 4514850"/>
              <a:gd name="connsiteX32" fmla="*/ 2200275 w 4114800"/>
              <a:gd name="connsiteY32" fmla="*/ 3486150 h 4514850"/>
              <a:gd name="connsiteX33" fmla="*/ 2266950 w 4114800"/>
              <a:gd name="connsiteY33" fmla="*/ 3476625 h 4514850"/>
              <a:gd name="connsiteX34" fmla="*/ 2314575 w 4114800"/>
              <a:gd name="connsiteY34" fmla="*/ 3467100 h 4514850"/>
              <a:gd name="connsiteX35" fmla="*/ 2428875 w 4114800"/>
              <a:gd name="connsiteY35" fmla="*/ 3457575 h 4514850"/>
              <a:gd name="connsiteX36" fmla="*/ 2514600 w 4114800"/>
              <a:gd name="connsiteY36" fmla="*/ 3438525 h 4514850"/>
              <a:gd name="connsiteX37" fmla="*/ 2562225 w 4114800"/>
              <a:gd name="connsiteY37" fmla="*/ 3429000 h 4514850"/>
              <a:gd name="connsiteX38" fmla="*/ 2600325 w 4114800"/>
              <a:gd name="connsiteY38" fmla="*/ 3419475 h 4514850"/>
              <a:gd name="connsiteX39" fmla="*/ 2695575 w 4114800"/>
              <a:gd name="connsiteY39" fmla="*/ 3400425 h 4514850"/>
              <a:gd name="connsiteX40" fmla="*/ 2781300 w 4114800"/>
              <a:gd name="connsiteY40" fmla="*/ 3381375 h 4514850"/>
              <a:gd name="connsiteX41" fmla="*/ 2838450 w 4114800"/>
              <a:gd name="connsiteY41" fmla="*/ 3362325 h 4514850"/>
              <a:gd name="connsiteX42" fmla="*/ 2876550 w 4114800"/>
              <a:gd name="connsiteY42" fmla="*/ 3343275 h 4514850"/>
              <a:gd name="connsiteX43" fmla="*/ 2924175 w 4114800"/>
              <a:gd name="connsiteY43" fmla="*/ 3333750 h 4514850"/>
              <a:gd name="connsiteX44" fmla="*/ 2962275 w 4114800"/>
              <a:gd name="connsiteY44" fmla="*/ 3314700 h 4514850"/>
              <a:gd name="connsiteX45" fmla="*/ 3000375 w 4114800"/>
              <a:gd name="connsiteY45" fmla="*/ 3305175 h 4514850"/>
              <a:gd name="connsiteX46" fmla="*/ 3028950 w 4114800"/>
              <a:gd name="connsiteY46" fmla="*/ 3286125 h 4514850"/>
              <a:gd name="connsiteX47" fmla="*/ 3095625 w 4114800"/>
              <a:gd name="connsiteY47" fmla="*/ 3267075 h 4514850"/>
              <a:gd name="connsiteX48" fmla="*/ 3124200 w 4114800"/>
              <a:gd name="connsiteY48" fmla="*/ 3248025 h 4514850"/>
              <a:gd name="connsiteX49" fmla="*/ 3162300 w 4114800"/>
              <a:gd name="connsiteY49" fmla="*/ 3238500 h 4514850"/>
              <a:gd name="connsiteX50" fmla="*/ 3190875 w 4114800"/>
              <a:gd name="connsiteY50" fmla="*/ 3228975 h 4514850"/>
              <a:gd name="connsiteX51" fmla="*/ 3286125 w 4114800"/>
              <a:gd name="connsiteY51" fmla="*/ 3200400 h 4514850"/>
              <a:gd name="connsiteX52" fmla="*/ 3314700 w 4114800"/>
              <a:gd name="connsiteY52" fmla="*/ 3190875 h 4514850"/>
              <a:gd name="connsiteX53" fmla="*/ 3362325 w 4114800"/>
              <a:gd name="connsiteY53" fmla="*/ 3133725 h 4514850"/>
              <a:gd name="connsiteX54" fmla="*/ 3381375 w 4114800"/>
              <a:gd name="connsiteY54" fmla="*/ 3057525 h 4514850"/>
              <a:gd name="connsiteX55" fmla="*/ 3390900 w 4114800"/>
              <a:gd name="connsiteY55" fmla="*/ 3000375 h 4514850"/>
              <a:gd name="connsiteX56" fmla="*/ 3409950 w 4114800"/>
              <a:gd name="connsiteY56" fmla="*/ 2667000 h 4514850"/>
              <a:gd name="connsiteX57" fmla="*/ 3429000 w 4114800"/>
              <a:gd name="connsiteY57" fmla="*/ 2562225 h 4514850"/>
              <a:gd name="connsiteX58" fmla="*/ 3438525 w 4114800"/>
              <a:gd name="connsiteY58" fmla="*/ 2524125 h 4514850"/>
              <a:gd name="connsiteX59" fmla="*/ 3448050 w 4114800"/>
              <a:gd name="connsiteY59" fmla="*/ 2466975 h 4514850"/>
              <a:gd name="connsiteX60" fmla="*/ 3457575 w 4114800"/>
              <a:gd name="connsiteY60" fmla="*/ 2419350 h 4514850"/>
              <a:gd name="connsiteX61" fmla="*/ 3476625 w 4114800"/>
              <a:gd name="connsiteY61" fmla="*/ 2305050 h 4514850"/>
              <a:gd name="connsiteX62" fmla="*/ 3467100 w 4114800"/>
              <a:gd name="connsiteY62" fmla="*/ 1990725 h 4514850"/>
              <a:gd name="connsiteX63" fmla="*/ 3457575 w 4114800"/>
              <a:gd name="connsiteY63" fmla="*/ 1943100 h 4514850"/>
              <a:gd name="connsiteX64" fmla="*/ 3448050 w 4114800"/>
              <a:gd name="connsiteY64" fmla="*/ 1866900 h 4514850"/>
              <a:gd name="connsiteX65" fmla="*/ 3429000 w 4114800"/>
              <a:gd name="connsiteY65" fmla="*/ 1724025 h 4514850"/>
              <a:gd name="connsiteX66" fmla="*/ 3409950 w 4114800"/>
              <a:gd name="connsiteY66" fmla="*/ 1638300 h 4514850"/>
              <a:gd name="connsiteX67" fmla="*/ 3400425 w 4114800"/>
              <a:gd name="connsiteY67" fmla="*/ 1581150 h 4514850"/>
              <a:gd name="connsiteX68" fmla="*/ 3390900 w 4114800"/>
              <a:gd name="connsiteY68" fmla="*/ 1552575 h 4514850"/>
              <a:gd name="connsiteX69" fmla="*/ 3381375 w 4114800"/>
              <a:gd name="connsiteY69" fmla="*/ 1514475 h 4514850"/>
              <a:gd name="connsiteX70" fmla="*/ 3371850 w 4114800"/>
              <a:gd name="connsiteY70" fmla="*/ 1485900 h 4514850"/>
              <a:gd name="connsiteX71" fmla="*/ 3362325 w 4114800"/>
              <a:gd name="connsiteY71" fmla="*/ 1428750 h 4514850"/>
              <a:gd name="connsiteX72" fmla="*/ 3352800 w 4114800"/>
              <a:gd name="connsiteY72" fmla="*/ 1390650 h 4514850"/>
              <a:gd name="connsiteX73" fmla="*/ 3333750 w 4114800"/>
              <a:gd name="connsiteY73" fmla="*/ 1304925 h 4514850"/>
              <a:gd name="connsiteX74" fmla="*/ 3343275 w 4114800"/>
              <a:gd name="connsiteY74" fmla="*/ 1057275 h 4514850"/>
              <a:gd name="connsiteX75" fmla="*/ 3352800 w 4114800"/>
              <a:gd name="connsiteY75" fmla="*/ 1028700 h 4514850"/>
              <a:gd name="connsiteX76" fmla="*/ 3371850 w 4114800"/>
              <a:gd name="connsiteY76" fmla="*/ 962025 h 4514850"/>
              <a:gd name="connsiteX77" fmla="*/ 3390900 w 4114800"/>
              <a:gd name="connsiteY77" fmla="*/ 933450 h 4514850"/>
              <a:gd name="connsiteX78" fmla="*/ 3400425 w 4114800"/>
              <a:gd name="connsiteY78" fmla="*/ 885825 h 4514850"/>
              <a:gd name="connsiteX79" fmla="*/ 3448050 w 4114800"/>
              <a:gd name="connsiteY79" fmla="*/ 800100 h 4514850"/>
              <a:gd name="connsiteX80" fmla="*/ 3457575 w 4114800"/>
              <a:gd name="connsiteY80" fmla="*/ 771525 h 4514850"/>
              <a:gd name="connsiteX81" fmla="*/ 3505200 w 4114800"/>
              <a:gd name="connsiteY81" fmla="*/ 704850 h 4514850"/>
              <a:gd name="connsiteX82" fmla="*/ 3552825 w 4114800"/>
              <a:gd name="connsiteY82" fmla="*/ 619125 h 4514850"/>
              <a:gd name="connsiteX83" fmla="*/ 3609975 w 4114800"/>
              <a:gd name="connsiteY83" fmla="*/ 552450 h 4514850"/>
              <a:gd name="connsiteX84" fmla="*/ 3638550 w 4114800"/>
              <a:gd name="connsiteY84" fmla="*/ 504825 h 4514850"/>
              <a:gd name="connsiteX85" fmla="*/ 3648075 w 4114800"/>
              <a:gd name="connsiteY85" fmla="*/ 476250 h 4514850"/>
              <a:gd name="connsiteX86" fmla="*/ 3686175 w 4114800"/>
              <a:gd name="connsiteY86" fmla="*/ 438150 h 4514850"/>
              <a:gd name="connsiteX87" fmla="*/ 3714750 w 4114800"/>
              <a:gd name="connsiteY87" fmla="*/ 390525 h 4514850"/>
              <a:gd name="connsiteX88" fmla="*/ 3743325 w 4114800"/>
              <a:gd name="connsiteY88" fmla="*/ 352425 h 4514850"/>
              <a:gd name="connsiteX89" fmla="*/ 3762375 w 4114800"/>
              <a:gd name="connsiteY89" fmla="*/ 323850 h 4514850"/>
              <a:gd name="connsiteX90" fmla="*/ 3790950 w 4114800"/>
              <a:gd name="connsiteY90" fmla="*/ 295275 h 4514850"/>
              <a:gd name="connsiteX91" fmla="*/ 3848100 w 4114800"/>
              <a:gd name="connsiteY91" fmla="*/ 219075 h 4514850"/>
              <a:gd name="connsiteX92" fmla="*/ 3886200 w 4114800"/>
              <a:gd name="connsiteY92" fmla="*/ 180975 h 4514850"/>
              <a:gd name="connsiteX93" fmla="*/ 3905250 w 4114800"/>
              <a:gd name="connsiteY93" fmla="*/ 152400 h 4514850"/>
              <a:gd name="connsiteX94" fmla="*/ 3933825 w 4114800"/>
              <a:gd name="connsiteY94" fmla="*/ 123825 h 4514850"/>
              <a:gd name="connsiteX95" fmla="*/ 3962400 w 4114800"/>
              <a:gd name="connsiteY95" fmla="*/ 76200 h 4514850"/>
              <a:gd name="connsiteX96" fmla="*/ 3990975 w 4114800"/>
              <a:gd name="connsiteY96" fmla="*/ 66675 h 4514850"/>
              <a:gd name="connsiteX97" fmla="*/ 4019550 w 4114800"/>
              <a:gd name="connsiteY97" fmla="*/ 47625 h 4514850"/>
              <a:gd name="connsiteX98" fmla="*/ 4048125 w 4114800"/>
              <a:gd name="connsiteY98" fmla="*/ 38100 h 4514850"/>
              <a:gd name="connsiteX99" fmla="*/ 4076700 w 4114800"/>
              <a:gd name="connsiteY99" fmla="*/ 19050 h 4514850"/>
              <a:gd name="connsiteX100" fmla="*/ 4114800 w 4114800"/>
              <a:gd name="connsiteY100" fmla="*/ 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114800" h="4514850">
                <a:moveTo>
                  <a:pt x="0" y="4514850"/>
                </a:moveTo>
                <a:cubicBezTo>
                  <a:pt x="3175" y="4489450"/>
                  <a:pt x="1430" y="4462934"/>
                  <a:pt x="9525" y="4438650"/>
                </a:cubicBezTo>
                <a:cubicBezTo>
                  <a:pt x="14545" y="4423590"/>
                  <a:pt x="30224" y="4414333"/>
                  <a:pt x="38100" y="4400550"/>
                </a:cubicBezTo>
                <a:cubicBezTo>
                  <a:pt x="43081" y="4391833"/>
                  <a:pt x="43135" y="4380955"/>
                  <a:pt x="47625" y="4371975"/>
                </a:cubicBezTo>
                <a:cubicBezTo>
                  <a:pt x="52745" y="4361736"/>
                  <a:pt x="60325" y="4352925"/>
                  <a:pt x="66675" y="4343400"/>
                </a:cubicBezTo>
                <a:cubicBezTo>
                  <a:pt x="69850" y="4324350"/>
                  <a:pt x="71516" y="4304986"/>
                  <a:pt x="76200" y="4286250"/>
                </a:cubicBezTo>
                <a:cubicBezTo>
                  <a:pt x="86529" y="4244933"/>
                  <a:pt x="102310" y="4202990"/>
                  <a:pt x="133350" y="4171950"/>
                </a:cubicBezTo>
                <a:cubicBezTo>
                  <a:pt x="155575" y="4149725"/>
                  <a:pt x="182590" y="4131427"/>
                  <a:pt x="200025" y="4105275"/>
                </a:cubicBezTo>
                <a:cubicBezTo>
                  <a:pt x="225425" y="4067175"/>
                  <a:pt x="209550" y="4083050"/>
                  <a:pt x="247650" y="4057650"/>
                </a:cubicBezTo>
                <a:cubicBezTo>
                  <a:pt x="254000" y="4048125"/>
                  <a:pt x="259095" y="4037631"/>
                  <a:pt x="266700" y="4029075"/>
                </a:cubicBezTo>
                <a:cubicBezTo>
                  <a:pt x="284598" y="4008939"/>
                  <a:pt x="308906" y="3994341"/>
                  <a:pt x="323850" y="3971925"/>
                </a:cubicBezTo>
                <a:cubicBezTo>
                  <a:pt x="420145" y="3827482"/>
                  <a:pt x="315918" y="3975729"/>
                  <a:pt x="390525" y="3886200"/>
                </a:cubicBezTo>
                <a:cubicBezTo>
                  <a:pt x="397854" y="3877406"/>
                  <a:pt x="400636" y="3864776"/>
                  <a:pt x="409575" y="3857625"/>
                </a:cubicBezTo>
                <a:cubicBezTo>
                  <a:pt x="415694" y="3852729"/>
                  <a:pt x="473881" y="3839102"/>
                  <a:pt x="476250" y="3838575"/>
                </a:cubicBezTo>
                <a:cubicBezTo>
                  <a:pt x="492054" y="3835063"/>
                  <a:pt x="508169" y="3832977"/>
                  <a:pt x="523875" y="3829050"/>
                </a:cubicBezTo>
                <a:cubicBezTo>
                  <a:pt x="533615" y="3826615"/>
                  <a:pt x="542439" y="3820295"/>
                  <a:pt x="552450" y="3819525"/>
                </a:cubicBezTo>
                <a:cubicBezTo>
                  <a:pt x="625329" y="3813919"/>
                  <a:pt x="698538" y="3813945"/>
                  <a:pt x="771525" y="3810000"/>
                </a:cubicBezTo>
                <a:cubicBezTo>
                  <a:pt x="816023" y="3807595"/>
                  <a:pt x="860410" y="3803439"/>
                  <a:pt x="904875" y="3800475"/>
                </a:cubicBezTo>
                <a:cubicBezTo>
                  <a:pt x="1095533" y="3787764"/>
                  <a:pt x="1000377" y="3798062"/>
                  <a:pt x="1133475" y="3781425"/>
                </a:cubicBezTo>
                <a:cubicBezTo>
                  <a:pt x="1152525" y="3775075"/>
                  <a:pt x="1171754" y="3769237"/>
                  <a:pt x="1190625" y="3762375"/>
                </a:cubicBezTo>
                <a:cubicBezTo>
                  <a:pt x="1206693" y="3756532"/>
                  <a:pt x="1221873" y="3748238"/>
                  <a:pt x="1238250" y="3743325"/>
                </a:cubicBezTo>
                <a:cubicBezTo>
                  <a:pt x="1253757" y="3738673"/>
                  <a:pt x="1270368" y="3738452"/>
                  <a:pt x="1285875" y="3733800"/>
                </a:cubicBezTo>
                <a:cubicBezTo>
                  <a:pt x="1302252" y="3728887"/>
                  <a:pt x="1317005" y="3719249"/>
                  <a:pt x="1333500" y="3714750"/>
                </a:cubicBezTo>
                <a:cubicBezTo>
                  <a:pt x="1365693" y="3705970"/>
                  <a:pt x="1390451" y="3710087"/>
                  <a:pt x="1419225" y="3695700"/>
                </a:cubicBezTo>
                <a:cubicBezTo>
                  <a:pt x="1514884" y="3647871"/>
                  <a:pt x="1369008" y="3707697"/>
                  <a:pt x="1485900" y="3657600"/>
                </a:cubicBezTo>
                <a:cubicBezTo>
                  <a:pt x="1518005" y="3643841"/>
                  <a:pt x="1516324" y="3650634"/>
                  <a:pt x="1552575" y="3638550"/>
                </a:cubicBezTo>
                <a:cubicBezTo>
                  <a:pt x="1568795" y="3633143"/>
                  <a:pt x="1583613" y="3623647"/>
                  <a:pt x="1600200" y="3619500"/>
                </a:cubicBezTo>
                <a:cubicBezTo>
                  <a:pt x="1645398" y="3608200"/>
                  <a:pt x="1665174" y="3615375"/>
                  <a:pt x="1704975" y="3600450"/>
                </a:cubicBezTo>
                <a:cubicBezTo>
                  <a:pt x="1826613" y="3554836"/>
                  <a:pt x="1672165" y="3606566"/>
                  <a:pt x="1771650" y="3562350"/>
                </a:cubicBezTo>
                <a:cubicBezTo>
                  <a:pt x="1795394" y="3551797"/>
                  <a:pt x="1839193" y="3539932"/>
                  <a:pt x="1866900" y="3533775"/>
                </a:cubicBezTo>
                <a:cubicBezTo>
                  <a:pt x="1882704" y="3530263"/>
                  <a:pt x="1898906" y="3528510"/>
                  <a:pt x="1914525" y="3524250"/>
                </a:cubicBezTo>
                <a:cubicBezTo>
                  <a:pt x="1933898" y="3518966"/>
                  <a:pt x="1951868" y="3508501"/>
                  <a:pt x="1971675" y="3505200"/>
                </a:cubicBezTo>
                <a:cubicBezTo>
                  <a:pt x="2085284" y="3486265"/>
                  <a:pt x="2009542" y="3496746"/>
                  <a:pt x="2200275" y="3486150"/>
                </a:cubicBezTo>
                <a:cubicBezTo>
                  <a:pt x="2222500" y="3482975"/>
                  <a:pt x="2244805" y="3480316"/>
                  <a:pt x="2266950" y="3476625"/>
                </a:cubicBezTo>
                <a:cubicBezTo>
                  <a:pt x="2282919" y="3473963"/>
                  <a:pt x="2298497" y="3468992"/>
                  <a:pt x="2314575" y="3467100"/>
                </a:cubicBezTo>
                <a:cubicBezTo>
                  <a:pt x="2352545" y="3462633"/>
                  <a:pt x="2390775" y="3460750"/>
                  <a:pt x="2428875" y="3457575"/>
                </a:cubicBezTo>
                <a:cubicBezTo>
                  <a:pt x="2572514" y="3428847"/>
                  <a:pt x="2393536" y="3465428"/>
                  <a:pt x="2514600" y="3438525"/>
                </a:cubicBezTo>
                <a:cubicBezTo>
                  <a:pt x="2530404" y="3435013"/>
                  <a:pt x="2546421" y="3432512"/>
                  <a:pt x="2562225" y="3429000"/>
                </a:cubicBezTo>
                <a:cubicBezTo>
                  <a:pt x="2575004" y="3426160"/>
                  <a:pt x="2587525" y="3422218"/>
                  <a:pt x="2600325" y="3419475"/>
                </a:cubicBezTo>
                <a:cubicBezTo>
                  <a:pt x="2631985" y="3412691"/>
                  <a:pt x="2663825" y="3406775"/>
                  <a:pt x="2695575" y="3400425"/>
                </a:cubicBezTo>
                <a:cubicBezTo>
                  <a:pt x="2722766" y="3394987"/>
                  <a:pt x="2754397" y="3389446"/>
                  <a:pt x="2781300" y="3381375"/>
                </a:cubicBezTo>
                <a:cubicBezTo>
                  <a:pt x="2800534" y="3375605"/>
                  <a:pt x="2820489" y="3371305"/>
                  <a:pt x="2838450" y="3362325"/>
                </a:cubicBezTo>
                <a:cubicBezTo>
                  <a:pt x="2851150" y="3355975"/>
                  <a:pt x="2863080" y="3347765"/>
                  <a:pt x="2876550" y="3343275"/>
                </a:cubicBezTo>
                <a:cubicBezTo>
                  <a:pt x="2891909" y="3338155"/>
                  <a:pt x="2908300" y="3336925"/>
                  <a:pt x="2924175" y="3333750"/>
                </a:cubicBezTo>
                <a:cubicBezTo>
                  <a:pt x="2936875" y="3327400"/>
                  <a:pt x="2948980" y="3319686"/>
                  <a:pt x="2962275" y="3314700"/>
                </a:cubicBezTo>
                <a:cubicBezTo>
                  <a:pt x="2974532" y="3310103"/>
                  <a:pt x="2988343" y="3310332"/>
                  <a:pt x="3000375" y="3305175"/>
                </a:cubicBezTo>
                <a:cubicBezTo>
                  <a:pt x="3010897" y="3300666"/>
                  <a:pt x="3018428" y="3290634"/>
                  <a:pt x="3028950" y="3286125"/>
                </a:cubicBezTo>
                <a:cubicBezTo>
                  <a:pt x="3071676" y="3267814"/>
                  <a:pt x="3058554" y="3285611"/>
                  <a:pt x="3095625" y="3267075"/>
                </a:cubicBezTo>
                <a:cubicBezTo>
                  <a:pt x="3105864" y="3261955"/>
                  <a:pt x="3113678" y="3252534"/>
                  <a:pt x="3124200" y="3248025"/>
                </a:cubicBezTo>
                <a:cubicBezTo>
                  <a:pt x="3136232" y="3242868"/>
                  <a:pt x="3149713" y="3242096"/>
                  <a:pt x="3162300" y="3238500"/>
                </a:cubicBezTo>
                <a:cubicBezTo>
                  <a:pt x="3171954" y="3235742"/>
                  <a:pt x="3181221" y="3231733"/>
                  <a:pt x="3190875" y="3228975"/>
                </a:cubicBezTo>
                <a:cubicBezTo>
                  <a:pt x="3291642" y="3200185"/>
                  <a:pt x="3150312" y="3245671"/>
                  <a:pt x="3286125" y="3200400"/>
                </a:cubicBezTo>
                <a:lnTo>
                  <a:pt x="3314700" y="3190875"/>
                </a:lnTo>
                <a:cubicBezTo>
                  <a:pt x="3335766" y="3169809"/>
                  <a:pt x="3349064" y="3160247"/>
                  <a:pt x="3362325" y="3133725"/>
                </a:cubicBezTo>
                <a:cubicBezTo>
                  <a:pt x="3371767" y="3114841"/>
                  <a:pt x="3378270" y="3074604"/>
                  <a:pt x="3381375" y="3057525"/>
                </a:cubicBezTo>
                <a:cubicBezTo>
                  <a:pt x="3384830" y="3038524"/>
                  <a:pt x="3387725" y="3019425"/>
                  <a:pt x="3390900" y="3000375"/>
                </a:cubicBezTo>
                <a:cubicBezTo>
                  <a:pt x="3395697" y="2890052"/>
                  <a:pt x="3397697" y="2777280"/>
                  <a:pt x="3409950" y="2667000"/>
                </a:cubicBezTo>
                <a:cubicBezTo>
                  <a:pt x="3412248" y="2646321"/>
                  <a:pt x="3423977" y="2584828"/>
                  <a:pt x="3429000" y="2562225"/>
                </a:cubicBezTo>
                <a:cubicBezTo>
                  <a:pt x="3431840" y="2549446"/>
                  <a:pt x="3435958" y="2536962"/>
                  <a:pt x="3438525" y="2524125"/>
                </a:cubicBezTo>
                <a:cubicBezTo>
                  <a:pt x="3442313" y="2505187"/>
                  <a:pt x="3444595" y="2485976"/>
                  <a:pt x="3448050" y="2466975"/>
                </a:cubicBezTo>
                <a:cubicBezTo>
                  <a:pt x="3450946" y="2451047"/>
                  <a:pt x="3455113" y="2435351"/>
                  <a:pt x="3457575" y="2419350"/>
                </a:cubicBezTo>
                <a:cubicBezTo>
                  <a:pt x="3475413" y="2303403"/>
                  <a:pt x="3457471" y="2381667"/>
                  <a:pt x="3476625" y="2305050"/>
                </a:cubicBezTo>
                <a:cubicBezTo>
                  <a:pt x="3473450" y="2200275"/>
                  <a:pt x="3472609" y="2095403"/>
                  <a:pt x="3467100" y="1990725"/>
                </a:cubicBezTo>
                <a:cubicBezTo>
                  <a:pt x="3466249" y="1974558"/>
                  <a:pt x="3460037" y="1959101"/>
                  <a:pt x="3457575" y="1943100"/>
                </a:cubicBezTo>
                <a:cubicBezTo>
                  <a:pt x="3453683" y="1917800"/>
                  <a:pt x="3451041" y="1892322"/>
                  <a:pt x="3448050" y="1866900"/>
                </a:cubicBezTo>
                <a:cubicBezTo>
                  <a:pt x="3437985" y="1781351"/>
                  <a:pt x="3442181" y="1796523"/>
                  <a:pt x="3429000" y="1724025"/>
                </a:cubicBezTo>
                <a:cubicBezTo>
                  <a:pt x="3395729" y="1541036"/>
                  <a:pt x="3440527" y="1791183"/>
                  <a:pt x="3409950" y="1638300"/>
                </a:cubicBezTo>
                <a:cubicBezTo>
                  <a:pt x="3406162" y="1619362"/>
                  <a:pt x="3404615" y="1600003"/>
                  <a:pt x="3400425" y="1581150"/>
                </a:cubicBezTo>
                <a:cubicBezTo>
                  <a:pt x="3398247" y="1571349"/>
                  <a:pt x="3393658" y="1562229"/>
                  <a:pt x="3390900" y="1552575"/>
                </a:cubicBezTo>
                <a:cubicBezTo>
                  <a:pt x="3387304" y="1539988"/>
                  <a:pt x="3384971" y="1527062"/>
                  <a:pt x="3381375" y="1514475"/>
                </a:cubicBezTo>
                <a:cubicBezTo>
                  <a:pt x="3378617" y="1504821"/>
                  <a:pt x="3374028" y="1495701"/>
                  <a:pt x="3371850" y="1485900"/>
                </a:cubicBezTo>
                <a:cubicBezTo>
                  <a:pt x="3367660" y="1467047"/>
                  <a:pt x="3366113" y="1447688"/>
                  <a:pt x="3362325" y="1428750"/>
                </a:cubicBezTo>
                <a:cubicBezTo>
                  <a:pt x="3359758" y="1415913"/>
                  <a:pt x="3355640" y="1403429"/>
                  <a:pt x="3352800" y="1390650"/>
                </a:cubicBezTo>
                <a:cubicBezTo>
                  <a:pt x="3328615" y="1281819"/>
                  <a:pt x="3356979" y="1397843"/>
                  <a:pt x="3333750" y="1304925"/>
                </a:cubicBezTo>
                <a:cubicBezTo>
                  <a:pt x="3336925" y="1222375"/>
                  <a:pt x="3337591" y="1139690"/>
                  <a:pt x="3343275" y="1057275"/>
                </a:cubicBezTo>
                <a:cubicBezTo>
                  <a:pt x="3343966" y="1047259"/>
                  <a:pt x="3350042" y="1038354"/>
                  <a:pt x="3352800" y="1028700"/>
                </a:cubicBezTo>
                <a:cubicBezTo>
                  <a:pt x="3356869" y="1014458"/>
                  <a:pt x="3364237" y="977250"/>
                  <a:pt x="3371850" y="962025"/>
                </a:cubicBezTo>
                <a:cubicBezTo>
                  <a:pt x="3376970" y="951786"/>
                  <a:pt x="3384550" y="942975"/>
                  <a:pt x="3390900" y="933450"/>
                </a:cubicBezTo>
                <a:cubicBezTo>
                  <a:pt x="3394075" y="917575"/>
                  <a:pt x="3394892" y="901040"/>
                  <a:pt x="3400425" y="885825"/>
                </a:cubicBezTo>
                <a:cubicBezTo>
                  <a:pt x="3438707" y="780548"/>
                  <a:pt x="3414720" y="866760"/>
                  <a:pt x="3448050" y="800100"/>
                </a:cubicBezTo>
                <a:cubicBezTo>
                  <a:pt x="3452540" y="791120"/>
                  <a:pt x="3453085" y="780505"/>
                  <a:pt x="3457575" y="771525"/>
                </a:cubicBezTo>
                <a:cubicBezTo>
                  <a:pt x="3469206" y="748263"/>
                  <a:pt x="3492257" y="726422"/>
                  <a:pt x="3505200" y="704850"/>
                </a:cubicBezTo>
                <a:cubicBezTo>
                  <a:pt x="3526047" y="670105"/>
                  <a:pt x="3528866" y="647876"/>
                  <a:pt x="3552825" y="619125"/>
                </a:cubicBezTo>
                <a:cubicBezTo>
                  <a:pt x="3601878" y="560261"/>
                  <a:pt x="3562413" y="623793"/>
                  <a:pt x="3609975" y="552450"/>
                </a:cubicBezTo>
                <a:cubicBezTo>
                  <a:pt x="3620244" y="537046"/>
                  <a:pt x="3630271" y="521384"/>
                  <a:pt x="3638550" y="504825"/>
                </a:cubicBezTo>
                <a:cubicBezTo>
                  <a:pt x="3643040" y="495845"/>
                  <a:pt x="3642239" y="484420"/>
                  <a:pt x="3648075" y="476250"/>
                </a:cubicBezTo>
                <a:cubicBezTo>
                  <a:pt x="3658514" y="461635"/>
                  <a:pt x="3675148" y="452327"/>
                  <a:pt x="3686175" y="438150"/>
                </a:cubicBezTo>
                <a:cubicBezTo>
                  <a:pt x="3697541" y="423537"/>
                  <a:pt x="3704481" y="405929"/>
                  <a:pt x="3714750" y="390525"/>
                </a:cubicBezTo>
                <a:cubicBezTo>
                  <a:pt x="3723556" y="377316"/>
                  <a:pt x="3734098" y="365343"/>
                  <a:pt x="3743325" y="352425"/>
                </a:cubicBezTo>
                <a:cubicBezTo>
                  <a:pt x="3749979" y="343110"/>
                  <a:pt x="3755046" y="332644"/>
                  <a:pt x="3762375" y="323850"/>
                </a:cubicBezTo>
                <a:cubicBezTo>
                  <a:pt x="3770999" y="313502"/>
                  <a:pt x="3782420" y="305701"/>
                  <a:pt x="3790950" y="295275"/>
                </a:cubicBezTo>
                <a:cubicBezTo>
                  <a:pt x="3811055" y="270702"/>
                  <a:pt x="3825649" y="241526"/>
                  <a:pt x="3848100" y="219075"/>
                </a:cubicBezTo>
                <a:cubicBezTo>
                  <a:pt x="3860800" y="206375"/>
                  <a:pt x="3874511" y="194612"/>
                  <a:pt x="3886200" y="180975"/>
                </a:cubicBezTo>
                <a:cubicBezTo>
                  <a:pt x="3893650" y="172283"/>
                  <a:pt x="3897921" y="161194"/>
                  <a:pt x="3905250" y="152400"/>
                </a:cubicBezTo>
                <a:cubicBezTo>
                  <a:pt x="3913874" y="142052"/>
                  <a:pt x="3925743" y="134601"/>
                  <a:pt x="3933825" y="123825"/>
                </a:cubicBezTo>
                <a:cubicBezTo>
                  <a:pt x="3944933" y="109014"/>
                  <a:pt x="3949309" y="89291"/>
                  <a:pt x="3962400" y="76200"/>
                </a:cubicBezTo>
                <a:cubicBezTo>
                  <a:pt x="3969500" y="69100"/>
                  <a:pt x="3981995" y="71165"/>
                  <a:pt x="3990975" y="66675"/>
                </a:cubicBezTo>
                <a:cubicBezTo>
                  <a:pt x="4001214" y="61555"/>
                  <a:pt x="4009311" y="52745"/>
                  <a:pt x="4019550" y="47625"/>
                </a:cubicBezTo>
                <a:cubicBezTo>
                  <a:pt x="4028530" y="43135"/>
                  <a:pt x="4039145" y="42590"/>
                  <a:pt x="4048125" y="38100"/>
                </a:cubicBezTo>
                <a:cubicBezTo>
                  <a:pt x="4058364" y="32980"/>
                  <a:pt x="4066461" y="24170"/>
                  <a:pt x="4076700" y="19050"/>
                </a:cubicBezTo>
                <a:cubicBezTo>
                  <a:pt x="4120480" y="-2840"/>
                  <a:pt x="4093281" y="21519"/>
                  <a:pt x="4114800" y="0"/>
                </a:cubicBez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92740" y="324792"/>
            <a:ext cx="917305" cy="38946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13046" y="4696150"/>
            <a:ext cx="1077467" cy="457200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메시지</a:t>
            </a:r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910531" y="2327103"/>
            <a:ext cx="229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OSPF, EIGRP, BGP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라우팅 프로토콜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42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34 -0.00856 0.00156 -0.01065 0.00534 -0.01389 C 0.00612 -0.01458 0.0069 -0.01481 0.00768 -0.01528 C 0.00911 -0.01713 0.01159 -0.0206 0.01315 -0.02222 C 0.01419 -0.02338 0.01523 -0.02453 0.01628 -0.025 C 0.01836 -0.02639 0.02253 -0.02778 0.02253 -0.02778 C 0.02331 -0.0287 0.02409 -0.02986 0.02487 -0.03055 C 0.02617 -0.03171 0.02747 -0.03264 0.02878 -0.03333 C 0.02956 -0.03403 0.03047 -0.03426 0.03112 -0.03472 C 0.03255 -0.03611 0.03372 -0.03773 0.03503 -0.03889 C 0.03685 -0.04051 0.03958 -0.04097 0.04128 -0.04166 C 0.04349 -0.04282 0.04544 -0.04467 0.04753 -0.04583 C 0.04857 -0.04653 0.04961 -0.04676 0.05065 -0.04722 C 0.05143 -0.04815 0.05221 -0.0493 0.05299 -0.05 C 0.05872 -0.05509 0.05547 -0.05023 0.06081 -0.05694 C 0.06224 -0.05879 0.06328 -0.06134 0.06471 -0.0625 C 0.06667 -0.06412 0.06901 -0.06412 0.07096 -0.06528 C 0.07174 -0.06574 0.07253 -0.06643 0.07331 -0.06666 C 0.07969 -0.06921 0.0763 -0.0669 0.0819 -0.06944 C 0.08281 -0.06991 0.08346 -0.07037 0.08424 -0.07083 C 0.08555 -0.07176 0.08685 -0.07338 0.08815 -0.07361 C 0.09362 -0.07477 0.09909 -0.07453 0.10456 -0.075 C 0.13385 -0.07778 0.09661 -0.07523 0.13815 -0.07778 C 0.14648 -0.08287 0.13776 -0.07801 0.15846 -0.08055 C 0.15977 -0.08078 0.16107 -0.08171 0.16237 -0.08194 C 0.16523 -0.08287 0.17305 -0.08426 0.17565 -0.08472 C 0.17643 -0.08518 0.17721 -0.08611 0.17799 -0.08611 C 0.19023 -0.08611 0.20247 -0.08657 0.21471 -0.08472 C 0.21563 -0.08472 0.21576 -0.08194 0.21628 -0.08055 C 0.21706 -0.07916 0.21784 -0.07778 0.21862 -0.07639 C 0.2194 -0.07546 0.22018 -0.07477 0.22096 -0.07361 C 0.22201 -0.07245 0.22318 -0.07106 0.22409 -0.06944 C 0.225 -0.06828 0.22552 -0.06643 0.22643 -0.06528 C 0.22734 -0.06435 0.22852 -0.06458 0.22956 -0.06389 C 0.23086 -0.06319 0.23216 -0.06203 0.23346 -0.06111 C 0.2388 -0.05185 0.23268 -0.06134 0.23893 -0.05555 C 0.24063 -0.05416 0.24362 -0.05 0.24362 -0.05 C 0.24414 -0.04861 0.24518 -0.04768 0.24518 -0.04583 C 0.24544 -0.0412 0.24492 -0.03657 0.2444 -0.03194 C 0.24388 -0.02778 0.24232 -0.02592 0.24128 -0.02222 C 0.24089 -0.02106 0.24089 -0.01944 0.24049 -0.01805 C 0.2401 -0.01666 0.23932 -0.01551 0.23893 -0.01389 C 0.23854 -0.01273 0.23854 -0.01111 0.23815 -0.00972 C 0.23724 -0.00694 0.23568 -0.00463 0.23503 -0.00139 C 0.23477 0 0.23464 0.00139 0.23424 0.00278 C 0.23138 0.01273 0.23385 0.00023 0.23112 0.0125 C 0.23047 0.01505 0.22995 0.01783 0.22956 0.02084 C 0.2293 0.02269 0.22917 0.02454 0.22878 0.02639 C 0.22839 0.02778 0.2276 0.02894 0.22721 0.03056 C 0.22656 0.0331 0.22617 0.03611 0.22565 0.03889 C 0.22539 0.04028 0.22526 0.04167 0.22487 0.04306 C 0.22435 0.04491 0.2237 0.04653 0.22331 0.04861 C 0.22227 0.05371 0.22227 0.05996 0.22174 0.06528 C 0.22044 0.07847 0.22096 0.0544 0.22096 0.07917 " pathEditMode="relative" ptsTypes="AAAAAAAAAAAAAAAAAAAAAAAAAAAAAAAAAAAAAAAAAAAAAAAAAAAAAAA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-0.00185 0.00417 -0.00347 0.00625 -0.00555 C 0.00729 -0.00671 0.0082 -0.00833 0.00938 -0.00972 C 0.01003 -0.01064 0.01081 -0.0118 0.01172 -0.0125 C 0.01498 -0.01597 0.01498 -0.01504 0.01875 -0.01805 C 0.02396 -0.02222 0.01966 -0.0199 0.025 -0.02222 C 0.02578 -0.02314 0.02643 -0.0243 0.02735 -0.025 C 0.028 -0.02569 0.02878 -0.02592 0.02969 -0.02639 C 0.03386 -0.0287 0.03229 -0.02731 0.0375 -0.02916 C 0.03854 -0.02963 0.03945 -0.03009 0.04063 -0.03055 C 0.0418 -0.03102 0.04323 -0.03148 0.04453 -0.03194 C 0.04531 -0.0324 0.04596 -0.03287 0.04688 -0.03333 C 0.04935 -0.03472 0.05117 -0.03518 0.05391 -0.03611 C 0.05899 -0.04236 0.05443 -0.03796 0.06563 -0.04027 C 0.06667 -0.04051 0.06758 -0.04143 0.06875 -0.04166 C 0.07305 -0.04236 0.07761 -0.04259 0.08203 -0.04305 C 0.09102 -0.04722 0.08607 -0.0456 0.09688 -0.04722 C 0.10365 -0.05023 0.09662 -0.04699 0.10235 -0.05 C 0.10404 -0.05092 0.10599 -0.05162 0.10781 -0.05277 C 0.10886 -0.05347 0.10977 -0.05509 0.11094 -0.05555 C 0.11315 -0.05648 0.11563 -0.05625 0.11797 -0.05694 C 0.12031 -0.05764 0.12266 -0.05879 0.125 -0.05972 C 0.12787 -0.06111 0.12695 -0.06157 0.13047 -0.0625 C 0.13294 -0.06319 0.13568 -0.06342 0.13828 -0.06389 C 0.14349 -0.06713 0.13698 -0.06319 0.14453 -0.06805 C 0.14518 -0.06852 0.14596 -0.06921 0.14688 -0.06944 C 0.14961 -0.07014 0.15261 -0.07037 0.15547 -0.07083 C 0.15625 -0.07129 0.1569 -0.07199 0.15781 -0.07222 C 0.16107 -0.07384 0.16289 -0.07384 0.16641 -0.075 C 0.18373 -0.08125 0.1638 -0.07731 0.19922 -0.07916 C 0.20117 -0.07916 0.23034 -0.08217 0.24375 -0.075 C 0.24531 -0.07407 0.24675 -0.07314 0.24844 -0.07222 C 0.25039 -0.07129 0.25274 -0.07106 0.25469 -0.06944 C 0.25977 -0.06481 0.25586 -0.06875 0.26094 -0.0625 C 0.26237 -0.06064 0.26406 -0.05879 0.26563 -0.05694 L 0.26797 -0.05416 L 0.2711 -0.04305 C 0.27162 -0.0412 0.27227 -0.03958 0.27266 -0.0375 C 0.27331 -0.03264 0.27331 -0.03078 0.275 -0.02639 C 0.27643 -0.02268 0.27969 -0.01527 0.27969 -0.01527 C 0.27995 -0.01389 0.28008 -0.0125 0.28047 -0.01111 C 0.28099 -0.00902 0.28373 -0.00277 0.28438 -0.00139 C 0.28464 0 0.28477 0.00139 0.28516 0.00278 C 0.28555 0.00417 0.28633 0.00533 0.28672 0.00695 C 0.28737 0.01042 0.28828 0.01806 0.28828 0.01806 C 0.28854 0.0338 0.28867 0.04954 0.28906 0.06528 C 0.28985 0.10186 0.28985 0.08125 0.28985 0.09167 " pathEditMode="relative" ptsTypes="AAAAAAAAAAAAAAAAAAAAAAAAAAAAAAAAAAAAAAAAAAAAAA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-0.01667 0.00039 -0.0037 0.01016 -0.01667 C 0.01368 -0.0213 0.01368 -0.02153 0.01797 -0.02639 C 0.01954 -0.02824 0.02292 -0.03171 0.025 -0.03333 C 0.02644 -0.03426 0.028 -0.03542 0.02969 -0.03611 C 0.03073 -0.03657 0.03164 -0.03704 0.03282 -0.0375 C 0.03503 -0.03796 0.0375 -0.03843 0.03985 -0.03889 C 0.04089 -0.03935 0.04193 -0.03958 0.04297 -0.04028 C 0.04506 -0.0412 0.0461 -0.04236 0.04844 -0.04305 C 0.05118 -0.04375 0.05417 -0.04398 0.05704 -0.04444 L 0.06094 -0.04583 C 0.06381 -0.04676 0.06537 -0.04653 0.06797 -0.04861 C 0.06901 -0.0493 0.06993 -0.05046 0.0711 -0.05139 C 0.07253 -0.05231 0.07435 -0.05255 0.07579 -0.05417 C 0.07657 -0.05509 0.07722 -0.05625 0.07813 -0.05694 C 0.07995 -0.05833 0.08542 -0.05926 0.08672 -0.05972 C 0.10834 -0.07893 0.09063 -0.06505 0.14454 -0.06667 C 0.14714 -0.06759 0.14961 -0.06875 0.15235 -0.06944 C 0.15664 -0.07014 0.1612 -0.07014 0.16563 -0.07083 C 0.16745 -0.07106 0.16927 -0.07176 0.1711 -0.07222 C 0.17188 -0.07268 0.17266 -0.07292 0.17344 -0.07361 C 0.17696 -0.07593 0.17696 -0.07662 0.18047 -0.07778 C 0.19727 -0.08333 0.19467 -0.08079 0.22032 -0.08194 C 0.22162 -0.08287 0.22279 -0.08403 0.22422 -0.08472 C 0.22657 -0.08588 0.2323 -0.08704 0.23438 -0.0875 C 0.25274 -0.09097 0.23438 -0.0868 0.24922 -0.09028 C 0.25977 -0.09653 0.25222 -0.09305 0.27266 -0.09167 C 0.27396 -0.09074 0.27526 -0.08981 0.27657 -0.08889 C 0.27865 -0.0868 0.27943 -0.08495 0.28125 -0.08194 C 0.28177 -0.07917 0.28204 -0.07616 0.28282 -0.07361 C 0.28386 -0.06875 0.28594 -0.06458 0.28672 -0.05972 C 0.28724 -0.05602 0.2875 -0.05208 0.28829 -0.04861 L 0.28985 -0.04028 C 0.28959 -0.03241 0.28959 -0.0243 0.28907 -0.01667 C 0.28881 -0.01412 0.28776 -0.01204 0.2875 -0.00972 C 0.28646 -0.0037 0.28581 0.00232 0.28516 0.00833 C 0.28477 0.01065 0.28464 0.0132 0.28438 0.01528 C 0.28412 0.0169 0.28373 0.01806 0.2836 0.01945 C 0.28321 0.02176 0.28321 0.02431 0.28282 0.02639 C 0.28243 0.02801 0.28177 0.02917 0.28125 0.03056 C 0.28099 0.03333 0.28099 0.03634 0.28047 0.03889 C 0.27969 0.04213 0.27787 0.04421 0.27735 0.04722 C 0.27709 0.04861 0.2767 0.05 0.27657 0.05139 C 0.27618 0.0537 0.27618 0.05625 0.27579 0.05833 C 0.27513 0.06157 0.2737 0.06551 0.27266 0.06806 C 0.27188 0.07014 0.27097 0.07176 0.27032 0.07361 C 0.26888 0.07801 0.26758 0.08472 0.26563 0.08889 C 0.26485 0.09051 0.26407 0.09167 0.26329 0.09306 C 0.26276 0.09583 0.26263 0.09907 0.26172 0.10139 L 0.2586 0.10972 C 0.25834 0.11157 0.25821 0.11366 0.25782 0.11528 C 0.25743 0.1169 0.25664 0.11806 0.25625 0.11945 C 0.2556 0.1213 0.25508 0.12315 0.25469 0.125 C 0.25183 0.1375 0.25456 0.12963 0.25157 0.1375 C 0.25131 0.14213 0.25118 0.14699 0.25079 0.15139 C 0.25039 0.1544 0.24974 0.15695 0.24922 0.15972 C 0.24896 0.16111 0.24857 0.1625 0.24844 0.16389 C 0.24805 0.16667 0.24766 0.17222 0.24688 0.175 C 0.2431 0.18843 0.24766 0.1662 0.24375 0.1875 C 0.24349 0.18889 0.24336 0.19051 0.24297 0.19167 L 0.24141 0.19607 " pathEditMode="relative" ptsTypes="AAAAAAAAAAAAAAAAAAAAAAAAAAAAAAAAAAAAAAAAAAAAAAAAAAAAAAAAAAAAAA">
                                      <p:cBhvr>
                                        <p:cTn id="7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601 -0.01597 0.00039 -0.00231 0.01094 -0.00833 C 0.01198 -0.00903 0.01289 -0.01042 0.01406 -0.01111 C 0.01497 -0.0118 0.01614 -0.01204 0.01719 -0.0125 C 0.01875 -0.01342 0.02031 -0.01435 0.02187 -0.01528 C 0.02344 -0.0162 0.02487 -0.01759 0.02656 -0.01805 L 0.03047 -0.01944 C 0.03542 -0.02546 0.02969 -0.01967 0.03828 -0.02361 C 0.03932 -0.0243 0.04023 -0.02569 0.04141 -0.02639 C 0.04206 -0.02708 0.04284 -0.02755 0.04375 -0.02778 C 0.04674 -0.02917 0.05 -0.02986 0.05312 -0.03055 C 0.05469 -0.03148 0.05612 -0.03287 0.05781 -0.03333 C 0.06276 -0.03518 0.06042 -0.03426 0.06484 -0.03611 C 0.06627 -0.03796 0.06849 -0.04097 0.07031 -0.04167 C 0.07279 -0.04305 0.07565 -0.04282 0.07812 -0.04444 C 0.07943 -0.04537 0.0806 -0.04653 0.08203 -0.04722 C 0.08633 -0.05 0.09062 -0.04954 0.09531 -0.05 C 0.10299 -0.05463 0.08867 -0.04653 0.10312 -0.05278 C 0.10443 -0.05347 0.1056 -0.05486 0.10703 -0.05555 C 0.10768 -0.05625 0.10859 -0.05648 0.10937 -0.05694 C 0.11016 -0.05787 0.11081 -0.05926 0.11172 -0.05972 C 0.11445 -0.06157 0.12591 -0.0625 0.12656 -0.0625 L 0.18281 -0.06111 C 0.1875 -0.06111 0.18685 -0.05995 0.19062 -0.05694 C 0.19427 -0.05417 0.19427 -0.05486 0.19766 -0.05139 C 0.19844 -0.05069 0.19909 -0.0493 0.2 -0.04861 C 0.20143 -0.04745 0.20312 -0.04676 0.20469 -0.04583 L 0.20703 -0.04444 L 0.20937 -0.04305 C 0.21016 -0.04259 0.21081 -0.0419 0.21172 -0.04167 L 0.21875 -0.04028 C 0.22396 -0.03727 0.21758 -0.04074 0.22656 -0.0375 C 0.22734 -0.03727 0.22799 -0.03634 0.22891 -0.03611 C 0.23164 -0.03542 0.23463 -0.03518 0.2375 -0.03472 L 0.24453 -0.02639 C 0.24531 -0.02546 0.24609 -0.025 0.24687 -0.02361 C 0.2487 -0.02037 0.25078 -0.01759 0.25234 -0.01389 C 0.25312 -0.01204 0.25364 -0.00995 0.25469 -0.00833 C 0.25573 -0.00671 0.25729 -0.00579 0.25859 -0.00417 C 0.25963 -0.00301 0.26068 -0.00139 0.26172 0 C 0.26224 0.00185 0.2625 0.00394 0.26328 0.00556 C 0.2638 0.00671 0.26484 0.00695 0.26562 0.00833 C 0.26654 0.00995 0.26719 0.01181 0.26797 0.01389 C 0.26849 0.01551 0.26901 0.01736 0.26953 0.01945 C 0.26979 0.0206 0.26979 0.02222 0.27031 0.02361 C 0.27083 0.02523 0.272 0.02616 0.27266 0.02778 C 0.27331 0.0294 0.27344 0.03148 0.27422 0.03333 C 0.27474 0.03472 0.27578 0.03588 0.27656 0.0375 C 0.27734 0.03912 0.27812 0.04097 0.27891 0.04306 C 0.28151 0.04977 0.2793 0.04445 0.28203 0.05278 C 0.28242 0.05417 0.28307 0.05556 0.28359 0.05695 C 0.28385 0.05926 0.28385 0.06158 0.28437 0.06389 C 0.28463 0.06528 0.28581 0.0662 0.28594 0.06806 C 0.28867 0.14236 0.28385 0.10602 0.2875 0.13195 C 0.28776 0.14722 0.28776 0.1625 0.28828 0.17778 C 0.28828 0.17917 0.28893 0.18033 0.28906 0.18195 C 0.28945 0.18727 0.28945 0.19306 0.28984 0.19861 C 0.28997 0.20046 0.29062 0.20417 0.29062 0.20417 " pathEditMode="relative" ptsTypes="AAAAAAAAAAAAAAAAAAAAAAAAAAAAAAAAAAAAAAAAAAAAAAAAAAAAAAAAAAA">
                                      <p:cBhvr>
                                        <p:cTn id="7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55556E-6 L -8.33333E-7 -5.55556E-6 C 0.00078 0.00416 0.00157 0.00809 0.00235 0.01249 C 0.00261 0.01411 0.00313 0.01596 0.00313 0.01805 C 0.00313 0.04073 0.00274 0.06342 0.00235 0.0861 C 0.00209 0.09513 0.0013 0.09582 -8.33333E-7 0.10416 C -0.00195 0.11504 0.00039 0.10369 -0.00156 0.11944 C -0.00195 0.12221 -0.00286 0.12476 -0.00312 0.12777 C -0.00338 0.13008 -0.00377 0.13217 -0.0039 0.13471 C -0.00429 0.13772 -0.00429 0.14119 -0.00468 0.14444 C -0.00508 0.14721 -0.00586 0.14976 -0.00625 0.15277 C -0.00651 0.15462 -0.00677 0.15647 -0.00703 0.15832 C -0.00729 0.15971 -0.00768 0.16087 -0.00781 0.16249 C -0.0082 0.16457 -0.00859 0.17082 -0.00937 0.1736 C -0.01263 0.18379 -0.0112 0.17962 -0.01484 0.18471 C -0.01523 0.18494 -0.01536 0.18564 -0.01562 0.1861 " pathEditMode="relative" ptsTypes="AAAAAAAAAAAAAA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 0.00416 0.00261 0.0081 0.00391 0.0125 C 0.00417 0.01365 0.00417 0.01527 0.00469 0.01666 C 0.00521 0.01828 0.00625 0.01944 0.00703 0.02083 C 0.00977 0.03588 0.00521 0.01296 0.00938 0.02916 C 0.01003 0.03171 0.0099 0.03495 0.01094 0.0375 C 0.01354 0.04444 0.01458 0.04583 0.01563 0.05416 C 0.01667 0.06389 0.01589 0.05879 0.01797 0.06944 L 0.01875 0.07361 C 0.01901 0.09166 0.01875 0.10972 0.01953 0.12777 C 0.01953 0.12963 0.02057 0.13125 0.0211 0.13333 C 0.02136 0.13449 0.02162 0.13588 0.02188 0.1375 C 0.02214 0.13912 0.02214 0.1412 0.02266 0.14305 C 0.02292 0.14444 0.02383 0.1456 0.02422 0.14722 C 0.02487 0.14977 0.02526 0.15277 0.02578 0.15555 L 0.02656 0.15972 C 0.02682 0.16111 0.02695 0.1625 0.02735 0.16389 L 0.02813 0.16666 " pathEditMode="relative" ptsTypes="AAAAAAAAAAAAAAAAAAA">
                                      <p:cBhvr>
                                        <p:cTn id="8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 0.00371 0.00273 0.00718 0.0039 0.01111 C 0.00429 0.01273 0.00416 0.01482 0.00469 0.01667 C 0.00495 0.01806 0.0056 0.01945 0.00625 0.02084 C 0.0069 0.02269 0.00768 0.02454 0.00859 0.02639 C 0.01028 0.02963 0.01237 0.03241 0.01406 0.03611 C 0.01784 0.04445 0.01588 0.04074 0.01953 0.04722 C 0.01979 0.04861 0.01992 0.05 0.02031 0.05139 C 0.02252 0.05926 0.02135 0.05116 0.02344 0.06111 C 0.0237 0.06273 0.0237 0.06482 0.02422 0.06667 C 0.02513 0.07014 0.02721 0.07338 0.0289 0.07639 L 0.02969 0.08472 " pathEditMode="relative" ptsTypes="AAAAAAAAAAAAA">
                                      <p:cBhvr>
                                        <p:cTn id="8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54167E-6 -1.11111E-6 L -8.54167E-6 -1.11111E-6 C 0.01341 -0.00069 0.02695 -0.00023 0.04036 -0.00208 C 0.04179 -0.00231 0.04257 -0.00578 0.044 -0.00625 C 0.04752 -0.00787 0.05117 -0.00787 0.05468 -0.00856 C 0.05872 -0.01134 0.06275 -0.01365 0.06653 -0.01689 C 0.06822 -0.01828 0.06966 -0.0199 0.07135 -0.02106 C 0.07369 -0.02291 0.0763 -0.02338 0.07851 -0.02546 C 0.08007 -0.02685 0.08177 -0.02801 0.0832 -0.02963 C 0.0845 -0.03102 0.08554 -0.03287 0.08684 -0.03379 C 0.08828 -0.03495 0.08997 -0.03518 0.09153 -0.03588 C 0.09283 -0.03657 0.094 -0.0375 0.09518 -0.03819 C 0.0983 -0.03958 0.10156 -0.04051 0.10468 -0.04236 L 0.11536 -0.04861 L 0.119 -0.05069 C 0.12018 -0.05162 0.12135 -0.05254 0.12252 -0.05301 C 0.12447 -0.0537 0.12656 -0.05416 0.12851 -0.05509 C 0.14427 -0.06273 0.12851 -0.05555 0.14036 -0.06342 C 0.14192 -0.06458 0.14361 -0.06504 0.14518 -0.06551 C 0.15325 -0.06875 0.1526 -0.06805 0.16302 -0.0699 L 0.17018 -0.07407 C 0.17864 -0.07916 0.17252 -0.07592 0.18919 -0.07824 C 0.19244 -0.07963 0.19583 -0.07986 0.19869 -0.08264 C 0.2095 -0.09213 0.19622 -0.08102 0.21302 -0.09097 C 0.21419 -0.09166 0.21536 -0.09282 0.21653 -0.09305 C 0.22252 -0.09421 0.22851 -0.09444 0.2345 -0.09514 C 0.25416 -0.10023 0.23072 -0.09467 0.26783 -0.09953 C 0.27317 -0.10023 0.27799 -0.10254 0.2832 -0.1037 C 0.28723 -0.10463 0.29114 -0.10509 0.29518 -0.10578 C 0.3177 -0.11574 0.30169 -0.10949 0.35585 -0.10578 C 0.36809 -0.10509 0.35677 -0.1037 0.36536 -0.10162 C 0.36979 -0.10046 0.37408 -0.10023 0.37851 -0.09953 C 0.39322 -0.09074 0.38307 -0.09537 0.4095 -0.09305 C 0.41757 -0.08819 0.40742 -0.09398 0.419 -0.08889 C 0.42018 -0.08842 0.42135 -0.08727 0.42252 -0.0868 C 0.42486 -0.08588 0.42734 -0.08541 0.42968 -0.08472 C 0.43593 -0.0824 0.43268 -0.0831 0.43802 -0.08032 C 0.43958 -0.07963 0.44127 -0.07916 0.44283 -0.07824 C 0.444 -0.07777 0.44518 -0.07662 0.44635 -0.07615 C 0.44869 -0.07523 0.45117 -0.07477 0.45351 -0.07407 C 0.4621 -0.06898 0.45143 -0.07523 0.46184 -0.0699 C 0.46302 -0.06921 0.46419 -0.06828 0.46536 -0.06782 C 0.46705 -0.06689 0.47525 -0.06389 0.47851 -0.06134 C 0.48177 -0.05879 0.48828 -0.05254 0.49036 -0.04861 L 0.494 -0.04236 C 0.4944 -0.04027 0.49479 -0.03819 0.49518 -0.03588 C 0.49856 -0.01504 0.49713 -0.00787 0.49518 0.02338 C 0.49505 0.0257 0.49361 0.02755 0.49283 0.02963 C 0.48997 0.05463 0.49361 0.02871 0.48919 0.04653 C 0.4845 0.06528 0.48984 0.05394 0.4832 0.06551 L 0.48085 0.07824 C 0.48046 0.08033 0.47968 0.08241 0.47968 0.08473 L 0.47968 0.09746 " pathEditMode="relative" ptsTypes="AAAAAAAAAAAAAAAAAAAAAAAAAAAAAAAAAAAAAAAAAAAAAAAAAAAAA">
                                      <p:cBhvr>
                                        <p:cTn id="8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52 0.00069 0.00703 0.00208 0.01068 0.00208 C 0.01211 0.00208 0.02722 -0.00139 0.02969 -0.00232 C 0.03255 -0.00324 0.03529 -0.00486 0.03802 -0.00648 C 0.04766 -0.01204 0.04037 -0.00972 0.05117 -0.01505 C 0.05313 -0.01597 0.05508 -0.01621 0.05703 -0.01713 C 0.05873 -0.01759 0.06029 -0.01875 0.06185 -0.01921 C 0.06615 -0.0206 0.0707 -0.02084 0.07487 -0.02338 C 0.08867 -0.03218 0.08307 -0.03033 0.09401 -0.03611 C 0.12279 -0.05139 0.09961 -0.03912 0.12136 -0.04884 C 0.12409 -0.05 0.12695 -0.05139 0.12969 -0.05301 C 0.13177 -0.05417 0.1336 -0.05625 0.13568 -0.05718 C 0.13841 -0.05857 0.14115 -0.0588 0.14401 -0.05949 C 0.14636 -0.06088 0.1487 -0.06273 0.15104 -0.06366 C 0.15378 -0.06482 0.15664 -0.06482 0.15938 -0.06574 C 0.16107 -0.06621 0.16263 -0.06736 0.16419 -0.06783 C 0.16654 -0.06875 0.16901 -0.06898 0.17136 -0.06991 C 0.17383 -0.07107 0.17604 -0.07315 0.17852 -0.07431 C 0.18047 -0.07523 0.18255 -0.07523 0.18438 -0.07639 C 0.18815 -0.07824 0.19375 -0.08403 0.19753 -0.08472 C 0.21107 -0.08773 0.20391 -0.08588 0.21901 -0.09121 C 0.22097 -0.0919 0.22305 -0.09213 0.22487 -0.09329 C 0.22604 -0.09398 0.22735 -0.09445 0.22852 -0.09537 C 0.23008 -0.09653 0.23151 -0.09861 0.2332 -0.09954 C 0.23633 -0.10139 0.23945 -0.10324 0.24271 -0.10394 C 0.25026 -0.10533 0.25781 -0.10533 0.26537 -0.10602 C 0.28151 -0.1132 0.25195 -0.1007 0.29518 -0.11019 C 0.29662 -0.11042 0.2974 -0.1132 0.2987 -0.11435 C 0.29987 -0.11551 0.30104 -0.11574 0.30222 -0.11644 C 0.33607 -0.11551 0.36406 -0.11597 0.39636 -0.11227 C 0.40339 -0.11158 0.41172 -0.10972 0.41888 -0.1081 C 0.42448 -0.10671 0.43008 -0.10556 0.43555 -0.10394 C 0.44544 -0.10093 0.44037 -0.10232 0.45104 -0.09954 C 0.453 -0.09815 0.45495 -0.0963 0.45703 -0.09537 C 0.45938 -0.09421 0.46185 -0.09421 0.46419 -0.09329 C 0.46732 -0.09213 0.47044 -0.09051 0.4737 -0.08912 C 0.47969 -0.08634 0.47695 -0.08773 0.48203 -0.08472 C 0.48672 -0.07662 0.48828 -0.07292 0.49505 -0.06574 C 0.49714 -0.06366 0.49922 -0.06181 0.50104 -0.05949 C 0.50235 -0.05764 0.50339 -0.05486 0.50469 -0.05301 C 0.50768 -0.04838 0.5082 -0.04884 0.51172 -0.04676 C 0.51302 -0.04468 0.51393 -0.0419 0.51537 -0.04028 C 0.51641 -0.03912 0.51784 -0.03935 0.51888 -0.0382 C 0.52057 -0.03658 0.52214 -0.03426 0.5237 -0.03195 C 0.53008 -0.02222 0.52487 -0.02871 0.53086 -0.01505 C 0.53216 -0.01181 0.53412 -0.00949 0.53555 -0.00648 C 0.53685 -0.00371 0.53776 -0.00046 0.53919 0.00208 C 0.5405 0.0044 0.54245 0.00579 0.54388 0.00833 C 0.54492 0.01018 0.54531 0.01273 0.54636 0.01481 C 0.55873 0.0412 0.54011 -0.00209 0.55339 0.02963 C 0.55378 0.0331 0.55469 0.03657 0.55469 0.04004 C 0.55469 0.06065 0.55339 0.08102 0.55339 0.10162 " pathEditMode="relative" ptsTypes="AAAAAAAAAAAAAAAAAAAAAAAAAAAAAAAAAAAAAAAAAAAAAAAAAAAAA">
                                      <p:cBhvr>
                                        <p:cTn id="8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3073 -0.01991 0.00273 -0.00093 0.01784 -0.01273 C 0.01979 -0.01436 0.02188 -0.01528 0.0237 -0.0169 C 0.03789 -0.03056 0.02826 -0.02523 0.03802 -0.02963 C 0.04492 -0.03797 0.04023 -0.03334 0.05352 -0.0382 C 0.05742 -0.03959 0.06133 -0.04167 0.06537 -0.04236 C 0.08086 -0.04514 0.07331 -0.04375 0.08802 -0.04653 C 0.08997 -0.04792 0.09206 -0.04954 0.09401 -0.05093 C 0.09518 -0.05162 0.09648 -0.05186 0.09753 -0.05301 C 0.09883 -0.05417 0.09987 -0.05625 0.10117 -0.05718 C 0.1026 -0.05834 0.1043 -0.05857 0.10586 -0.05926 C 0.11289 -0.06204 0.11315 -0.06181 0.12135 -0.06343 C 0.12331 -0.06505 0.12539 -0.06621 0.12734 -0.06783 C 0.1306 -0.07037 0.13333 -0.07593 0.13685 -0.07616 L 0.15833 -0.07824 C 0.1599 -0.07917 0.16146 -0.07986 0.16302 -0.08056 C 0.16615 -0.08172 0.16966 -0.08218 0.17253 -0.08473 C 0.17656 -0.08797 0.18021 -0.09283 0.18451 -0.09537 C 0.18568 -0.09607 0.18685 -0.09723 0.18802 -0.09746 C 0.19284 -0.09861 0.19753 -0.09885 0.20234 -0.09954 C 0.20391 -0.10023 0.20547 -0.10116 0.20716 -0.10162 C 0.20951 -0.10255 0.21198 -0.10255 0.21419 -0.10371 C 0.21589 -0.10463 0.21732 -0.10741 0.21901 -0.10787 C 0.22435 -0.10996 0.25404 -0.11204 0.25469 -0.11227 C 0.25755 -0.1132 0.26706 -0.11621 0.27135 -0.11852 C 0.27383 -0.11991 0.27852 -0.12269 0.27852 -0.12269 L 0.32135 -0.12061 C 0.32526 -0.12037 0.33164 -0.11783 0.33568 -0.11644 C 0.34701 -0.10834 0.33607 -0.11528 0.34883 -0.11019 C 0.36133 -0.10486 0.35273 -0.10695 0.36302 -0.10371 C 0.36992 -0.10162 0.37201 -0.10186 0.37852 -0.09954 C 0.38021 -0.09885 0.38177 -0.09815 0.38333 -0.09746 C 0.38529 -0.09653 0.38737 -0.09607 0.38932 -0.09537 C 0.3974 -0.09167 0.38737 -0.09422 0.39883 -0.09098 C 0.403 -0.08982 0.4151 -0.0875 0.41901 -0.08681 C 0.43021 -0.08033 0.42201 -0.08449 0.43216 -0.08056 C 0.43372 -0.07986 0.43529 -0.07848 0.43685 -0.07824 C 0.44557 -0.07709 0.4543 -0.07686 0.46315 -0.07616 C 0.46654 -0.07315 0.46797 -0.07153 0.47148 -0.06991 L 0.48099 -0.06574 C 0.48372 -0.0625 0.48581 -0.06111 0.48685 -0.0551 C 0.48763 -0.05093 0.48763 -0.04653 0.48815 -0.04236 C 0.4888 -0.03565 0.48932 -0.03357 0.4905 -0.02755 C 0.49089 -0.02199 0.49115 -0.01621 0.49167 -0.01065 C 0.49193 -0.00834 0.49284 -0.00648 0.49284 -0.00417 C 0.49284 0.00393 0.4944 0.07199 0.4905 0.1037 C 0.49023 0.10578 0.48958 0.10787 0.48932 0.10995 C 0.4888 0.11412 0.4888 0.11852 0.48815 0.12268 C 0.48763 0.125 0.48646 0.12685 0.48568 0.12916 C 0.47487 0.16273 0.49857 0.09421 0.47734 0.15439 C 0.47526 0.16944 0.47695 0.15648 0.475 0.17569 C 0.4737 0.18796 0.47383 0.1824 0.47383 0.18842 " pathEditMode="relative" ptsTypes="AAAAAAAAAAAAAAAAAAAAAAAAAAAAAAAAAAAAAAAAAAAAAAAAAAAAA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1068 -0.00417 C 0.01224 -0.00486 0.0138 -0.00556 0.01537 -0.00648 C 0.02748 -0.01343 0.01576 -0.00741 0.02617 -0.01482 C 0.02852 -0.01644 0.03086 -0.01806 0.03334 -0.01898 C 0.0349 -0.01991 0.03646 -0.02037 0.03802 -0.0213 C 0.03919 -0.02176 0.04037 -0.02269 0.04167 -0.02338 C 0.04779 -0.02616 0.04844 -0.02454 0.05469 -0.02963 C 0.05677 -0.03148 0.0586 -0.03426 0.06068 -0.03611 C 0.06615 -0.04051 0.06914 -0.04074 0.075 -0.04236 C 0.07656 -0.04375 0.078 -0.04561 0.07969 -0.04653 C 0.08125 -0.04769 0.08294 -0.04769 0.08451 -0.04861 C 0.08581 -0.04977 0.08672 -0.05186 0.08802 -0.05301 C 0.08959 -0.05417 0.09115 -0.0544 0.09284 -0.0551 C 0.09857 -0.05718 0.10365 -0.05811 0.10951 -0.05926 C 0.1125 -0.06111 0.11459 -0.0625 0.11784 -0.06343 C 0.12057 -0.06436 0.12331 -0.06505 0.12617 -0.06574 C 0.13294 -0.06968 0.1263 -0.06598 0.13451 -0.06991 C 0.13724 -0.0713 0.13998 -0.07315 0.14284 -0.07408 C 0.153 -0.07755 0.18086 -0.07801 0.18451 -0.07824 C 0.18972 -0.07963 0.20039 -0.08218 0.20469 -0.08473 L 0.21185 -0.08889 C 0.22214 -0.10116 0.20912 -0.08658 0.21901 -0.09537 C 0.23021 -0.10533 0.22044 -0.09908 0.22852 -0.10371 C 0.23086 -0.10648 0.23294 -0.11065 0.23568 -0.11227 L 0.24284 -0.11644 C 0.24401 -0.11713 0.24518 -0.11806 0.24636 -0.11852 C 0.25313 -0.12153 0.24961 -0.12014 0.25716 -0.12269 L 0.34636 -0.12061 C 0.34974 -0.12061 0.35807 -0.11528 0.36068 -0.11436 C 0.36341 -0.1132 0.36628 -0.11297 0.36901 -0.11227 C 0.37526 -0.10741 0.38138 -0.10232 0.38802 -0.09954 C 0.39115 -0.09815 0.3944 -0.09838 0.39766 -0.09746 C 0.4263 -0.0882 0.40287 -0.09306 0.42617 -0.08889 C 0.42735 -0.0875 0.42839 -0.08565 0.42982 -0.08473 C 0.44076 -0.07593 0.43307 -0.08496 0.44167 -0.07616 C 0.44571 -0.07223 0.44922 -0.06667 0.45352 -0.06343 C 0.4556 -0.06204 0.45755 -0.06042 0.45951 -0.05926 C 0.46107 -0.05834 0.46276 -0.05811 0.46432 -0.05718 C 0.4655 -0.05648 0.46667 -0.05579 0.46784 -0.0551 C 0.46901 -0.05301 0.47018 -0.0507 0.47149 -0.04861 C 0.47292 -0.04653 0.47474 -0.04491 0.47617 -0.04236 C 0.47722 -0.04051 0.47748 -0.03773 0.47852 -0.03611 C 0.48073 -0.03264 0.48568 -0.02755 0.48568 -0.02755 C 0.49258 -0.00926 0.48438 -0.03241 0.48932 -0.01482 C 0.48998 -0.0125 0.49089 -0.01065 0.49167 -0.00857 C 0.50235 0.01759 0.49571 0 0.50117 0.01481 C 0.50352 0.03102 0.50078 0.01551 0.50599 0.03379 C 0.5069 0.03727 0.50742 0.04097 0.50834 0.04444 C 0.50899 0.04676 0.51003 0.04861 0.51068 0.05069 C 0.51485 0.06365 0.51081 0.05532 0.51667 0.06551 C 0.51706 0.06759 0.51719 0.0699 0.51784 0.07199 C 0.51927 0.07639 0.52266 0.08472 0.52266 0.08472 C 0.52305 0.09027 0.52331 0.09583 0.52383 0.10162 C 0.52409 0.10439 0.52487 0.10717 0.525 0.10995 C 0.52565 0.12268 0.52565 0.13541 0.52617 0.14814 C 0.52774 0.18611 0.52735 0.15694 0.52735 0.18842 " pathEditMode="relative" ptsTypes="AAAAAAAAAAAAAAAAAAAAAAAAAAAAAAAAAAAAAAAAAAAAAAAAAAAAAAAAAA">
                                      <p:cBhvr>
                                        <p:cTn id="9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0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66667E-6 -3.46945E-18 L 1.66667E-6 -3.46945E-18 C 0.00247 -0.00533 0.00365 -0.00973 0.00703 -0.0125 C 0.00768 -0.0132 0.00859 -0.01343 0.00938 -0.01389 C 0.01445 -0.02315 0.00885 -0.01459 0.01406 -0.01945 C 0.01563 -0.0213 0.01693 -0.02408 0.01875 -0.025 C 0.02031 -0.02593 0.02188 -0.02662 0.02344 -0.02778 C 0.02448 -0.02871 0.02539 -0.0301 0.02656 -0.03056 C 0.03685 -0.03565 0.04805 -0.03426 0.05859 -0.03473 C 0.06068 -0.03565 0.06263 -0.03727 0.06484 -0.0375 C 0.06719 -0.03797 0.06953 -0.03843 0.07188 -0.03889 C 0.07344 -0.03936 0.07487 -0.04005 0.07656 -0.04028 C 0.07826 -0.04098 0.08021 -0.04121 0.08203 -0.04167 C 0.08568 -0.0463 0.08281 -0.04352 0.0875 -0.04584 C 0.08906 -0.04676 0.09063 -0.04769 0.09219 -0.04862 C 0.09297 -0.04908 0.09362 -0.04977 0.09453 -0.05 C 0.09609 -0.05047 0.09753 -0.05116 0.09922 -0.05139 C 0.10365 -0.05255 0.10534 -0.05255 0.10938 -0.05417 C 0.11016 -0.05463 0.11081 -0.05533 0.11172 -0.05556 C 0.11263 -0.05625 0.1138 -0.05625 0.11484 -0.05695 C 0.11693 -0.05857 0.11888 -0.06135 0.12109 -0.0625 C 0.12188 -0.06297 0.12253 -0.06366 0.12344 -0.06389 C 0.12539 -0.06505 0.1276 -0.06551 0.12969 -0.06667 L 0.13438 -0.06945 C 0.13516 -0.06991 0.13581 -0.07061 0.13672 -0.07084 C 0.13776 -0.0713 0.1388 -0.07176 0.13984 -0.07223 C 0.14063 -0.07269 0.14128 -0.07338 0.14219 -0.07362 C 0.14336 -0.07431 0.14479 -0.07454 0.14609 -0.075 C 0.14688 -0.07593 0.14753 -0.07709 0.14844 -0.07778 C 0.15026 -0.07963 0.15378 -0.08033 0.15547 -0.08056 C 0.15768 -0.08125 0.16016 -0.08149 0.1625 -0.08195 C 0.16432 -0.08241 0.16615 -0.08287 0.16797 -0.08334 C 0.17057 -0.08426 0.17305 -0.08588 0.17578 -0.08612 L 0.18828 -0.0875 C 0.19128 -0.08843 0.19453 -0.08912 0.19766 -0.09028 C 0.19844 -0.09075 0.19909 -0.09144 0.2 -0.09167 C 0.20195 -0.09283 0.20417 -0.09352 0.20625 -0.09445 L 0.20938 -0.09584 C 0.21042 -0.0963 0.21146 -0.09676 0.2125 -0.09723 C 0.21328 -0.09769 0.21393 -0.09862 0.21484 -0.09862 C 0.22174 -0.09954 0.22891 -0.09954 0.23594 -0.1 L 0.24063 -0.10139 C 0.24193 -0.10186 0.2431 -0.10255 0.24453 -0.10278 C 0.25052 -0.1044 0.2513 -0.10394 0.25703 -0.10556 C 0.25911 -0.10649 0.26042 -0.10718 0.2625 -0.10834 C 0.26289 -0.10926 0.26628 -0.11482 0.26641 -0.11667 C 0.26654 -0.18473 0.26602 -0.25301 0.26563 -0.32084 C 0.26549 -0.32246 0.26497 -0.32362 0.26484 -0.325 C 0.26445 -0.32732 0.26432 -0.32987 0.26406 -0.33195 C 0.2638 -0.33357 0.26341 -0.33473 0.26328 -0.33612 C 0.26289 -0.33797 0.26276 -0.33982 0.2625 -0.34167 C 0.26094 -0.37292 0.26237 -0.3463 0.26094 -0.36806 C 0.25977 -0.38311 0.26094 -0.37639 0.25938 -0.38473 C 0.25964 -0.4301 0.25938 -0.4757 0.26016 -0.52084 C 0.26016 -0.52431 0.26107 -0.52755 0.26172 -0.53056 C 0.26198 -0.53264 0.26393 -0.54098 0.26484 -0.54306 C 0.26536 -0.54468 0.26641 -0.54584 0.26719 -0.54723 C 0.26771 -0.54862 0.26797 -0.55024 0.26875 -0.55139 C 0.2694 -0.55278 0.27031 -0.55325 0.27109 -0.55417 C 0.27188 -0.55556 0.27253 -0.55718 0.27344 -0.55834 C 0.27539 -0.56135 0.27565 -0.56112 0.27813 -0.5625 C 0.28008 -0.56621 0.28229 -0.57061 0.28516 -0.57223 C 0.28854 -0.57431 0.28672 -0.57315 0.29063 -0.57639 C 0.29115 -0.57778 0.2918 -0.57917 0.29219 -0.58056 C 0.2931 -0.58473 0.29232 -0.58727 0.29453 -0.59028 C 0.29505 -0.59121 0.29609 -0.59121 0.29688 -0.59167 C 0.29766 -0.5926 0.29831 -0.59375 0.29922 -0.59445 C 0.3056 -0.60024 0.29714 -0.59075 0.30391 -0.59862 C 0.30365 -0.59723 0.30326 -0.59607 0.30313 -0.59445 C 0.30273 -0.59283 0.30286 -0.59051 0.30234 -0.58889 C 0.30156 -0.58681 0.30013 -0.58542 0.29922 -0.58334 C 0.29857 -0.58218 0.29818 -0.58056 0.29766 -0.57917 C 0.29193 -0.56713 0.2987 -0.58403 0.29297 -0.56945 C 0.29232 -0.56829 0.29193 -0.56667 0.29141 -0.56528 C 0.28984 -0.5625 0.28672 -0.55695 0.28672 -0.55695 C 0.28516 -0.54908 0.28698 -0.55649 0.28359 -0.54862 C 0.28242 -0.54607 0.28151 -0.54306 0.28047 -0.54028 C 0.27995 -0.53889 0.27917 -0.53774 0.27891 -0.53612 C 0.27682 -0.5257 0.27956 -0.53866 0.27656 -0.52778 C 0.27617 -0.52662 0.27617 -0.525 0.27578 -0.52362 C 0.27474 -0.52084 0.27344 -0.51829 0.27266 -0.51528 L 0.27109 -0.50973 C 0.27083 -0.50741 0.2707 -0.5051 0.27031 -0.50278 C 0.26966 -0.50047 0.26862 -0.49838 0.26797 -0.49584 C 0.26484 -0.48612 0.2681 -0.49445 0.26406 -0.48473 C 0.26354 -0.48195 0.26328 -0.47894 0.2625 -0.47639 C 0.2599 -0.46899 0.26016 -0.47061 0.25859 -0.4625 C 0.25794 -0.45996 0.25755 -0.45695 0.25703 -0.45417 C 0.25677 -0.45278 0.25664 -0.45139 0.25625 -0.45 L 0.25469 -0.44584 C 0.25221 -0.42848 0.25534 -0.45024 0.25313 -0.43612 C 0.25143 -0.42616 0.25313 -0.43519 0.25156 -0.42362 C 0.2513 -0.42223 0.25091 -0.42107 0.25078 -0.41945 C 0.25039 -0.41737 0.25026 -0.41482 0.25 -0.4125 C 0.24974 -0.41112 0.24935 -0.40996 0.24922 -0.40834 C 0.24883 -0.40672 0.2487 -0.40463 0.24844 -0.40278 C 0.24896 -0.34167 0.24922 -0.28056 0.25 -0.21945 C 0.25 -0.21713 0.25052 -0.21505 0.25078 -0.2125 C 0.25195 -0.19815 0.25065 -0.20579 0.25234 -0.19723 C 0.2526 -0.19213 0.2526 -0.18704 0.25313 -0.18195 C 0.25313 -0.18056 0.25391 -0.1794 0.25391 -0.17778 C 0.25391 -0.16667 0.25404 -0.15556 0.25313 -0.14445 C 0.25286 -0.1426 0.2513 -0.1419 0.25078 -0.14028 C 0.24688 -0.13079 0.2513 -0.13866 0.24766 -0.13056 C 0.24453 -0.12408 0.24622 -0.12871 0.24297 -0.12362 C 0.24206 -0.12246 0.24141 -0.12084 0.24063 -0.11945 C 0.2388 -0.1169 0.23646 -0.11389 0.23438 -0.1125 C 0.23307 -0.11181 0.23177 -0.11158 0.23047 -0.11112 C 0.22891 -0.10926 0.22747 -0.10672 0.22578 -0.10556 C 0.21784 -0.10093 0.23008 -0.10811 0.22031 -0.10278 C 0.21862 -0.10209 0.21719 -0.10093 0.21563 -0.1 C 0.21458 -0.09954 0.21341 -0.09931 0.2125 -0.09862 C 0.20898 -0.097 0.21055 -0.097 0.20625 -0.09584 C 0.20156 -0.09491 0.19674 -0.09422 0.19219 -0.09306 C 0.19023 -0.09283 0.18854 -0.09213 0.18672 -0.09167 C 0.18594 -0.09121 0.18503 -0.09098 0.18438 -0.09028 C 0.18294 -0.08959 0.18177 -0.08843 0.18047 -0.0875 C 0.17734 -0.08588 0.17526 -0.08588 0.17188 -0.08473 C 0.16914 -0.08403 0.16654 -0.08357 0.16406 -0.08195 C 0.16328 -0.08149 0.1625 -0.08079 0.16172 -0.08056 C 0.15807 -0.07987 0.1543 -0.07987 0.15078 -0.07917 C 0.14831 -0.07894 0.14596 -0.07848 0.14375 -0.07778 C 0.1418 -0.07755 0.1401 -0.07686 0.13828 -0.07639 C 0.13464 -0.07593 0.13099 -0.07547 0.12734 -0.075 C 0.11341 -0.07107 0.13073 -0.07616 0.11875 -0.07223 C 0.11615 -0.07153 0.11263 -0.07061 0.11016 -0.06945 C 0.10716 -0.06829 0.10443 -0.06667 0.10156 -0.06528 C 0.10078 -0.06436 0.1 -0.06297 0.09922 -0.0625 C 0.09714 -0.06158 0.09492 -0.06181 0.09297 -0.06112 C 0.0918 -0.06088 0.09076 -0.06042 0.08984 -0.05973 C 0.08789 -0.05903 0.08607 -0.05811 0.08438 -0.05695 C 0.08268 -0.05625 0.08125 -0.0551 0.07969 -0.05417 C 0.07813 -0.05371 0.07643 -0.05348 0.075 -0.05278 C 0.07331 -0.05209 0.07188 -0.0507 0.07031 -0.05 L 0.06563 -0.04862 C 0.06419 -0.04838 0.06302 -0.04746 0.06172 -0.04723 C 0.05729 -0.04653 0.05286 -0.0463 0.04844 -0.04584 C 0.04375 -0.04468 0.03971 -0.04399 0.03516 -0.04167 C 0.03268 -0.04075 0.03047 -0.03866 0.02813 -0.0375 C 0.0263 -0.03681 0.02135 -0.03473 0.02031 -0.03334 C 0.01719 -0.02987 0.01875 -0.03125 0.01563 -0.02917 C 0.0151 -0.02778 0.01484 -0.02593 0.01406 -0.025 C 0.01263 -0.02362 0.01068 -0.02408 0.00938 -0.02223 L 0.00703 -0.01945 C 0.00495 -0.00903 0.00794 -0.02153 0.00391 -0.0125 C 0.00339 -0.01181 0.00234 -0.00325 0.00234 -0.00278 C 0.00143 0.0118 0.00156 0.00625 0.00156 0.01388 " pathEditMode="relative" ptsTypes="AAAAAAAAAAAAAAAAAAAAAAAAAAAAAAAAAAAAAAAAAAAAAAAAAAAAAAAAAAAAAAAAAAAAAAAAAAAAAAAAAAAAAAAAAAAAAAAAAAAAAAAAAAAAAAAAAAAAAAAAAAAAAAAAAAAAAAAAAAAAAAAAAAA">
                                      <p:cBhvr>
                                        <p:cTn id="181" dur="4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  <p:bldP spid="2" grpId="1" animBg="1"/>
      <p:bldP spid="40" grpId="0" animBg="1"/>
      <p:bldP spid="40" grpId="1" animBg="1"/>
      <p:bldP spid="7" grpId="0" animBg="1"/>
      <p:bldP spid="7" grpId="2" animBg="1"/>
      <p:bldP spid="25" grpId="0" animBg="1"/>
      <p:bldP spid="25" grpId="1" animBg="1"/>
      <p:bldP spid="25" grpId="2" animBg="1"/>
      <p:bldP spid="60" grpId="1" animBg="1"/>
      <p:bldP spid="60" grpId="2" animBg="1"/>
      <p:bldP spid="60" grpId="3" animBg="1"/>
      <p:bldP spid="61" grpId="1" animBg="1"/>
      <p:bldP spid="61" grpId="2" animBg="1"/>
      <p:bldP spid="61" grpId="3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8" grpId="0" animBg="1"/>
      <p:bldP spid="70" grpId="0" animBg="1"/>
      <p:bldP spid="70" grpId="1" animBg="1"/>
      <p:bldP spid="71" grpId="0"/>
      <p:bldP spid="7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" y="1162051"/>
            <a:ext cx="4362450" cy="489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-1" y="112925"/>
            <a:ext cx="5432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5</a:t>
            </a:r>
            <a:r>
              <a:rPr lang="ko-KR" altLang="en-US" sz="2800" b="1" dirty="0" smtClean="0"/>
              <a:t>. </a:t>
            </a:r>
            <a:r>
              <a:rPr lang="en-US" altLang="ko-KR" sz="2800" b="1" dirty="0" smtClean="0"/>
              <a:t>DNS(Domain Name System)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229934" y="4351887"/>
            <a:ext cx="1884866" cy="7848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02088" y="1162051"/>
            <a:ext cx="60175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DNS</a:t>
            </a:r>
            <a:r>
              <a:rPr lang="ko-KR" altLang="en-US" sz="5400" b="1" dirty="0" smtClean="0"/>
              <a:t>는</a:t>
            </a:r>
            <a:endParaRPr lang="en-US" altLang="ko-KR" sz="5400" b="1" dirty="0" smtClean="0"/>
          </a:p>
          <a:p>
            <a:pPr algn="ctr"/>
            <a:r>
              <a:rPr lang="ko-KR" altLang="en-US" sz="5400" b="1" dirty="0" smtClean="0"/>
              <a:t>저번 주에</a:t>
            </a:r>
            <a:endParaRPr lang="en-US" altLang="ko-KR" sz="5400" b="1" dirty="0" smtClean="0"/>
          </a:p>
          <a:p>
            <a:pPr algn="ctr"/>
            <a:endParaRPr lang="en-US" altLang="ko-KR" sz="5400" b="1" dirty="0"/>
          </a:p>
          <a:p>
            <a:pPr algn="ctr"/>
            <a:r>
              <a:rPr lang="ko-KR" altLang="en-US" sz="5400" b="1" dirty="0" err="1" smtClean="0"/>
              <a:t>재현님이</a:t>
            </a:r>
            <a:r>
              <a:rPr lang="ko-KR" altLang="en-US" sz="5400" b="1" dirty="0" smtClean="0"/>
              <a:t> 해서</a:t>
            </a:r>
            <a:endParaRPr lang="en-US" altLang="ko-KR" sz="5400" b="1" dirty="0" smtClean="0"/>
          </a:p>
          <a:p>
            <a:pPr algn="ctr"/>
            <a:endParaRPr lang="en-US" altLang="ko-KR" sz="5400" b="1" dirty="0"/>
          </a:p>
          <a:p>
            <a:pPr algn="ctr"/>
            <a:r>
              <a:rPr lang="ko-KR" altLang="en-US" sz="5400" b="1" dirty="0" err="1" smtClean="0"/>
              <a:t>생략</a:t>
            </a:r>
            <a:r>
              <a:rPr lang="ko-KR" altLang="en-US" sz="5400" b="1" dirty="0" err="1"/>
              <a:t>ㅎ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52208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83" y="1297547"/>
            <a:ext cx="4124325" cy="4676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26422" y="3451268"/>
            <a:ext cx="322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+ Data =&gt; Port</a:t>
            </a:r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6422" y="4049055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+ Data =&gt; IP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6422" y="4679432"/>
            <a:ext cx="355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Frame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+ Data =&gt; MAC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151" y="5017387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트랜지터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Frame -&gt; </a:t>
            </a:r>
            <a:r>
              <a:rPr lang="ko-KR" altLang="en-US" dirty="0" smtClean="0"/>
              <a:t>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3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48" y="551591"/>
            <a:ext cx="5081900" cy="52941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705" y="163687"/>
            <a:ext cx="1039258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900" b="1" dirty="0" smtClean="0">
                <a:solidFill>
                  <a:schemeClr val="bg1"/>
                </a:solidFill>
              </a:rPr>
              <a:t>모의해킹</a:t>
            </a:r>
            <a:endParaRPr lang="ko-KR" altLang="en-US" sz="199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74268" y="4713443"/>
            <a:ext cx="2380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종류별 개념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36948" y="4795811"/>
            <a:ext cx="2791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모의해킹 시연</a:t>
            </a:r>
          </a:p>
        </p:txBody>
      </p:sp>
    </p:spTree>
    <p:extLst>
      <p:ext uri="{BB962C8B-B14F-4D97-AF65-F5344CB8AC3E}">
        <p14:creationId xmlns:p14="http://schemas.microsoft.com/office/powerpoint/2010/main" val="13425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743831" y="5942564"/>
            <a:ext cx="31181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계속(</a:t>
            </a:r>
            <a:r>
              <a:rPr lang="ko-KR" altLang="en-US" sz="4000" b="1" dirty="0" err="1">
                <a:solidFill>
                  <a:schemeClr val="bg1"/>
                </a:solidFill>
              </a:rPr>
              <a:t>つづく</a:t>
            </a:r>
            <a:r>
              <a:rPr lang="ko-KR" altLang="en-US" sz="4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21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아이피타임(&lt;strong&gt;ipTIME&lt;/strong&gt;), A2004ns-R 출시 :: 보드나라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0" b="90314" l="5167" r="96333">
                        <a14:foregroundMark x1="29667" y1="60300" x2="52167" y2="68486"/>
                        <a14:foregroundMark x1="37000" y1="4366" x2="39000" y2="56889"/>
                        <a14:foregroundMark x1="41500" y1="53615" x2="83000" y2="67258"/>
                        <a14:foregroundMark x1="83000" y1="65348" x2="60500" y2="81855"/>
                        <a14:foregroundMark x1="17500" y1="62347" x2="73333" y2="76126"/>
                        <a14:foregroundMark x1="27500" y1="53752" x2="12833" y2="66849"/>
                        <a14:foregroundMark x1="9333" y1="65075" x2="30000" y2="54161"/>
                        <a14:foregroundMark x1="7167" y1="65075" x2="25167" y2="54843"/>
                        <a14:foregroundMark x1="7667" y1="64529" x2="21500" y2="56480"/>
                        <a14:foregroundMark x1="9833" y1="62892" x2="7167" y2="64666"/>
                        <a14:foregroundMark x1="7500" y1="64120" x2="7833" y2="641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10" y="1393723"/>
            <a:ext cx="1110373" cy="1356506"/>
          </a:xfrm>
          <a:prstGeom prst="rect">
            <a:avLst/>
          </a:prstGeom>
        </p:spPr>
      </p:pic>
      <p:pic>
        <p:nvPicPr>
          <p:cNvPr id="8" name="그림 7" descr="&lt;strong&gt;Cisco&lt;/strong&gt; 9500 MDS | Large SAN fabric switch | pchow98 | Flick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0" y="2668361"/>
            <a:ext cx="1259190" cy="1220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118845"/>
            <a:ext cx="407589" cy="4075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118845"/>
            <a:ext cx="407589" cy="4075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782233"/>
            <a:ext cx="407589" cy="407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782233"/>
            <a:ext cx="407589" cy="407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118845"/>
            <a:ext cx="407589" cy="407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118845"/>
            <a:ext cx="407589" cy="4075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782233"/>
            <a:ext cx="407589" cy="4075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782233"/>
            <a:ext cx="407589" cy="4075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118845"/>
            <a:ext cx="407589" cy="4075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118845"/>
            <a:ext cx="407589" cy="40758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782233"/>
            <a:ext cx="407589" cy="4075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782233"/>
            <a:ext cx="407589" cy="4075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775721" y="4778186"/>
            <a:ext cx="1828800" cy="182880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48745" y="4778186"/>
            <a:ext cx="1828800" cy="182880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1769" y="4778186"/>
            <a:ext cx="1828800" cy="182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4" y="518296"/>
            <a:ext cx="1691803" cy="16918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877600" y="266836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가정의 경우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공유기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223957" y="4531964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인사팀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04871" y="4531963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총무팀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85785" y="4493405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8" idx="2"/>
          </p:cNvCxnSpPr>
          <p:nvPr/>
        </p:nvCxnSpPr>
        <p:spPr>
          <a:xfrm flipV="1">
            <a:off x="2680803" y="3889018"/>
            <a:ext cx="3082342" cy="64294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0"/>
            <a:endCxn id="8" idx="2"/>
          </p:cNvCxnSpPr>
          <p:nvPr/>
        </p:nvCxnSpPr>
        <p:spPr>
          <a:xfrm flipV="1">
            <a:off x="5761717" y="3889018"/>
            <a:ext cx="1428" cy="642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0"/>
            <a:endCxn id="8" idx="2"/>
          </p:cNvCxnSpPr>
          <p:nvPr/>
        </p:nvCxnSpPr>
        <p:spPr>
          <a:xfrm flipH="1" flipV="1">
            <a:off x="5763145" y="3889018"/>
            <a:ext cx="3079486" cy="604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&lt;strong&gt;구글&lt;/strong&gt; 로고 인터넷 · Pixabay의 무료 이미지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50762" y="589187"/>
            <a:ext cx="669936" cy="255413"/>
          </a:xfrm>
          <a:prstGeom prst="rect">
            <a:avLst/>
          </a:prstGeom>
        </p:spPr>
      </p:pic>
      <p:pic>
        <p:nvPicPr>
          <p:cNvPr id="42" name="그림 41" descr="&lt;strong&gt;네이버&lt;/strong&gt; - 끄코위키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52" y="412763"/>
            <a:ext cx="731450" cy="199666"/>
          </a:xfrm>
          <a:prstGeom prst="rect">
            <a:avLst/>
          </a:prstGeom>
        </p:spPr>
      </p:pic>
      <p:pic>
        <p:nvPicPr>
          <p:cNvPr id="43" name="그림 42" descr="&lt;strong&gt;11번가&lt;/strong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4" y="217711"/>
            <a:ext cx="887845" cy="289184"/>
          </a:xfrm>
          <a:prstGeom prst="rect">
            <a:avLst/>
          </a:prstGeom>
        </p:spPr>
      </p:pic>
      <p:pic>
        <p:nvPicPr>
          <p:cNvPr id="44" name="그림 43" descr="&lt;strong&gt;다음&lt;/strong&gt;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98" y="324792"/>
            <a:ext cx="454783" cy="193504"/>
          </a:xfrm>
          <a:prstGeom prst="rect">
            <a:avLst/>
          </a:prstGeom>
        </p:spPr>
      </p:pic>
      <p:pic>
        <p:nvPicPr>
          <p:cNvPr id="45" name="그림 44" descr="&lt;strong&gt;정부24&lt;/strong&gt;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71" y="1096695"/>
            <a:ext cx="454783" cy="1596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39977" y="75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등등등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8" idx="0"/>
          </p:cNvCxnSpPr>
          <p:nvPr/>
        </p:nvCxnSpPr>
        <p:spPr>
          <a:xfrm flipH="1" flipV="1">
            <a:off x="5761715" y="1878405"/>
            <a:ext cx="1430" cy="78995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0" y="112925"/>
            <a:ext cx="2223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1. </a:t>
            </a:r>
            <a:r>
              <a:rPr lang="ko-KR" altLang="en-US" sz="2800" b="1" dirty="0" smtClean="0"/>
              <a:t>우리 회사</a:t>
            </a:r>
            <a:endParaRPr lang="en-US" altLang="ko-KR" dirty="0" smtClean="0"/>
          </a:p>
        </p:txBody>
      </p:sp>
      <p:cxnSp>
        <p:nvCxnSpPr>
          <p:cNvPr id="53" name="직선 화살표 연결선 52"/>
          <p:cNvCxnSpPr>
            <a:stCxn id="7" idx="1"/>
          </p:cNvCxnSpPr>
          <p:nvPr/>
        </p:nvCxnSpPr>
        <p:spPr>
          <a:xfrm flipH="1">
            <a:off x="6775420" y="2071976"/>
            <a:ext cx="3287390" cy="9580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30779" y="13811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세상</a:t>
            </a:r>
            <a:endParaRPr lang="ko-KR" altLang="en-US" dirty="0"/>
          </a:p>
        </p:txBody>
      </p:sp>
      <p:sp>
        <p:nvSpPr>
          <p:cNvPr id="58" name="타원형 설명선 57"/>
          <p:cNvSpPr/>
          <p:nvPr/>
        </p:nvSpPr>
        <p:spPr>
          <a:xfrm>
            <a:off x="9966210" y="4882245"/>
            <a:ext cx="1837660" cy="1103782"/>
          </a:xfrm>
          <a:prstGeom prst="wedgeEllipseCallout">
            <a:avLst>
              <a:gd name="adj1" fmla="val -71568"/>
              <a:gd name="adj2" fmla="val 9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우리 컴퓨터에는</a:t>
            </a:r>
            <a:endParaRPr lang="en-US" altLang="ko-KR" sz="1050" dirty="0" smtClean="0"/>
          </a:p>
          <a:p>
            <a:pPr algn="ctr"/>
            <a:endParaRPr lang="en-US" altLang="ko-KR" sz="1050" dirty="0" smtClean="0"/>
          </a:p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다른 부서에서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pPr algn="ctr"/>
            <a:endParaRPr lang="en-US" altLang="ko-KR" sz="1050" dirty="0">
              <a:solidFill>
                <a:srgbClr val="FF0000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접근되면 안되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" y="1162051"/>
            <a:ext cx="4362450" cy="489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112925"/>
            <a:ext cx="2223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2</a:t>
            </a:r>
            <a:r>
              <a:rPr lang="ko-KR" altLang="en-US" sz="2800" b="1" dirty="0" smtClean="0"/>
              <a:t>. </a:t>
            </a:r>
            <a:r>
              <a:rPr lang="en-US" altLang="ko-KR" sz="2800" b="1" dirty="0" smtClean="0"/>
              <a:t>IP </a:t>
            </a:r>
            <a:r>
              <a:rPr lang="ko-KR" altLang="en-US" sz="2800" b="1" dirty="0" smtClean="0"/>
              <a:t>주소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38640" y="773836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IP</a:t>
            </a:r>
            <a:r>
              <a:rPr lang="ko-KR" altLang="en-US" dirty="0" smtClean="0"/>
              <a:t>주소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192.168.150.78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24679" y="2330824"/>
            <a:ext cx="29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Network</a:t>
            </a:r>
            <a:r>
              <a:rPr lang="ko-KR" altLang="en-US" dirty="0" smtClean="0">
                <a:solidFill>
                  <a:srgbClr val="FF0000"/>
                </a:solidFill>
              </a:rPr>
              <a:t> 주소 </a:t>
            </a:r>
            <a:r>
              <a:rPr lang="en-US" altLang="ko-KR" dirty="0" smtClean="0"/>
              <a:t>+ Host</a:t>
            </a:r>
            <a:r>
              <a:rPr lang="ko-KR" altLang="en-US" dirty="0" smtClean="0"/>
              <a:t> 주소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8335634" y="1655683"/>
            <a:ext cx="337576" cy="475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8335634" y="2900168"/>
            <a:ext cx="337576" cy="475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41460" y="3609976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학년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반 </a:t>
            </a:r>
            <a:r>
              <a:rPr lang="en-US" altLang="ko-KR" dirty="0" smtClean="0"/>
              <a:t>+ 5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오호진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41460" y="4450339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학년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반 </a:t>
            </a:r>
            <a:r>
              <a:rPr lang="en-US" altLang="ko-KR" dirty="0" smtClean="0"/>
              <a:t>+ 13</a:t>
            </a:r>
            <a:r>
              <a:rPr lang="ko-KR" altLang="en-US" dirty="0" smtClean="0"/>
              <a:t>번 강주나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41460" y="4029321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학년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반 </a:t>
            </a:r>
            <a:r>
              <a:rPr lang="en-US" altLang="ko-KR" dirty="0" smtClean="0"/>
              <a:t>+ 8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조무결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41460" y="486968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학년 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반 </a:t>
            </a:r>
            <a:r>
              <a:rPr lang="en-US" altLang="ko-KR" dirty="0" smtClean="0"/>
              <a:t>+ 21</a:t>
            </a:r>
            <a:r>
              <a:rPr lang="ko-KR" altLang="en-US" dirty="0" smtClean="0"/>
              <a:t>번 김예진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393576" y="2918098"/>
            <a:ext cx="1568824" cy="345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98723" y="5729491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r>
              <a:rPr lang="ko-KR" altLang="en-US" dirty="0" smtClean="0">
                <a:solidFill>
                  <a:srgbClr val="0070C0"/>
                </a:solidFill>
              </a:rPr>
              <a:t>학년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 smtClean="0">
                <a:solidFill>
                  <a:srgbClr val="0070C0"/>
                </a:solidFill>
              </a:rPr>
              <a:t>반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+ 7</a:t>
            </a:r>
            <a:r>
              <a:rPr lang="ko-KR" altLang="en-US" dirty="0" smtClean="0"/>
              <a:t>번 김재현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43062" y="3574288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.78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오호진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43062" y="4414651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13 </a:t>
            </a:r>
            <a:r>
              <a:rPr lang="ko-KR" altLang="en-US" dirty="0" smtClean="0"/>
              <a:t> 강주나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43062" y="3993633"/>
            <a:ext cx="2624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8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조무결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43062" y="4833996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21 </a:t>
            </a:r>
            <a:r>
              <a:rPr lang="ko-KR" altLang="en-US" dirty="0" smtClean="0"/>
              <a:t> 김예진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06301" y="5743816"/>
            <a:ext cx="2624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192.168.110</a:t>
            </a:r>
            <a:r>
              <a:rPr lang="en-US" altLang="ko-KR" dirty="0" smtClean="0"/>
              <a:t>.7</a:t>
            </a:r>
            <a:r>
              <a:rPr lang="ko-KR" altLang="en-US" dirty="0"/>
              <a:t> </a:t>
            </a:r>
            <a:r>
              <a:rPr lang="ko-KR" altLang="en-US" dirty="0" smtClean="0"/>
              <a:t>   김재현</a:t>
            </a:r>
            <a:endParaRPr lang="ko-KR" altLang="en-US" dirty="0"/>
          </a:p>
        </p:txBody>
      </p:sp>
      <p:sp>
        <p:nvSpPr>
          <p:cNvPr id="25" name="왼쪽 중괄호 24"/>
          <p:cNvSpPr/>
          <p:nvPr/>
        </p:nvSpPr>
        <p:spPr>
          <a:xfrm>
            <a:off x="6666116" y="3794642"/>
            <a:ext cx="620228" cy="1295396"/>
          </a:xfrm>
          <a:prstGeom prst="leftBrace">
            <a:avLst>
              <a:gd name="adj1" fmla="val 8333"/>
              <a:gd name="adj2" fmla="val 5138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834252" y="426567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같은 네트워크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843304" y="572044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네트워크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17" idx="1"/>
            <a:endCxn id="28" idx="3"/>
          </p:cNvCxnSpPr>
          <p:nvPr/>
        </p:nvCxnSpPr>
        <p:spPr>
          <a:xfrm flipH="1" flipV="1">
            <a:off x="6494718" y="5905111"/>
            <a:ext cx="704005" cy="904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0" grpId="0"/>
      <p:bldP spid="11" grpId="0"/>
      <p:bldP spid="12" grpId="0"/>
      <p:bldP spid="13" grpId="0"/>
      <p:bldP spid="14" grpId="0" animBg="1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5334" y="3860677"/>
            <a:ext cx="29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Network</a:t>
            </a:r>
            <a:r>
              <a:rPr lang="ko-KR" altLang="en-US" dirty="0" smtClean="0">
                <a:solidFill>
                  <a:srgbClr val="FF0000"/>
                </a:solidFill>
              </a:rPr>
              <a:t> 주소 </a:t>
            </a:r>
            <a:r>
              <a:rPr lang="en-US" altLang="ko-KR" dirty="0" smtClean="0"/>
              <a:t>+ Host</a:t>
            </a:r>
            <a:r>
              <a:rPr lang="ko-KR" altLang="en-US" dirty="0" smtClean="0"/>
              <a:t> 주소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1797" y="4602831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.78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오호진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7981" y="5185999"/>
            <a:ext cx="2624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192.168.110</a:t>
            </a:r>
            <a:r>
              <a:rPr lang="en-US" altLang="ko-KR" dirty="0" smtClean="0"/>
              <a:t>.7</a:t>
            </a:r>
            <a:r>
              <a:rPr lang="ko-KR" altLang="en-US" dirty="0"/>
              <a:t> </a:t>
            </a:r>
            <a:r>
              <a:rPr lang="ko-KR" altLang="en-US" dirty="0" smtClean="0"/>
              <a:t>   김재현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6621" y="1945148"/>
            <a:ext cx="10180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Network </a:t>
            </a:r>
            <a:r>
              <a:rPr lang="ko-KR" altLang="en-US" sz="2400" b="1" dirty="0" smtClean="0"/>
              <a:t>주소</a:t>
            </a:r>
            <a:r>
              <a:rPr lang="en-US" altLang="ko-KR" sz="2400" b="1" dirty="0" smtClean="0"/>
              <a:t>(ID) </a:t>
            </a:r>
            <a:r>
              <a:rPr lang="en-US" altLang="ko-KR" sz="2400" b="1" dirty="0"/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네트워크 영역을 구분</a:t>
            </a:r>
            <a:r>
              <a:rPr lang="ko-KR" altLang="en-US" sz="2400" b="1" dirty="0"/>
              <a:t>하기 위한 </a:t>
            </a:r>
            <a:r>
              <a:rPr lang="ko-KR" altLang="en-US" sz="2400" b="1" dirty="0" smtClean="0"/>
              <a:t>주소</a:t>
            </a:r>
            <a:r>
              <a:rPr lang="en-US" altLang="ko-KR" sz="2400" b="1" dirty="0" smtClean="0"/>
              <a:t>(ID)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Host </a:t>
            </a:r>
            <a:r>
              <a:rPr lang="ko-KR" altLang="en-US" sz="2400" b="1" dirty="0" smtClean="0"/>
              <a:t>주소</a:t>
            </a:r>
            <a:r>
              <a:rPr lang="en-US" altLang="ko-KR" sz="2400" b="1" dirty="0" smtClean="0"/>
              <a:t>(ID) </a:t>
            </a:r>
            <a:r>
              <a:rPr lang="en-US" altLang="ko-KR" sz="2400" b="1" dirty="0"/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동일 네트워크 영역</a:t>
            </a:r>
            <a:r>
              <a:rPr lang="ko-KR" altLang="en-US" sz="2400" b="1" dirty="0"/>
              <a:t>에서 </a:t>
            </a:r>
            <a:r>
              <a:rPr lang="en-US" altLang="ko-KR" sz="2400" b="1" dirty="0">
                <a:solidFill>
                  <a:srgbClr val="FF0000"/>
                </a:solidFill>
              </a:rPr>
              <a:t>Host</a:t>
            </a:r>
            <a:r>
              <a:rPr lang="ko-KR" altLang="en-US" sz="2400" b="1" dirty="0">
                <a:solidFill>
                  <a:srgbClr val="FF0000"/>
                </a:solidFill>
              </a:rPr>
              <a:t>를 구분</a:t>
            </a:r>
            <a:r>
              <a:rPr lang="ko-KR" altLang="en-US" sz="2400" b="1" dirty="0"/>
              <a:t>하기 위한 </a:t>
            </a:r>
            <a:r>
              <a:rPr lang="ko-KR" altLang="en-US" sz="2400" b="1" dirty="0" smtClean="0"/>
              <a:t>주소</a:t>
            </a:r>
            <a:r>
              <a:rPr lang="en-US" altLang="ko-KR" sz="2400" b="1" dirty="0" smtClean="0"/>
              <a:t>(ID)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31550" y="5437099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13 </a:t>
            </a:r>
            <a:r>
              <a:rPr lang="ko-KR" altLang="en-US" dirty="0" smtClean="0"/>
              <a:t> 강주나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1550" y="5016081"/>
            <a:ext cx="2624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8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조무결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1550" y="5856444"/>
            <a:ext cx="25875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192.168.150.</a:t>
            </a:r>
            <a:r>
              <a:rPr lang="en-US" altLang="ko-KR" dirty="0" smtClean="0"/>
              <a:t>21 </a:t>
            </a:r>
            <a:r>
              <a:rPr lang="ko-KR" altLang="en-US" dirty="0" smtClean="0"/>
              <a:t> 김예진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2496763"/>
            <a:ext cx="12192000" cy="15485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Network </a:t>
            </a:r>
            <a:r>
              <a:rPr lang="ko-KR" altLang="en-US" sz="3200" dirty="0" smtClean="0">
                <a:solidFill>
                  <a:schemeClr val="tx1"/>
                </a:solidFill>
              </a:rPr>
              <a:t>주소는 어떻게 구할까</a:t>
            </a:r>
            <a:r>
              <a:rPr lang="en-US" altLang="ko-KR" sz="3200" dirty="0" smtClean="0">
                <a:solidFill>
                  <a:schemeClr val="tx1"/>
                </a:solidFill>
              </a:rPr>
              <a:t>?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4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8" y="1501264"/>
            <a:ext cx="4362450" cy="4895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-2" y="112925"/>
            <a:ext cx="63290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3</a:t>
            </a:r>
            <a:r>
              <a:rPr lang="ko-KR" altLang="en-US" sz="2800" b="1" dirty="0" smtClean="0"/>
              <a:t>. </a:t>
            </a:r>
            <a:r>
              <a:rPr lang="ko-KR" altLang="en-US" sz="2800" b="1" dirty="0" err="1" smtClean="0"/>
              <a:t>서브넷</a:t>
            </a:r>
            <a:r>
              <a:rPr lang="ko-KR" altLang="en-US" sz="2800" b="1" dirty="0" smtClean="0"/>
              <a:t> 마스크</a:t>
            </a:r>
            <a:r>
              <a:rPr lang="en-US" altLang="ko-KR" sz="2800" b="1" dirty="0" smtClean="0"/>
              <a:t>(Subnet mask)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Network</a:t>
            </a:r>
            <a:r>
              <a:rPr lang="ko-KR" altLang="en-US" sz="1600" dirty="0" smtClean="0"/>
              <a:t> 주소와 </a:t>
            </a:r>
            <a:r>
              <a:rPr lang="en-US" altLang="ko-KR" sz="1600" dirty="0" smtClean="0"/>
              <a:t>Host</a:t>
            </a:r>
            <a:r>
              <a:rPr lang="ko-KR" altLang="en-US" sz="1600" dirty="0" smtClean="0"/>
              <a:t> 주소를 구하기 위해 사용되는 </a:t>
            </a:r>
            <a:r>
              <a:rPr lang="ko-KR" altLang="en-US" sz="1600" dirty="0"/>
              <a:t>값</a:t>
            </a:r>
            <a:endParaRPr lang="en-US" altLang="ko-KR" sz="14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431676" y="3546748"/>
            <a:ext cx="1568824" cy="345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18180" y="1269040"/>
            <a:ext cx="1311854" cy="822972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10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IP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853657" y="1269040"/>
            <a:ext cx="1886857" cy="822972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10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서브넷</a:t>
            </a:r>
            <a:r>
              <a:rPr lang="ko-KR" altLang="en-US" b="1" dirty="0" smtClean="0"/>
              <a:t> 마스크</a:t>
            </a:r>
            <a:endParaRPr lang="ko-KR" altLang="en-US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853025" y="4832873"/>
            <a:ext cx="1000632" cy="574143"/>
          </a:xfrm>
          <a:prstGeom prst="roundRect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XOR</a:t>
            </a:r>
            <a:endParaRPr lang="ko-KR" altLang="en-US" b="1" dirty="0"/>
          </a:p>
        </p:txBody>
      </p:sp>
      <p:cxnSp>
        <p:nvCxnSpPr>
          <p:cNvPr id="22" name="직선 화살표 연결선 21"/>
          <p:cNvCxnSpPr>
            <a:stCxn id="32" idx="2"/>
            <a:endCxn id="18" idx="0"/>
          </p:cNvCxnSpPr>
          <p:nvPr/>
        </p:nvCxnSpPr>
        <p:spPr>
          <a:xfrm flipH="1">
            <a:off x="9353341" y="3952840"/>
            <a:ext cx="1443745" cy="8800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1" idx="2"/>
            <a:endCxn id="18" idx="0"/>
          </p:cNvCxnSpPr>
          <p:nvPr/>
        </p:nvCxnSpPr>
        <p:spPr>
          <a:xfrm>
            <a:off x="7664786" y="3952840"/>
            <a:ext cx="1688555" cy="88003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008859" y="3086232"/>
            <a:ext cx="1311854" cy="866608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IP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853657" y="3083408"/>
            <a:ext cx="1886857" cy="869432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pPr algn="ctr"/>
            <a:r>
              <a:rPr lang="ko-KR" altLang="en-US" b="1" dirty="0" err="1" smtClean="0"/>
              <a:t>서브넷</a:t>
            </a:r>
            <a:r>
              <a:rPr lang="ko-KR" altLang="en-US" b="1" dirty="0" smtClean="0"/>
              <a:t> 마스크</a:t>
            </a:r>
            <a:endParaRPr lang="ko-KR" altLang="en-US" b="1" dirty="0"/>
          </a:p>
        </p:txBody>
      </p:sp>
      <p:sp>
        <p:nvSpPr>
          <p:cNvPr id="35" name="아래쪽 화살표 34"/>
          <p:cNvSpPr/>
          <p:nvPr/>
        </p:nvSpPr>
        <p:spPr>
          <a:xfrm>
            <a:off x="7547279" y="2356893"/>
            <a:ext cx="235013" cy="464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10703802" y="2356893"/>
            <a:ext cx="235013" cy="464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055637" y="3194958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r>
              <a:rPr lang="en-US" altLang="ko-KR" b="1" dirty="0" smtClean="0"/>
              <a:t>ex</a:t>
            </a:r>
            <a:r>
              <a:rPr lang="en-US" altLang="ko-KR" b="1" dirty="0"/>
              <a:t>) 11000000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055637" y="1357360"/>
            <a:ext cx="111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ko-KR" altLang="en-US" b="1" dirty="0" smtClean="0"/>
              <a:t>진수</a:t>
            </a:r>
            <a:endParaRPr lang="en-US" altLang="ko-KR" b="1" dirty="0" smtClean="0"/>
          </a:p>
          <a:p>
            <a:r>
              <a:rPr lang="en-US" altLang="ko-KR" b="1" dirty="0" smtClean="0"/>
              <a:t>ex) 192</a:t>
            </a:r>
            <a:endParaRPr lang="ko-KR" altLang="en-US" b="1" dirty="0"/>
          </a:p>
        </p:txBody>
      </p:sp>
      <p:sp>
        <p:nvSpPr>
          <p:cNvPr id="45" name="타원형 설명선 44"/>
          <p:cNvSpPr/>
          <p:nvPr/>
        </p:nvSpPr>
        <p:spPr>
          <a:xfrm>
            <a:off x="5128128" y="4242916"/>
            <a:ext cx="3146431" cy="1048282"/>
          </a:xfrm>
          <a:prstGeom prst="wedgeEllipseCallout">
            <a:avLst>
              <a:gd name="adj1" fmla="val 66352"/>
              <a:gd name="adj2" fmla="val 237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같으면 </a:t>
            </a:r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ko-KR" altLang="en-US" dirty="0" smtClean="0"/>
              <a:t>이요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다르면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이니라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8" name="아래쪽 화살표 47"/>
          <p:cNvSpPr/>
          <p:nvPr/>
        </p:nvSpPr>
        <p:spPr>
          <a:xfrm>
            <a:off x="9235834" y="5699481"/>
            <a:ext cx="235013" cy="464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8330034" y="6322603"/>
            <a:ext cx="2100126" cy="40477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Network 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23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31" grpId="0" animBg="1"/>
      <p:bldP spid="32" grpId="0" animBg="1"/>
      <p:bldP spid="35" grpId="0" animBg="1"/>
      <p:bldP spid="36" grpId="0" animBg="1"/>
      <p:bldP spid="41" grpId="0"/>
      <p:bldP spid="42" grpId="0"/>
      <p:bldP spid="45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99078" y="762536"/>
            <a:ext cx="1731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192.168.150.78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211" y="76253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IP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75" y="14156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서브넷마스크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5626278" y="1962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오호진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99078" y="1415679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255.255.255.0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5885426" y="1944915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035" y="279428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/>
              <a:t>진수 </a:t>
            </a:r>
            <a:r>
              <a:rPr lang="en-US" altLang="ko-KR" b="1" dirty="0" smtClean="0"/>
              <a:t>IP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1975" y="3447679"/>
            <a:ext cx="226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/>
              <a:t>진수 서브넷마스크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3754611" y="2794289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11000000 10101000 10010110 01001110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754610" y="3422423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11111111 11111111 11111111 </a:t>
            </a:r>
            <a:r>
              <a:rPr lang="en-US" altLang="ko-KR" dirty="0" smtClean="0"/>
              <a:t>00000000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1918" y="4826289"/>
            <a:ext cx="136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XOR </a:t>
            </a:r>
            <a:r>
              <a:rPr lang="ko-KR" altLang="en-US" b="1" dirty="0" smtClean="0">
                <a:solidFill>
                  <a:srgbClr val="FF0000"/>
                </a:solidFill>
              </a:rPr>
              <a:t>연산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54611" y="4826042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11000000 10101000 10010110 </a:t>
            </a:r>
            <a:r>
              <a:rPr lang="en-US" altLang="ko-KR" dirty="0" smtClean="0"/>
              <a:t>00000000</a:t>
            </a:r>
            <a:endParaRPr lang="ko-KR" altLang="en-US" dirty="0"/>
          </a:p>
        </p:txBody>
      </p:sp>
      <p:sp>
        <p:nvSpPr>
          <p:cNvPr id="29" name="아래쪽 화살표 28"/>
          <p:cNvSpPr/>
          <p:nvPr/>
        </p:nvSpPr>
        <p:spPr>
          <a:xfrm>
            <a:off x="5885426" y="4062445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>
            <a:off x="5885426" y="5430849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117655" y="2012266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진수 변환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17655" y="4155010"/>
            <a:ext cx="95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XOR </a:t>
            </a:r>
            <a:r>
              <a:rPr lang="ko-KR" altLang="en-US" sz="1400" dirty="0" smtClean="0">
                <a:solidFill>
                  <a:srgbClr val="FF0000"/>
                </a:solidFill>
              </a:rPr>
              <a:t>연산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17655" y="5497074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FF0000"/>
                </a:solidFill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</a:rPr>
              <a:t>진수 변환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8281" y="6204899"/>
            <a:ext cx="2100126" cy="40477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Network 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10667" y="6165479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192.168.150.0</a:t>
            </a:r>
            <a:endParaRPr lang="ko-KR" altLang="en-US" dirty="0"/>
          </a:p>
        </p:txBody>
      </p:sp>
      <p:cxnSp>
        <p:nvCxnSpPr>
          <p:cNvPr id="41" name="꺾인 연결선 40"/>
          <p:cNvCxnSpPr>
            <a:endCxn id="43" idx="1"/>
          </p:cNvCxnSpPr>
          <p:nvPr/>
        </p:nvCxnSpPr>
        <p:spPr>
          <a:xfrm>
            <a:off x="7077598" y="3133990"/>
            <a:ext cx="2318722" cy="2307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396320" y="2394254"/>
            <a:ext cx="2272607" cy="194095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숫자가 </a:t>
            </a:r>
            <a:r>
              <a:rPr lang="en-US" altLang="ko-KR" dirty="0" smtClean="0">
                <a:solidFill>
                  <a:srgbClr val="FF0000"/>
                </a:solidFill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ko-KR" altLang="en-US" dirty="0" smtClean="0"/>
              <a:t>인 이유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1Bit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8Bit = 1Byte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912902" y="2176501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 Tip 2 &gt;</a:t>
            </a:r>
            <a:endParaRPr lang="ko-KR" alt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766629" y="313773"/>
            <a:ext cx="2584103" cy="102155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err="1" smtClean="0">
                <a:solidFill>
                  <a:srgbClr val="FF0000"/>
                </a:solidFill>
              </a:rPr>
              <a:t>옥텟</a:t>
            </a:r>
            <a:r>
              <a:rPr lang="en-US" altLang="ko-KR" dirty="0" smtClean="0"/>
              <a:t>(Octet)</a:t>
            </a:r>
            <a:r>
              <a:rPr lang="ko-KR" altLang="en-US" dirty="0" smtClean="0"/>
              <a:t>이라 부름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9438959" y="129107"/>
            <a:ext cx="12394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&lt; Tip 1 &gt;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>
          <a:xfrm>
            <a:off x="6561498" y="777050"/>
            <a:ext cx="300564" cy="277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stCxn id="52" idx="3"/>
          </p:cNvCxnSpPr>
          <p:nvPr/>
        </p:nvCxnSpPr>
        <p:spPr>
          <a:xfrm flipV="1">
            <a:off x="6862062" y="885371"/>
            <a:ext cx="1904567" cy="30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3069655" y="693473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'</a:t>
            </a:r>
            <a:r>
              <a:rPr lang="ko-KR" altLang="en-US" dirty="0" err="1"/>
              <a:t>octet</a:t>
            </a:r>
            <a:r>
              <a:rPr lang="ko-KR" altLang="en-US" dirty="0"/>
              <a:t>' 이라는 단어이며. 8개가 모여 있는 것을 의미한다.</a:t>
            </a:r>
          </a:p>
          <a:p>
            <a:r>
              <a:rPr lang="ko-KR" altLang="en-US" dirty="0"/>
              <a:t>정보 전달의 단위. 현재의 컴퓨터에서는 1바이트(</a:t>
            </a:r>
            <a:r>
              <a:rPr lang="ko-KR" altLang="en-US" dirty="0" err="1"/>
              <a:t>Byte</a:t>
            </a:r>
            <a:r>
              <a:rPr lang="ko-KR" altLang="en-US" dirty="0"/>
              <a:t>)가 8비트(</a:t>
            </a:r>
            <a:r>
              <a:rPr lang="ko-KR" altLang="en-US" dirty="0" err="1"/>
              <a:t>bit</a:t>
            </a:r>
            <a:r>
              <a:rPr lang="ko-KR" altLang="en-US" dirty="0"/>
              <a:t>)로 구성되어 있지만, 바이트의 정의상 반드시 8비트일 필요는 없었다. 과거에는 1바이트가 8비트가 아닌 컴퓨터도 실제로 존재하였다. 그런데, 때로는 '정확하게 8비트'임을 명시해야 하는 경우가 존재하는데, 이때 사용하는 용어가 '</a:t>
            </a:r>
            <a:r>
              <a:rPr lang="ko-KR" altLang="en-US" dirty="0" err="1"/>
              <a:t>옥텟'이다</a:t>
            </a:r>
            <a:r>
              <a:rPr lang="ko-KR" altLang="en-US" dirty="0" smtClean="0"/>
              <a:t>. </a:t>
            </a:r>
            <a:r>
              <a:rPr lang="ko-KR" altLang="en-US" dirty="0" err="1"/>
              <a:t>나</a:t>
            </a:r>
            <a:r>
              <a:rPr lang="ko-KR" altLang="en-US" dirty="0" err="1" smtClean="0"/>
              <a:t>무위키</a:t>
            </a:r>
            <a:endParaRPr lang="ko-KR" altLang="en-US" dirty="0"/>
          </a:p>
        </p:txBody>
      </p:sp>
      <p:sp>
        <p:nvSpPr>
          <p:cNvPr id="56" name="타원형 설명선 55"/>
          <p:cNvSpPr/>
          <p:nvPr/>
        </p:nvSpPr>
        <p:spPr>
          <a:xfrm>
            <a:off x="7865743" y="3806690"/>
            <a:ext cx="3146431" cy="1048282"/>
          </a:xfrm>
          <a:prstGeom prst="wedgeEllipseCallout">
            <a:avLst>
              <a:gd name="adj1" fmla="val -74804"/>
              <a:gd name="adj2" fmla="val -11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같으면 </a:t>
            </a:r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ko-KR" altLang="en-US" dirty="0" smtClean="0"/>
              <a:t>이요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다르면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이니라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53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3" grpId="0"/>
      <p:bldP spid="24" grpId="0"/>
      <p:bldP spid="25" grpId="0"/>
      <p:bldP spid="26" grpId="0"/>
      <p:bldP spid="27" grpId="0"/>
      <p:bldP spid="29" grpId="0" animBg="1"/>
      <p:bldP spid="31" grpId="0" animBg="1"/>
      <p:bldP spid="32" grpId="0"/>
      <p:bldP spid="33" grpId="0"/>
      <p:bldP spid="34" grpId="0"/>
      <p:bldP spid="35" grpId="0" animBg="1"/>
      <p:bldP spid="37" grpId="0" animBg="1"/>
      <p:bldP spid="43" grpId="0" animBg="1"/>
      <p:bldP spid="44" grpId="0" animBg="1"/>
      <p:bldP spid="48" grpId="0" animBg="1"/>
      <p:bldP spid="49" grpId="0" animBg="1"/>
      <p:bldP spid="52" grpId="0" animBg="1"/>
      <p:bldP spid="56" grpId="0" animBg="1"/>
      <p:bldP spid="5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42561" y="762536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192.168.110.7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7164" y="762536"/>
            <a:ext cx="17315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192.168.150.78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8181" y="762536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192.168.150.8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7211" y="76253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IP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975" y="14156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서브넷마스크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014364" y="19623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오호진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92062" y="1924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조무결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906442" y="1924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김재현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42561" y="1415679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255.255.255.0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87164" y="1415679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255.255.255.0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28181" y="1415679"/>
            <a:ext cx="1604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255.255.255.0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3273512" y="1944915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>
            <a:off x="6814528" y="1944915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>
            <a:off x="10239429" y="1944915"/>
            <a:ext cx="232229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167" y="2823071"/>
            <a:ext cx="2100126" cy="404771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Network </a:t>
            </a:r>
            <a:r>
              <a:rPr lang="ko-KR" altLang="en-US" b="1" dirty="0" smtClean="0"/>
              <a:t>주소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29638" y="2819219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47196" y="2012187"/>
            <a:ext cx="95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XOR </a:t>
            </a:r>
            <a:r>
              <a:rPr lang="ko-KR" altLang="en-US" sz="1400" dirty="0" smtClean="0">
                <a:solidFill>
                  <a:srgbClr val="FF0000"/>
                </a:solidFill>
              </a:rPr>
              <a:t>연산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2584" y="2012187"/>
            <a:ext cx="95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XOR </a:t>
            </a:r>
            <a:r>
              <a:rPr lang="ko-KR" altLang="en-US" sz="1400" dirty="0" smtClean="0">
                <a:solidFill>
                  <a:srgbClr val="FF0000"/>
                </a:solidFill>
              </a:rPr>
              <a:t>연산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71658" y="2012187"/>
            <a:ext cx="95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XOR </a:t>
            </a:r>
            <a:r>
              <a:rPr lang="ko-KR" altLang="en-US" sz="1400" dirty="0" smtClean="0">
                <a:solidFill>
                  <a:srgbClr val="FF0000"/>
                </a:solidFill>
              </a:rPr>
              <a:t>연산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70654" y="2819219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192.168.150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385035" y="2819219"/>
            <a:ext cx="1919975" cy="40862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192.168.110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sp>
        <p:nvSpPr>
          <p:cNvPr id="2" name="오른쪽 중괄호 1"/>
          <p:cNvSpPr/>
          <p:nvPr/>
        </p:nvSpPr>
        <p:spPr>
          <a:xfrm rot="5400000">
            <a:off x="4507952" y="2020455"/>
            <a:ext cx="1304364" cy="3773245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0345023" y="3271384"/>
            <a:ext cx="3663" cy="15618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8728" y="485401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같은 네트워크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385035" y="485401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다른 네트워크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1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1" grpId="0" animBg="1"/>
      <p:bldP spid="2" grpId="0" animBg="1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&lt;strong&gt;Cisco&lt;/strong&gt; 9500 MDS | Large SAN fabric switch | pchow98 | Flick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0" y="2668361"/>
            <a:ext cx="1259190" cy="1220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118845"/>
            <a:ext cx="407589" cy="4075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118845"/>
            <a:ext cx="407589" cy="40758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08" y="5782233"/>
            <a:ext cx="407589" cy="4075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416" y="5782233"/>
            <a:ext cx="407589" cy="4075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118845"/>
            <a:ext cx="407589" cy="40758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118845"/>
            <a:ext cx="407589" cy="4075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59" y="5782233"/>
            <a:ext cx="407589" cy="4075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67" y="5782233"/>
            <a:ext cx="407589" cy="4075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118845"/>
            <a:ext cx="407589" cy="40758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118845"/>
            <a:ext cx="407589" cy="40758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20" y="5782233"/>
            <a:ext cx="407589" cy="40758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228" y="5782233"/>
            <a:ext cx="407589" cy="40758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1775721" y="4778186"/>
            <a:ext cx="1828800" cy="1828800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48745" y="4778186"/>
            <a:ext cx="1828800" cy="1828800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921769" y="4778186"/>
            <a:ext cx="1828800" cy="182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14" y="518296"/>
            <a:ext cx="1691803" cy="169180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223957" y="4531964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인사팀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04871" y="4531963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총무팀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85785" y="4493405"/>
            <a:ext cx="913691" cy="41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>
            <a:stCxn id="26" idx="0"/>
            <a:endCxn id="8" idx="2"/>
          </p:cNvCxnSpPr>
          <p:nvPr/>
        </p:nvCxnSpPr>
        <p:spPr>
          <a:xfrm flipV="1">
            <a:off x="2680803" y="3889018"/>
            <a:ext cx="3082342" cy="64294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7" idx="0"/>
            <a:endCxn id="8" idx="2"/>
          </p:cNvCxnSpPr>
          <p:nvPr/>
        </p:nvCxnSpPr>
        <p:spPr>
          <a:xfrm flipV="1">
            <a:off x="5761717" y="3889018"/>
            <a:ext cx="1428" cy="64294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8" idx="0"/>
            <a:endCxn id="8" idx="2"/>
          </p:cNvCxnSpPr>
          <p:nvPr/>
        </p:nvCxnSpPr>
        <p:spPr>
          <a:xfrm flipH="1" flipV="1">
            <a:off x="5763145" y="3889018"/>
            <a:ext cx="3079486" cy="604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 descr="&lt;strong&gt;구글&lt;/strong&gt; 로고 인터넷 · Pixabay의 무료 이미지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50762" y="589187"/>
            <a:ext cx="669936" cy="255413"/>
          </a:xfrm>
          <a:prstGeom prst="rect">
            <a:avLst/>
          </a:prstGeom>
        </p:spPr>
      </p:pic>
      <p:pic>
        <p:nvPicPr>
          <p:cNvPr id="42" name="그림 41" descr="&lt;strong&gt;네이버&lt;/strong&gt; - 끄코위키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52" y="412763"/>
            <a:ext cx="731450" cy="199666"/>
          </a:xfrm>
          <a:prstGeom prst="rect">
            <a:avLst/>
          </a:prstGeom>
        </p:spPr>
      </p:pic>
      <p:pic>
        <p:nvPicPr>
          <p:cNvPr id="43" name="그림 42" descr="&lt;strong&gt;11번가&lt;/strong&gt;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14" y="217711"/>
            <a:ext cx="887845" cy="289184"/>
          </a:xfrm>
          <a:prstGeom prst="rect">
            <a:avLst/>
          </a:prstGeom>
        </p:spPr>
      </p:pic>
      <p:pic>
        <p:nvPicPr>
          <p:cNvPr id="44" name="그림 43" descr="&lt;strong&gt;다음&lt;/strong&gt;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98" y="324792"/>
            <a:ext cx="454783" cy="193504"/>
          </a:xfrm>
          <a:prstGeom prst="rect">
            <a:avLst/>
          </a:prstGeom>
        </p:spPr>
      </p:pic>
      <p:pic>
        <p:nvPicPr>
          <p:cNvPr id="45" name="그림 44" descr="&lt;strong&gt;정부24&lt;/strong&gt;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71" y="1096695"/>
            <a:ext cx="454783" cy="15961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39977" y="75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등등등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8" idx="0"/>
          </p:cNvCxnSpPr>
          <p:nvPr/>
        </p:nvCxnSpPr>
        <p:spPr>
          <a:xfrm flipH="1" flipV="1">
            <a:off x="5761715" y="1878405"/>
            <a:ext cx="1430" cy="78995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0" y="112925"/>
            <a:ext cx="2223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우리 회사</a:t>
            </a:r>
            <a:endParaRPr lang="en-US" altLang="ko-KR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5030779" y="13811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인터넷 세상</a:t>
            </a:r>
            <a:endParaRPr lang="ko-KR" altLang="en-US" dirty="0"/>
          </a:p>
        </p:txBody>
      </p:sp>
      <p:sp>
        <p:nvSpPr>
          <p:cNvPr id="2" name="타원형 설명선 1"/>
          <p:cNvSpPr/>
          <p:nvPr/>
        </p:nvSpPr>
        <p:spPr>
          <a:xfrm>
            <a:off x="8541365" y="3349065"/>
            <a:ext cx="2934166" cy="952767"/>
          </a:xfrm>
          <a:prstGeom prst="wedgeEllipseCallout">
            <a:avLst>
              <a:gd name="adj1" fmla="val -32705"/>
              <a:gd name="adj2" fmla="val 777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r>
              <a:rPr lang="ko-KR" altLang="en-US" dirty="0" smtClean="0"/>
              <a:t> 주소</a:t>
            </a:r>
            <a:r>
              <a:rPr lang="en-US" altLang="ko-KR" dirty="0" smtClean="0">
                <a:solidFill>
                  <a:srgbClr val="FF0000"/>
                </a:solidFill>
              </a:rPr>
              <a:t>192.168.1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sp>
        <p:nvSpPr>
          <p:cNvPr id="39" name="타원형 설명선 38"/>
          <p:cNvSpPr/>
          <p:nvPr/>
        </p:nvSpPr>
        <p:spPr>
          <a:xfrm>
            <a:off x="584125" y="3284946"/>
            <a:ext cx="2934166" cy="952767"/>
          </a:xfrm>
          <a:prstGeom prst="wedgeEllipseCallout">
            <a:avLst>
              <a:gd name="adj1" fmla="val 5879"/>
              <a:gd name="adj2" fmla="val 86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r>
              <a:rPr lang="ko-KR" altLang="en-US" dirty="0" smtClean="0"/>
              <a:t> 주소</a:t>
            </a:r>
            <a:r>
              <a:rPr lang="en-US" altLang="ko-KR" dirty="0" smtClean="0">
                <a:solidFill>
                  <a:srgbClr val="FF0000"/>
                </a:solidFill>
              </a:rPr>
              <a:t>192.168.101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sp>
        <p:nvSpPr>
          <p:cNvPr id="40" name="타원형 설명선 39"/>
          <p:cNvSpPr/>
          <p:nvPr/>
        </p:nvSpPr>
        <p:spPr>
          <a:xfrm>
            <a:off x="3743379" y="3284946"/>
            <a:ext cx="2934166" cy="952767"/>
          </a:xfrm>
          <a:prstGeom prst="wedgeEllipseCallout">
            <a:avLst>
              <a:gd name="adj1" fmla="val 5879"/>
              <a:gd name="adj2" fmla="val 868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</a:t>
            </a:r>
            <a:r>
              <a:rPr lang="ko-KR" altLang="en-US" dirty="0" smtClean="0"/>
              <a:t> 주소</a:t>
            </a:r>
            <a:r>
              <a:rPr lang="en-US" altLang="ko-KR" dirty="0" smtClean="0">
                <a:solidFill>
                  <a:srgbClr val="FF0000"/>
                </a:solidFill>
              </a:rPr>
              <a:t>192.168.102</a:t>
            </a:r>
            <a:r>
              <a:rPr lang="en-US" altLang="ko-KR" dirty="0" smtClean="0"/>
              <a:t>.0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00365" y="1529165"/>
            <a:ext cx="1488435" cy="1488435"/>
          </a:xfrm>
          <a:prstGeom prst="rect">
            <a:avLst/>
          </a:prstGeom>
        </p:spPr>
      </p:pic>
      <p:sp>
        <p:nvSpPr>
          <p:cNvPr id="48" name="타원형 설명선 47"/>
          <p:cNvSpPr/>
          <p:nvPr/>
        </p:nvSpPr>
        <p:spPr>
          <a:xfrm>
            <a:off x="5812223" y="289879"/>
            <a:ext cx="4299470" cy="1902109"/>
          </a:xfrm>
          <a:prstGeom prst="wedgeEllipseCallout">
            <a:avLst>
              <a:gd name="adj1" fmla="val 73882"/>
              <a:gd name="adj2" fmla="val 402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보안담당자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개발팀은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다른 팀에서 접속 못하게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보안설정을 해야겠군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8790" y="2053024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Mask : </a:t>
            </a:r>
            <a:r>
              <a:rPr lang="en-US" altLang="ko-KR" dirty="0" smtClean="0"/>
              <a:t>Bit</a:t>
            </a:r>
            <a:r>
              <a:rPr lang="ko-KR" altLang="en-US" dirty="0" smtClean="0"/>
              <a:t>연산에 사용되는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8790" y="1272954"/>
            <a:ext cx="878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Subnet : </a:t>
            </a:r>
            <a:r>
              <a:rPr lang="ko-KR" altLang="en-US" dirty="0" smtClean="0"/>
              <a:t>하나의 네트워크가 분할되어 나눠진 작은 네트워크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부분망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부분네트워크</a:t>
            </a:r>
            <a:r>
              <a:rPr lang="en-US" altLang="ko-KR" dirty="0" smtClean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60800" y="2833094"/>
            <a:ext cx="870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Subnetting</a:t>
            </a:r>
            <a:r>
              <a:rPr lang="ko-KR" altLang="en-US" b="1" dirty="0"/>
              <a:t>(</a:t>
            </a:r>
            <a:r>
              <a:rPr lang="ko-KR" altLang="en-US" b="1" dirty="0" err="1"/>
              <a:t>서브넷팅</a:t>
            </a:r>
            <a:r>
              <a:rPr lang="ko-KR" altLang="en-US" b="1" dirty="0"/>
              <a:t>)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하나의 네트워크를 여러 서브네트워크로 분리 시키는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60800" y="3613164"/>
            <a:ext cx="42466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XOR 연산</a:t>
            </a:r>
            <a:endParaRPr lang="en-US" altLang="ko-KR" b="1" dirty="0" smtClean="0"/>
          </a:p>
          <a:p>
            <a:r>
              <a:rPr lang="en-US" altLang="ko-KR" dirty="0" smtClean="0"/>
              <a:t>- Bit </a:t>
            </a:r>
            <a:r>
              <a:rPr lang="ko-KR" altLang="en-US" dirty="0" smtClean="0"/>
              <a:t>연산 중 하나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두 값을 비교하여 같으면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다르면 </a:t>
            </a:r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- 50:50 </a:t>
            </a:r>
            <a:r>
              <a:rPr lang="ko-KR" altLang="en-US" dirty="0" smtClean="0"/>
              <a:t>비율이라 암호에서도 많이 사용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2" y="112925"/>
            <a:ext cx="6329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용어 정리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399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628</Words>
  <Application>Microsoft Office PowerPoint</Application>
  <PresentationFormat>와이드스크린</PresentationFormat>
  <Paragraphs>222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NetMon</dc:creator>
  <cp:lastModifiedBy>NetMon</cp:lastModifiedBy>
  <cp:revision>69</cp:revision>
  <dcterms:created xsi:type="dcterms:W3CDTF">2022-08-18T08:27:08Z</dcterms:created>
  <dcterms:modified xsi:type="dcterms:W3CDTF">2022-08-23T15:54:01Z</dcterms:modified>
</cp:coreProperties>
</file>