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6" r:id="rId4"/>
    <p:sldId id="258" r:id="rId5"/>
    <p:sldId id="275" r:id="rId6"/>
    <p:sldId id="278" r:id="rId7"/>
    <p:sldId id="272" r:id="rId8"/>
    <p:sldId id="260" r:id="rId9"/>
    <p:sldId id="261" r:id="rId10"/>
    <p:sldId id="280" r:id="rId11"/>
    <p:sldId id="262" r:id="rId12"/>
    <p:sldId id="263" r:id="rId13"/>
    <p:sldId id="270" r:id="rId14"/>
    <p:sldId id="274" r:id="rId15"/>
    <p:sldId id="279" r:id="rId16"/>
    <p:sldId id="264" r:id="rId17"/>
    <p:sldId id="273" r:id="rId18"/>
    <p:sldId id="277" r:id="rId19"/>
    <p:sldId id="266" r:id="rId20"/>
    <p:sldId id="287" r:id="rId21"/>
    <p:sldId id="268" r:id="rId22"/>
    <p:sldId id="271" r:id="rId23"/>
    <p:sldId id="269" r:id="rId24"/>
    <p:sldId id="281" r:id="rId25"/>
    <p:sldId id="282" r:id="rId26"/>
    <p:sldId id="265" r:id="rId27"/>
    <p:sldId id="267" r:id="rId28"/>
    <p:sldId id="284" r:id="rId29"/>
    <p:sldId id="285" r:id="rId30"/>
    <p:sldId id="283" r:id="rId31"/>
    <p:sldId id="288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0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1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3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7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5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4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8C087F-1BA2-401A-A24F-C4E2B86A418D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35F2D4-5C25-42CC-9B2F-CC96C843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46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" TargetMode="External"/><Relationship Id="rId2" Type="http://schemas.openxmlformats.org/officeDocument/2006/relationships/hyperlink" Target="https://androiddevsguide.blogspot.de/2017/03/first-off-i-want-to-tell-people-wh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E9C0-7798-47E5-92A8-741FC4254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de-DE" dirty="0"/>
              <a:t>Android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972CC-F23A-4E3B-9538-062A44B3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de-DE" dirty="0"/>
              <a:t>Basics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62CBF7-38C5-488C-A264-39138D44E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5" y="1727200"/>
            <a:ext cx="3317119" cy="3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7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884" y="1123837"/>
            <a:ext cx="3384221" cy="2559889"/>
          </a:xfrm>
        </p:spPr>
        <p:txBody>
          <a:bodyPr/>
          <a:lstStyle/>
          <a:p>
            <a:r>
              <a:rPr lang="de-DE" dirty="0"/>
              <a:t>Background Task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an App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App</a:t>
            </a:r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80850FF-A88E-4B22-BF39-962D44AA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1" y="729674"/>
            <a:ext cx="3013363" cy="53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Services - Lifecycle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E1DCE2-F4D4-425E-9E66-2966381DC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74" y="109752"/>
            <a:ext cx="5086425" cy="66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Provider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982" y="3664168"/>
            <a:ext cx="5372473" cy="1831468"/>
          </a:xfrm>
        </p:spPr>
        <p:txBody>
          <a:bodyPr>
            <a:normAutofit/>
          </a:bodyPr>
          <a:lstStyle/>
          <a:p>
            <a:r>
              <a:rPr lang="de-DE" dirty="0"/>
              <a:t>Managing  App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App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0E3812-9A6F-411B-BC8D-2537DA28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55" y="1094269"/>
            <a:ext cx="5968254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Content Provider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109" y="1123837"/>
            <a:ext cx="2001200" cy="724547"/>
          </a:xfrm>
        </p:spPr>
        <p:txBody>
          <a:bodyPr/>
          <a:lstStyle/>
          <a:p>
            <a:r>
              <a:rPr lang="de-DE"/>
              <a:t>Managing data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3BD980-FE23-4985-8796-86059CF1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36" y="658354"/>
            <a:ext cx="8783274" cy="49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6E3F1-43F9-4437-B77F-5E14CE86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Android Application Anatomy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DCDDD-3E40-4097-B7DB-0BC61393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82" y="824103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6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E9C0-7798-47E5-92A8-741FC4254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77763" cy="3255264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972CC-F23A-4E3B-9538-062A44B3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51C3BB-BA14-4403-8569-16136F32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5" y="1727200"/>
            <a:ext cx="3317119" cy="3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227" y="5038944"/>
            <a:ext cx="7714956" cy="121380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Pictures, Audio Files, Layouts etc.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directories</a:t>
            </a:r>
            <a:r>
              <a:rPr lang="de-DE" dirty="0"/>
              <a:t> </a:t>
            </a:r>
          </a:p>
          <a:p>
            <a:r>
              <a:rPr lang="de-DE" dirty="0" err="1"/>
              <a:t>Qualifiers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different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resource</a:t>
            </a:r>
            <a:r>
              <a:rPr lang="de-DE" dirty="0"/>
              <a:t>.</a:t>
            </a:r>
          </a:p>
          <a:p>
            <a:r>
              <a:rPr lang="de-DE" dirty="0"/>
              <a:t>Resources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ID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8DEB4B-B846-4C78-A188-6B163C0D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27" y="809801"/>
            <a:ext cx="4177868" cy="38197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FDF697-4DA4-4932-A330-5738FB30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25"/>
          <a:stretch/>
        </p:blipFill>
        <p:spPr>
          <a:xfrm>
            <a:off x="8067921" y="809801"/>
            <a:ext cx="3528814" cy="38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01EDE-AF83-4628-B379-0ACEB7B1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B513906-1948-4C75-8455-654073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191" y="4040812"/>
            <a:ext cx="3972405" cy="1846182"/>
          </a:xfrm>
        </p:spPr>
        <p:txBody>
          <a:bodyPr/>
          <a:lstStyle/>
          <a:p>
            <a:r>
              <a:rPr lang="de-DE" dirty="0"/>
              <a:t>Android </a:t>
            </a:r>
            <a:r>
              <a:rPr lang="de-DE" dirty="0" err="1"/>
              <a:t>offers</a:t>
            </a:r>
            <a:r>
              <a:rPr lang="de-DE" dirty="0"/>
              <a:t> XML </a:t>
            </a:r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layouts</a:t>
            </a:r>
            <a:endParaRPr lang="de-DE" dirty="0"/>
          </a:p>
          <a:p>
            <a:r>
              <a:rPr lang="de-DE" dirty="0"/>
              <a:t>Layouts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View and </a:t>
            </a:r>
            <a:r>
              <a:rPr lang="de-DE" dirty="0" err="1"/>
              <a:t>Viewgroup</a:t>
            </a:r>
            <a:r>
              <a:rPr lang="de-DE" dirty="0"/>
              <a:t> Objects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DB06D32-2989-41CD-832C-160A508F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91" y="758077"/>
            <a:ext cx="4171950" cy="31051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F3A7631-45E2-4DAF-9FB1-F0B02CEA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5"/>
          <a:stretch/>
        </p:blipFill>
        <p:spPr>
          <a:xfrm>
            <a:off x="7951931" y="758077"/>
            <a:ext cx="3370067" cy="56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01EDE-AF83-4628-B379-0ACEB7B1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3A2F7-1A37-4DB2-8F10-0FE9DA4D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27" y="892376"/>
            <a:ext cx="7285019" cy="3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82383F-4D2A-4912-8E7F-BE20B5BF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2" y="766786"/>
            <a:ext cx="7415873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7BCC-F2E3-4614-8FD0-548CCB2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8BD41-42A1-4A41-9810-FD38A96F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77" y="845636"/>
            <a:ext cx="7315200" cy="121407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OS </a:t>
            </a:r>
            <a:r>
              <a:rPr lang="en-US" dirty="0"/>
              <a:t>for</a:t>
            </a:r>
            <a:r>
              <a:rPr lang="de-DE" dirty="0"/>
              <a:t> mobile </a:t>
            </a:r>
            <a:r>
              <a:rPr lang="en-US" dirty="0"/>
              <a:t>devices (Smartphones, Tablets, Smartwatches,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Based on Linux</a:t>
            </a:r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Open </a:t>
            </a:r>
            <a:r>
              <a:rPr lang="de-DE" dirty="0" err="1"/>
              <a:t>Handset</a:t>
            </a:r>
            <a:r>
              <a:rPr lang="de-DE" dirty="0"/>
              <a:t> Alliance </a:t>
            </a:r>
            <a:r>
              <a:rPr lang="de-DE" dirty="0" err="1"/>
              <a:t>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Google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E277EF-5D62-442F-A2B6-4E68EE51D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78" y="2303550"/>
            <a:ext cx="6244550" cy="342636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1C0EC4-D13B-4639-A11F-5977ADB3D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8" y="2059709"/>
            <a:ext cx="1751871" cy="265627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1D23E2A-097B-4076-9F1D-FE301030468A}"/>
              </a:ext>
            </a:extLst>
          </p:cNvPr>
          <p:cNvSpPr/>
          <p:nvPr/>
        </p:nvSpPr>
        <p:spPr>
          <a:xfrm>
            <a:off x="10154769" y="4816268"/>
            <a:ext cx="1433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/>
              <a:t>Oreo</a:t>
            </a:r>
          </a:p>
          <a:p>
            <a:r>
              <a:rPr lang="de-DE" sz="1400" b="1" dirty="0"/>
              <a:t>Android 8.0</a:t>
            </a:r>
          </a:p>
        </p:txBody>
      </p:sp>
    </p:spTree>
    <p:extLst>
      <p:ext uri="{BB962C8B-B14F-4D97-AF65-F5344CB8AC3E}">
        <p14:creationId xmlns:p14="http://schemas.microsoft.com/office/powerpoint/2010/main" val="40422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E9C0-7798-47E5-92A8-741FC4254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77763" cy="3255264"/>
          </a:xfrm>
        </p:spPr>
        <p:txBody>
          <a:bodyPr/>
          <a:lstStyle/>
          <a:p>
            <a:r>
              <a:rPr lang="de-DE" dirty="0"/>
              <a:t>Fragments and </a:t>
            </a:r>
            <a:r>
              <a:rPr lang="de-DE" dirty="0" err="1"/>
              <a:t>Intents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972CC-F23A-4E3B-9538-062A44B3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51C3BB-BA14-4403-8569-16136F32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5" y="1727200"/>
            <a:ext cx="3317119" cy="3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6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6A02F5-AA90-4F29-9326-642C7E1D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98" y="601323"/>
            <a:ext cx="7111111" cy="4101587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E870DBF-3401-41AD-AB67-630CD60E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237" y="4702910"/>
            <a:ext cx="7839660" cy="1846182"/>
          </a:xfrm>
        </p:spPr>
        <p:txBody>
          <a:bodyPr/>
          <a:lstStyle/>
          <a:p>
            <a:r>
              <a:rPr lang="de-DE" dirty="0" err="1"/>
              <a:t>Represents</a:t>
            </a:r>
            <a:r>
              <a:rPr lang="de-DE" dirty="0"/>
              <a:t> a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Interface in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Modular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lifecycle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and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68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B8087-381B-4989-8F1F-9A4296EB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37" y="-4572"/>
            <a:ext cx="2566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8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4977548"/>
            <a:ext cx="8116389" cy="1241956"/>
          </a:xfrm>
        </p:spPr>
        <p:txBody>
          <a:bodyPr>
            <a:normAutofit/>
          </a:bodyPr>
          <a:lstStyle/>
          <a:p>
            <a:r>
              <a:rPr lang="de-DE" dirty="0"/>
              <a:t>Messaging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requesting</a:t>
            </a:r>
            <a:r>
              <a:rPr lang="de-DE" dirty="0"/>
              <a:t> an Action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App </a:t>
            </a:r>
            <a:r>
              <a:rPr lang="de-DE" dirty="0" err="1"/>
              <a:t>Component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Intents</a:t>
            </a:r>
            <a:r>
              <a:rPr lang="de-DE" dirty="0"/>
              <a:t>: </a:t>
            </a:r>
            <a:r>
              <a:rPr lang="de-DE" dirty="0" err="1"/>
              <a:t>Implicit</a:t>
            </a:r>
            <a:r>
              <a:rPr lang="de-DE" dirty="0"/>
              <a:t> and Explicit</a:t>
            </a:r>
          </a:p>
        </p:txBody>
      </p:sp>
      <p:pic>
        <p:nvPicPr>
          <p:cNvPr id="6" name="Grafik 5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4BC6017E-9E4D-4660-8162-6CC5B2CB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767052"/>
            <a:ext cx="8144753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Intent</a:t>
            </a:r>
            <a:endParaRPr lang="de-DE" dirty="0"/>
          </a:p>
        </p:txBody>
      </p:sp>
      <p:pic>
        <p:nvPicPr>
          <p:cNvPr id="14" name="Inhaltsplatzhalter 1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14B35D2-1CF5-4BFE-93ED-D008DF502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" t="946" r="366" b="1568"/>
          <a:stretch/>
        </p:blipFill>
        <p:spPr>
          <a:xfrm>
            <a:off x="3777672" y="1123837"/>
            <a:ext cx="6918037" cy="3574473"/>
          </a:xfrm>
        </p:spPr>
      </p:pic>
    </p:spTree>
    <p:extLst>
      <p:ext uri="{BB962C8B-B14F-4D97-AF65-F5344CB8AC3E}">
        <p14:creationId xmlns:p14="http://schemas.microsoft.com/office/powerpoint/2010/main" val="65664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Explicit Intent</a:t>
            </a:r>
            <a:endParaRPr lang="de-DE" dirty="0"/>
          </a:p>
        </p:txBody>
      </p:sp>
      <p:pic>
        <p:nvPicPr>
          <p:cNvPr id="21" name="Inhaltsplatzhalter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D09208C-66ED-461F-AE91-4FE07D113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05" y="863790"/>
            <a:ext cx="2880717" cy="5121275"/>
          </a:xfrm>
        </p:spPr>
      </p:pic>
      <p:pic>
        <p:nvPicPr>
          <p:cNvPr id="23" name="Grafik 2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9787A3E-F21A-45A4-98A0-6A3F706C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50" y="863789"/>
            <a:ext cx="2880717" cy="5121275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8B848144-E76E-49F2-B6EB-9B3880650D96}"/>
              </a:ext>
            </a:extLst>
          </p:cNvPr>
          <p:cNvSpPr/>
          <p:nvPr/>
        </p:nvSpPr>
        <p:spPr>
          <a:xfrm>
            <a:off x="6830177" y="3050353"/>
            <a:ext cx="1579418" cy="748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59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Android Manifest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624" y="5422783"/>
            <a:ext cx="3880041" cy="604474"/>
          </a:xfrm>
        </p:spPr>
        <p:txBody>
          <a:bodyPr>
            <a:normAutofit/>
          </a:bodyPr>
          <a:lstStyle/>
          <a:p>
            <a:r>
              <a:rPr lang="de-DE" dirty="0" err="1"/>
              <a:t>Declares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App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4BBAE-01E9-484B-8CAE-EA655FE8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24" y="796826"/>
            <a:ext cx="6299103" cy="44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5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FAF3E8-D11A-4657-B922-3D52C6F5E01C}"/>
              </a:ext>
            </a:extLst>
          </p:cNvPr>
          <p:cNvSpPr/>
          <p:nvPr/>
        </p:nvSpPr>
        <p:spPr>
          <a:xfrm>
            <a:off x="3930337" y="923108"/>
            <a:ext cx="2220686" cy="14194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637463-395E-481B-A089-F54601392B98}"/>
              </a:ext>
            </a:extLst>
          </p:cNvPr>
          <p:cNvSpPr/>
          <p:nvPr/>
        </p:nvSpPr>
        <p:spPr>
          <a:xfrm>
            <a:off x="6249784" y="4269561"/>
            <a:ext cx="2220686" cy="14194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581B13-3D3F-4802-B655-732ADFF456E7}"/>
              </a:ext>
            </a:extLst>
          </p:cNvPr>
          <p:cNvSpPr/>
          <p:nvPr/>
        </p:nvSpPr>
        <p:spPr>
          <a:xfrm>
            <a:off x="8569233" y="923107"/>
            <a:ext cx="2220686" cy="1419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32A7B6-796E-4C4B-A51A-9E0ED5DE209A}"/>
              </a:ext>
            </a:extLst>
          </p:cNvPr>
          <p:cNvSpPr/>
          <p:nvPr/>
        </p:nvSpPr>
        <p:spPr>
          <a:xfrm>
            <a:off x="3676364" y="2415142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/Business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E6A634-BACE-4E1D-9206-774083A6F77D}"/>
              </a:ext>
            </a:extLst>
          </p:cNvPr>
          <p:cNvSpPr/>
          <p:nvPr/>
        </p:nvSpPr>
        <p:spPr>
          <a:xfrm>
            <a:off x="6902309" y="574586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Activity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1C5CECB-567F-4C22-B0C3-4EFF92EC5DCF}"/>
              </a:ext>
            </a:extLst>
          </p:cNvPr>
          <p:cNvSpPr/>
          <p:nvPr/>
        </p:nvSpPr>
        <p:spPr>
          <a:xfrm>
            <a:off x="8735888" y="2426133"/>
            <a:ext cx="188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Layout/Resources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3D7A4A0-182E-4AED-AF6A-12B47394D739}"/>
              </a:ext>
            </a:extLst>
          </p:cNvPr>
          <p:cNvSpPr/>
          <p:nvPr/>
        </p:nvSpPr>
        <p:spPr>
          <a:xfrm>
            <a:off x="6772299" y="1293220"/>
            <a:ext cx="1175657" cy="67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46029D8-EBD0-4593-B630-5CD02F378461}"/>
              </a:ext>
            </a:extLst>
          </p:cNvPr>
          <p:cNvSpPr/>
          <p:nvPr/>
        </p:nvSpPr>
        <p:spPr>
          <a:xfrm rot="14587287">
            <a:off x="5243817" y="3195252"/>
            <a:ext cx="1175657" cy="67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3318027-B493-468F-BE0C-39DF3CC46066}"/>
              </a:ext>
            </a:extLst>
          </p:cNvPr>
          <p:cNvSpPr/>
          <p:nvPr/>
        </p:nvSpPr>
        <p:spPr>
          <a:xfrm rot="17959960">
            <a:off x="8459117" y="3196223"/>
            <a:ext cx="1175657" cy="67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2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E9C0-7798-47E5-92A8-741FC4254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77763" cy="3255264"/>
          </a:xfrm>
        </p:spPr>
        <p:txBody>
          <a:bodyPr/>
          <a:lstStyle/>
          <a:p>
            <a:r>
              <a:rPr lang="de-DE" dirty="0" err="1"/>
              <a:t>Activating</a:t>
            </a:r>
            <a:r>
              <a:rPr lang="de-DE" dirty="0"/>
              <a:t> Debugging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972CC-F23A-4E3B-9538-062A44B3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51C3BB-BA14-4403-8569-16136F32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5" y="1727200"/>
            <a:ext cx="3317119" cy="3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1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0629064-C378-48ED-9ABC-94F7AE87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60" y="287275"/>
            <a:ext cx="3518906" cy="6255834"/>
          </a:xfrm>
          <a:prstGeom prst="rect">
            <a:avLst/>
          </a:prstGeom>
        </p:spPr>
      </p:pic>
      <p:pic>
        <p:nvPicPr>
          <p:cNvPr id="10" name="Grafik 9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7AAE979A-851D-4D7B-833A-1B53BC8D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61" y="296511"/>
            <a:ext cx="3518907" cy="62558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Activating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/>
              <a:t>Developer Mode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8D0879-AC3B-4AAA-9135-55454BA56629}"/>
              </a:ext>
            </a:extLst>
          </p:cNvPr>
          <p:cNvSpPr/>
          <p:nvPr/>
        </p:nvSpPr>
        <p:spPr>
          <a:xfrm>
            <a:off x="3870775" y="5246255"/>
            <a:ext cx="3204280" cy="60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D0F00A-9830-4742-AC02-66A446470510}"/>
              </a:ext>
            </a:extLst>
          </p:cNvPr>
          <p:cNvSpPr/>
          <p:nvPr/>
        </p:nvSpPr>
        <p:spPr>
          <a:xfrm>
            <a:off x="7649038" y="3856182"/>
            <a:ext cx="3259550" cy="78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1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7BCC-F2E3-4614-8FD0-548CCB2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General Facts</a:t>
            </a: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C2A1A84-BDC8-4E45-BC7B-62FE914D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86" y="1043708"/>
            <a:ext cx="8003889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67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 descr="Ein Bild, das Screenshot, Text enthält.&#10;&#10;Mit hoher Zuverlässigkeit generierte Beschreibung">
            <a:extLst>
              <a:ext uri="{FF2B5EF4-FFF2-40B4-BE49-F238E27FC236}">
                <a16:creationId xmlns:a16="http://schemas.microsoft.com/office/drawing/2014/main" id="{5B207E08-D876-4E18-BA0F-E9E2AC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95" y="602166"/>
            <a:ext cx="3518906" cy="62558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Activating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/>
              <a:t>Developer Mode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8D0879-AC3B-4AAA-9135-55454BA56629}"/>
              </a:ext>
            </a:extLst>
          </p:cNvPr>
          <p:cNvSpPr/>
          <p:nvPr/>
        </p:nvSpPr>
        <p:spPr>
          <a:xfrm>
            <a:off x="3822695" y="3611418"/>
            <a:ext cx="3204280" cy="60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042284-8713-4D0C-AB7F-36890514C34B}"/>
              </a:ext>
            </a:extLst>
          </p:cNvPr>
          <p:cNvSpPr txBox="1"/>
          <p:nvPr/>
        </p:nvSpPr>
        <p:spPr>
          <a:xfrm>
            <a:off x="7184288" y="372084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Press 5 </a:t>
            </a:r>
            <a:r>
              <a:rPr lang="de-DE" dirty="0" err="1"/>
              <a:t>times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116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E7FDDB12-4603-4F1C-9A43-7C31424D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38" y="526750"/>
            <a:ext cx="3518907" cy="62558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Activating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/>
              <a:t>Debugging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8D0879-AC3B-4AAA-9135-55454BA56629}"/>
              </a:ext>
            </a:extLst>
          </p:cNvPr>
          <p:cNvSpPr/>
          <p:nvPr/>
        </p:nvSpPr>
        <p:spPr>
          <a:xfrm>
            <a:off x="3581838" y="6182220"/>
            <a:ext cx="3204280" cy="60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reenshot, Text enthält.&#10;&#10;Mit hoher Zuverlässigkeit generierte Beschreibung">
            <a:extLst>
              <a:ext uri="{FF2B5EF4-FFF2-40B4-BE49-F238E27FC236}">
                <a16:creationId xmlns:a16="http://schemas.microsoft.com/office/drawing/2014/main" id="{7CAFF3D6-CCC3-4C9A-A57C-81A34165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82" y="526750"/>
            <a:ext cx="3518907" cy="625583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C551F9C-71A8-432E-AB80-D65A37B54D76}"/>
              </a:ext>
            </a:extLst>
          </p:cNvPr>
          <p:cNvSpPr/>
          <p:nvPr/>
        </p:nvSpPr>
        <p:spPr>
          <a:xfrm>
            <a:off x="7639495" y="1189965"/>
            <a:ext cx="3204280" cy="60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BFFC47-F182-47D2-8F28-41324BE4DB4C}"/>
              </a:ext>
            </a:extLst>
          </p:cNvPr>
          <p:cNvSpPr/>
          <p:nvPr/>
        </p:nvSpPr>
        <p:spPr>
          <a:xfrm>
            <a:off x="7639495" y="2256765"/>
            <a:ext cx="3204280" cy="60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9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Helpful</a:t>
            </a:r>
            <a:r>
              <a:rPr lang="de-DE" dirty="0"/>
              <a:t> Links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EFEBE5-D307-4F85-9691-DC39BE562A28}"/>
              </a:ext>
            </a:extLst>
          </p:cNvPr>
          <p:cNvSpPr/>
          <p:nvPr/>
        </p:nvSpPr>
        <p:spPr>
          <a:xfrm>
            <a:off x="3740727" y="8006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2"/>
              </a:rPr>
              <a:t>https://androiddevsguide.blogspot.de/2017/03/first-off-i-want-to-tell-people-what.html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>
                <a:hlinkClick r:id="rId3"/>
              </a:rPr>
              <a:t>https://www.tutorialspoint.com/android/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4"/>
              </a:rPr>
              <a:t>https://developer.android.com/index.html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796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0DBCF-9CD3-4226-BFF9-B538B47D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016" r="1206" b="953"/>
          <a:stretch/>
        </p:blipFill>
        <p:spPr>
          <a:xfrm>
            <a:off x="6095999" y="62919"/>
            <a:ext cx="4537167" cy="6723017"/>
          </a:xfrm>
          <a:prstGeom prst="rect">
            <a:avLst/>
          </a:prstGeom>
        </p:spPr>
      </p:pic>
      <p:sp>
        <p:nvSpPr>
          <p:cNvPr id="5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EFD596-6383-4130-A496-654F961A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Platform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0772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FD596-6383-4130-A496-654F961A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Architecture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DF6C92-F848-432C-8455-15635CE14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t="19264" r="28874" b="7337"/>
          <a:stretch/>
        </p:blipFill>
        <p:spPr>
          <a:xfrm>
            <a:off x="3580968" y="1380082"/>
            <a:ext cx="3222171" cy="30531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C1DB8B-8732-42C9-9E49-18993CCF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143" y="1380082"/>
            <a:ext cx="3527215" cy="26276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3B736A6-4C82-4E47-B24A-46A329B66A7F}"/>
              </a:ext>
            </a:extLst>
          </p:cNvPr>
          <p:cNvSpPr txBox="1"/>
          <p:nvPr/>
        </p:nvSpPr>
        <p:spPr>
          <a:xfrm>
            <a:off x="7227247" y="696681"/>
            <a:ext cx="4621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Project in Android Studio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197E4C9-BB15-43E4-8E8F-758F7AFCD8E8}"/>
              </a:ext>
            </a:extLst>
          </p:cNvPr>
          <p:cNvSpPr txBox="1"/>
          <p:nvPr/>
        </p:nvSpPr>
        <p:spPr>
          <a:xfrm>
            <a:off x="3835944" y="696681"/>
            <a:ext cx="2712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APK </a:t>
            </a:r>
            <a:r>
              <a:rPr lang="de-DE" sz="3200" b="1" dirty="0" err="1"/>
              <a:t>Structure</a:t>
            </a:r>
            <a:endParaRPr lang="de-DE" sz="3200" b="1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B8C09AC-09A1-4A66-92C9-26FE90A3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43" y="4106365"/>
            <a:ext cx="4207106" cy="1278364"/>
          </a:xfrm>
        </p:spPr>
        <p:txBody>
          <a:bodyPr>
            <a:normAutofit/>
          </a:bodyPr>
          <a:lstStyle/>
          <a:p>
            <a:r>
              <a:rPr lang="de-DE" dirty="0"/>
              <a:t>Android Manifest</a:t>
            </a:r>
          </a:p>
          <a:p>
            <a:r>
              <a:rPr lang="de-DE" dirty="0"/>
              <a:t>Source Code</a:t>
            </a:r>
          </a:p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348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EE9C0-7798-47E5-92A8-741FC4254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77763" cy="3255264"/>
          </a:xfrm>
        </p:spPr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972CC-F23A-4E3B-9538-062A44B3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7BA18D24-5474-4080-A365-EFAD47FD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741" t="22307" r="8290" b="16555"/>
          <a:stretch/>
        </p:blipFill>
        <p:spPr>
          <a:xfrm>
            <a:off x="9337741" y="2196408"/>
            <a:ext cx="2854259" cy="27893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7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8D18-5CB6-4BD7-ABD6-5D72BFE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270" y="1123836"/>
            <a:ext cx="3611418" cy="4601184"/>
          </a:xfrm>
        </p:spPr>
        <p:txBody>
          <a:bodyPr/>
          <a:lstStyle/>
          <a:p>
            <a:r>
              <a:rPr lang="de-DE" dirty="0" err="1"/>
              <a:t>Represents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Screen</a:t>
            </a:r>
          </a:p>
          <a:p>
            <a:r>
              <a:rPr lang="de-DE" dirty="0"/>
              <a:t>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Activites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corresponding</a:t>
            </a:r>
            <a:r>
              <a:rPr lang="de-DE" dirty="0"/>
              <a:t> Layout File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1C318F-8977-4325-9AEE-EA620778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71" y="1671011"/>
            <a:ext cx="4554329" cy="35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Activity</a:t>
            </a:r>
            <a:r>
              <a:rPr lang="de-DE" dirty="0"/>
              <a:t>-Lifecycle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742761-CDF0-4A04-8FD7-3A8D7A95A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82" y="74551"/>
            <a:ext cx="5183972" cy="66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9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0335-7135-414D-ACF4-BC15C25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Receiver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0B38BE1-121E-42A2-9803-FED852067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809135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7327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288</Words>
  <Application>Microsoft Office PowerPoint</Application>
  <PresentationFormat>Breitbild</PresentationFormat>
  <Paragraphs>75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5" baseType="lpstr">
      <vt:lpstr>Corbel</vt:lpstr>
      <vt:lpstr>Wingdings 2</vt:lpstr>
      <vt:lpstr>Rahmen</vt:lpstr>
      <vt:lpstr>Android</vt:lpstr>
      <vt:lpstr>General Facts</vt:lpstr>
      <vt:lpstr>General Facts</vt:lpstr>
      <vt:lpstr>Platform Architecture</vt:lpstr>
      <vt:lpstr>Application Architecture</vt:lpstr>
      <vt:lpstr>Application Components</vt:lpstr>
      <vt:lpstr>Activity</vt:lpstr>
      <vt:lpstr>Activity-Lifecycle</vt:lpstr>
      <vt:lpstr>Broadcast Receiver</vt:lpstr>
      <vt:lpstr>Services</vt:lpstr>
      <vt:lpstr>Services - Lifecycle</vt:lpstr>
      <vt:lpstr>Content Provider</vt:lpstr>
      <vt:lpstr>Content Provider</vt:lpstr>
      <vt:lpstr>Android Application Anatomy</vt:lpstr>
      <vt:lpstr>Resources</vt:lpstr>
      <vt:lpstr>Resources</vt:lpstr>
      <vt:lpstr>Layout</vt:lpstr>
      <vt:lpstr>Layout</vt:lpstr>
      <vt:lpstr>Layout</vt:lpstr>
      <vt:lpstr>Fragments and Intents</vt:lpstr>
      <vt:lpstr>Fragments</vt:lpstr>
      <vt:lpstr>Fragments</vt:lpstr>
      <vt:lpstr>Intents</vt:lpstr>
      <vt:lpstr>Implicit Intent</vt:lpstr>
      <vt:lpstr>Explicit Intent</vt:lpstr>
      <vt:lpstr>Android Manifest</vt:lpstr>
      <vt:lpstr>MVC</vt:lpstr>
      <vt:lpstr>Activating Debugging</vt:lpstr>
      <vt:lpstr>Activating - Developer Mode</vt:lpstr>
      <vt:lpstr>Activating - Developer Mode</vt:lpstr>
      <vt:lpstr>Activating - Debugging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Sedar Gülbenat</dc:creator>
  <cp:lastModifiedBy>Sedar Gülbenat</cp:lastModifiedBy>
  <cp:revision>34</cp:revision>
  <dcterms:created xsi:type="dcterms:W3CDTF">2017-11-07T19:32:59Z</dcterms:created>
  <dcterms:modified xsi:type="dcterms:W3CDTF">2017-11-09T01:20:30Z</dcterms:modified>
</cp:coreProperties>
</file>