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301" r:id="rId4"/>
    <p:sldId id="260" r:id="rId5"/>
    <p:sldId id="297" r:id="rId6"/>
    <p:sldId id="298" r:id="rId7"/>
    <p:sldId id="299" r:id="rId8"/>
    <p:sldId id="300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7" autoAdjust="0"/>
    <p:restoredTop sz="91803" autoAdjust="0"/>
  </p:normalViewPr>
  <p:slideViewPr>
    <p:cSldViewPr snapToGrid="0">
      <p:cViewPr varScale="1">
        <p:scale>
          <a:sx n="105" d="100"/>
          <a:sy n="105" d="100"/>
        </p:scale>
        <p:origin x="990" y="108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>
          <a:xfrm>
            <a:off x="720000" y="2790852"/>
            <a:ext cx="6175828" cy="275580"/>
          </a:xfrm>
        </p:spPr>
        <p:txBody>
          <a:bodyPr>
            <a:normAutofit/>
          </a:bodyPr>
          <a:lstStyle/>
          <a:p>
            <a:r>
              <a:rPr lang="en-AU" sz="1200" dirty="0"/>
              <a:t>Sukhdeep Singh (44442467)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Captcha Recognition using Deep Learning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PROJECT STATUS REPORT – WEEK 13 PRESENTATION</a:t>
            </a:r>
          </a:p>
        </p:txBody>
      </p:sp>
    </p:spTree>
    <p:extLst>
      <p:ext uri="{BB962C8B-B14F-4D97-AF65-F5344CB8AC3E}">
        <p14:creationId xmlns:p14="http://schemas.microsoft.com/office/powerpoint/2010/main" val="8194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 captcha dataset used consists of 4 to 5 characters challenges, these images fall into two domains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Clear captcha (no occluding lines and noise): A lot of WordPress websites still use this kind of text based captcha, which can be easily recognised by multitude of OCR and other attacks. 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Noisy captcha with occluding lines and noise: As an added security measures some of the website this variant.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Number of Images: &gt;20000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Description: Labelled by name, </a:t>
            </a:r>
            <a:r>
              <a:rPr lang="en-AU" dirty="0" err="1"/>
              <a:t>i.e</a:t>
            </a:r>
            <a:r>
              <a:rPr lang="en-AU" dirty="0"/>
              <a:t> filename represents the solution of captcha making it easy to validate the solution of the model. Different sizes, backgrounds and security features in the captchas.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of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And its security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BEBA8D-A817-47C4-AB45-C5372E3B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68" y="2638044"/>
            <a:ext cx="2331720" cy="777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6EAE8-ACFB-4342-AFC4-9C17A1D5C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35" y="4171764"/>
            <a:ext cx="2098573" cy="460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EEB9A7-E3E7-4632-86AA-AB393C96A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2833156"/>
            <a:ext cx="1605624" cy="5552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C2E805-4BBB-4EAF-B230-C7D331E20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50" y="4099859"/>
            <a:ext cx="1600906" cy="5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8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736634"/>
            <a:ext cx="8458276" cy="648000"/>
          </a:xfrm>
        </p:spPr>
        <p:txBody>
          <a:bodyPr/>
          <a:lstStyle/>
          <a:p>
            <a:r>
              <a:rPr lang="en-AU" dirty="0"/>
              <a:t>Revised Scope (narrowed)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Are some captcha(s) challenges more difficult than others?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techniques help design a secure captcha? (limited the discussion to specific types of captcha)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techniques improve the learnability of CV algorithms to crack captcha? (limited to discussion to image segmentation &amp; noise removal only)</a:t>
            </a:r>
          </a:p>
          <a:p>
            <a:pPr marL="342900" indent="-342900">
              <a:buFont typeface="+mj-lt"/>
              <a:buAutoNum type="arabicPeriod"/>
            </a:pPr>
            <a:r>
              <a:rPr lang="en-GB" strike="sngStrike" dirty="0"/>
              <a:t>Can we extend the same principle/learning to extract handwriting from text?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Which statistical techniques/classifier help us achieve highest accuracy in recognizing the captcha challenges?</a:t>
            </a:r>
            <a:endParaRPr lang="en-GB" strike="sngStrike" dirty="0"/>
          </a:p>
          <a:p>
            <a:pPr marL="342900" indent="-342900">
              <a:buFont typeface="+mj-lt"/>
              <a:buAutoNum type="arabicPeriod"/>
            </a:pPr>
            <a:r>
              <a:rPr lang="en-GB" strike="sngStrike" dirty="0"/>
              <a:t>Deploy the model as an API which can take the image input from a remote device such as phone</a:t>
            </a:r>
          </a:p>
          <a:p>
            <a:pPr marL="342900" indent="-342900">
              <a:buFont typeface="+mj-lt"/>
              <a:buAutoNum type="arabicPeriod"/>
            </a:pPr>
            <a:r>
              <a:rPr lang="en-GB" strike="sngStrike" dirty="0"/>
              <a:t>Further scope: Is the recognition trained on distorted images good enough to read product names and fetch its prices?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of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0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OCR with </a:t>
            </a:r>
            <a:r>
              <a:rPr lang="en-GB" dirty="0" err="1"/>
              <a:t>PyTesseract</a:t>
            </a:r>
            <a:r>
              <a:rPr lang="en-GB" dirty="0"/>
              <a:t> </a:t>
            </a:r>
          </a:p>
          <a:p>
            <a:pPr>
              <a:lnSpc>
                <a:spcPct val="200000"/>
              </a:lnSpc>
            </a:pPr>
            <a:r>
              <a:rPr lang="en-GB" dirty="0"/>
              <a:t>KNN with Image segmentation</a:t>
            </a:r>
          </a:p>
          <a:p>
            <a:pPr>
              <a:lnSpc>
                <a:spcPct val="200000"/>
              </a:lnSpc>
            </a:pPr>
            <a:r>
              <a:rPr lang="en-GB" dirty="0"/>
              <a:t>Neural network with Noise filtering (Median blur)</a:t>
            </a:r>
          </a:p>
          <a:p>
            <a:pPr marL="0" indent="0">
              <a:buNone/>
            </a:pPr>
            <a:endParaRPr lang="en-GB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996" y="274638"/>
            <a:ext cx="8458276" cy="648000"/>
          </a:xfrm>
        </p:spPr>
        <p:txBody>
          <a:bodyPr/>
          <a:lstStyle/>
          <a:p>
            <a:r>
              <a:rPr lang="en-AU" dirty="0"/>
              <a:t>Techniques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of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4996" y="908720"/>
            <a:ext cx="8542867" cy="386680"/>
          </a:xfrm>
        </p:spPr>
        <p:txBody>
          <a:bodyPr/>
          <a:lstStyle/>
          <a:p>
            <a:r>
              <a:rPr lang="en-AU" dirty="0"/>
              <a:t>To recognize the captcha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9F8F2-EF19-4071-83AB-25AE22B2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3429000"/>
            <a:ext cx="4848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854317"/>
            <a:ext cx="8458276" cy="648000"/>
          </a:xfrm>
        </p:spPr>
        <p:txBody>
          <a:bodyPr>
            <a:normAutofit fontScale="90000"/>
          </a:bodyPr>
          <a:lstStyle/>
          <a:p>
            <a:r>
              <a:rPr lang="en-AU" dirty="0"/>
              <a:t>OCR – </a:t>
            </a:r>
            <a:r>
              <a:rPr lang="en-AU" dirty="0" err="1"/>
              <a:t>PyTesseract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this conventional technique I use the inbuilt python OCR library called </a:t>
            </a:r>
            <a:r>
              <a:rPr lang="en-AU" dirty="0" err="1"/>
              <a:t>PyTesseract</a:t>
            </a:r>
            <a:r>
              <a:rPr lang="en-AU" dirty="0"/>
              <a:t> and attempt to read the images by the OCR using </a:t>
            </a:r>
            <a:r>
              <a:rPr lang="en-AU" dirty="0" err="1"/>
              <a:t>image_to_string</a:t>
            </a:r>
            <a:r>
              <a:rPr lang="en-AU" dirty="0"/>
              <a:t> function.</a:t>
            </a:r>
          </a:p>
          <a:p>
            <a:endParaRPr lang="en-AU" dirty="0"/>
          </a:p>
          <a:p>
            <a:r>
              <a:rPr lang="en-AU" dirty="0"/>
              <a:t>This technique is a hit/miss in terms of accuracy achieving 50% validation accuracy, on clear captchas whereas the OCR accuracy seems to drop fast when testing against noisy captchas.</a:t>
            </a:r>
          </a:p>
          <a:p>
            <a:endParaRPr lang="en-AU" dirty="0"/>
          </a:p>
          <a:p>
            <a:r>
              <a:rPr lang="en-AU" dirty="0"/>
              <a:t>In this case </a:t>
            </a:r>
            <a:r>
              <a:rPr lang="en-AU" b="1" dirty="0"/>
              <a:t>no pre-processing </a:t>
            </a:r>
            <a:r>
              <a:rPr lang="en-AU" dirty="0"/>
              <a:t>was done, and results are compiled by running the OCR on the set of labelled clear captchas and small subset of labelled noisy captchas (20)</a:t>
            </a:r>
          </a:p>
          <a:p>
            <a:endParaRPr lang="en-AU" dirty="0"/>
          </a:p>
          <a:p>
            <a:r>
              <a:rPr lang="en-AU" dirty="0"/>
              <a:t>OCR is configured with flag “--</a:t>
            </a:r>
            <a:r>
              <a:rPr lang="en-AU" dirty="0" err="1"/>
              <a:t>psm</a:t>
            </a:r>
            <a:r>
              <a:rPr lang="en-AU" dirty="0"/>
              <a:t> 10” to readout the single characters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of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5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854317"/>
            <a:ext cx="8458276" cy="648000"/>
          </a:xfrm>
        </p:spPr>
        <p:txBody>
          <a:bodyPr/>
          <a:lstStyle/>
          <a:p>
            <a:r>
              <a:rPr lang="en-AU" dirty="0"/>
              <a:t>KNN with Image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In this technique I use </a:t>
            </a:r>
            <a:r>
              <a:rPr lang="en-AU" dirty="0" err="1"/>
              <a:t>opencv</a:t>
            </a:r>
            <a:r>
              <a:rPr lang="en-AU" dirty="0"/>
              <a:t> library to do image manipulation i.e. segmentation of the individual characters by identifying the boundaries and then try to classify the captcha segments by using a KNN classifier.</a:t>
            </a:r>
          </a:p>
          <a:p>
            <a:pPr algn="just"/>
            <a:endParaRPr lang="en-AU" dirty="0"/>
          </a:p>
          <a:p>
            <a:pPr algn="just"/>
            <a:r>
              <a:rPr lang="en-AU" dirty="0"/>
              <a:t>In this version I have a library of known segments of the characters </a:t>
            </a:r>
            <a:r>
              <a:rPr lang="en-AU" dirty="0" err="1"/>
              <a:t>i,e</a:t>
            </a:r>
            <a:r>
              <a:rPr lang="en-AU" dirty="0"/>
              <a:t> 0,1,….9 and A – Z which are use to calculate the Euclidean distance for classifying the segmented character.</a:t>
            </a:r>
          </a:p>
          <a:p>
            <a:pPr algn="just"/>
            <a:endParaRPr lang="en-AU" dirty="0"/>
          </a:p>
          <a:p>
            <a:pPr algn="just"/>
            <a:r>
              <a:rPr lang="en-AU" dirty="0"/>
              <a:t>The passed image is broken into segments by identifying the contours and in case the characters overlap we take the mean distance as boundary. Each segment is predicted by the </a:t>
            </a:r>
            <a:r>
              <a:rPr lang="en-AU" dirty="0" err="1"/>
              <a:t>knn</a:t>
            </a:r>
            <a:r>
              <a:rPr lang="en-AU" dirty="0"/>
              <a:t> model and the result is 4 char output for the captcha result.</a:t>
            </a:r>
          </a:p>
          <a:p>
            <a:pPr algn="just"/>
            <a:endParaRPr lang="en-AU" dirty="0"/>
          </a:p>
          <a:p>
            <a:pPr algn="just"/>
            <a:r>
              <a:rPr lang="en-AU" dirty="0"/>
              <a:t>Model performs significantly better than OCR on clear captchas, noisy ones are still hit or miss.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of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70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88037"/>
            <a:ext cx="8458276" cy="648000"/>
          </a:xfrm>
        </p:spPr>
        <p:txBody>
          <a:bodyPr/>
          <a:lstStyle/>
          <a:p>
            <a:r>
              <a:rPr lang="en-AU" dirty="0"/>
              <a:t>Neural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this technique I use a neural network with architecture similar to LeNeT-5, the top for layers are used for the learning of the features and the bottom 5 layers serve as outputs for the captcha characters.</a:t>
            </a:r>
          </a:p>
          <a:p>
            <a:r>
              <a:rPr lang="en-AU" dirty="0"/>
              <a:t>To remove the salt and pepper noise we use the median blur function from OPEN CV2, for handling the occluding line </a:t>
            </a:r>
            <a:r>
              <a:rPr lang="en-AU" b="1" dirty="0"/>
              <a:t>efforts are still in progress</a:t>
            </a:r>
            <a:r>
              <a:rPr lang="en-AU" dirty="0"/>
              <a:t>. Accuracy on noisy ~55% and on clear captchas ~85%</a:t>
            </a:r>
          </a:p>
          <a:p>
            <a:endParaRPr lang="en-AU" dirty="0"/>
          </a:p>
          <a:p>
            <a:r>
              <a:rPr lang="en-AU" dirty="0"/>
              <a:t>Model still needs tuning and here are is an overview of current state: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of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78646D-97E7-4AAB-9DF4-DFA4284364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0000" y="908720"/>
            <a:ext cx="8542867" cy="475914"/>
          </a:xfrm>
        </p:spPr>
        <p:txBody>
          <a:bodyPr/>
          <a:lstStyle/>
          <a:p>
            <a:r>
              <a:rPr lang="en-AU" dirty="0"/>
              <a:t>With Noise Filtering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CF414-1945-4BF2-B353-511DE403A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816" y="2813837"/>
            <a:ext cx="3416617" cy="3332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3FB7D0-C951-42A6-8833-8F64070FB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9" y="3704804"/>
            <a:ext cx="5715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1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736634"/>
            <a:ext cx="8458276" cy="648000"/>
          </a:xfrm>
        </p:spPr>
        <p:txBody>
          <a:bodyPr/>
          <a:lstStyle/>
          <a:p>
            <a:r>
              <a:rPr lang="en-AU" dirty="0"/>
              <a:t>Challenges + Further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My experience of dealing with noisy images was limited and given the vast scope of noises available today in the captcha images it is difficult to develop a sophisticated &amp; generalised solution. Some of the security counter measures (certainly there are more) I came across which I have not tackled in the scope of this project:</a:t>
            </a:r>
          </a:p>
          <a:p>
            <a:endParaRPr lang="en-AU" dirty="0"/>
          </a:p>
          <a:p>
            <a:pPr marL="1143000" lvl="1">
              <a:buFont typeface="+mj-lt"/>
              <a:buAutoNum type="arabicPeriod"/>
            </a:pPr>
            <a:r>
              <a:rPr lang="en-AU" dirty="0"/>
              <a:t>Skewed and Random rotation</a:t>
            </a:r>
          </a:p>
          <a:p>
            <a:pPr marL="1143000" lvl="1">
              <a:buFont typeface="+mj-lt"/>
              <a:buAutoNum type="arabicPeriod"/>
            </a:pPr>
            <a:r>
              <a:rPr lang="en-AU" dirty="0"/>
              <a:t>Animated captchas</a:t>
            </a:r>
          </a:p>
          <a:p>
            <a:pPr marL="1143000" lvl="1">
              <a:buFont typeface="+mj-lt"/>
              <a:buAutoNum type="arabicPeriod"/>
            </a:pPr>
            <a:r>
              <a:rPr lang="en-AU" dirty="0"/>
              <a:t>Variable font size/ spacing</a:t>
            </a:r>
          </a:p>
          <a:p>
            <a:pPr marL="1143000" lvl="1">
              <a:buFont typeface="+mj-lt"/>
              <a:buAutoNum type="arabicPeriod"/>
            </a:pPr>
            <a:r>
              <a:rPr lang="en-AU" dirty="0"/>
              <a:t>Varied charset</a:t>
            </a:r>
          </a:p>
          <a:p>
            <a:endParaRPr lang="en-AU" dirty="0"/>
          </a:p>
          <a:p>
            <a:r>
              <a:rPr lang="en-AU" dirty="0"/>
              <a:t>For the final report in addition to tracking the accuracy of the various models, I intend to track how each of the models performs on the different categories of captcha. See how basic pre-processing &amp; normalization can help in the recognition rates of the different models.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of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903649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7 MU Widescreen Templates v6" id="{8FD68928-20F0-40FC-B7A3-36F9C6F475B2}" vid="{C4B169D2-345F-4689-ABD4-08FC98E159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 16x9 Template _2016</Template>
  <TotalTime>1700</TotalTime>
  <Words>815</Words>
  <Application>Microsoft Office PowerPoint</Application>
  <PresentationFormat>Widescreen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MAC UNI BASIC_Round 1 Draft for feedback</vt:lpstr>
      <vt:lpstr>Captcha Recognition using Deep Learning </vt:lpstr>
      <vt:lpstr>Dataset</vt:lpstr>
      <vt:lpstr>Revised Scope (narrowed) </vt:lpstr>
      <vt:lpstr>Techniques Used</vt:lpstr>
      <vt:lpstr>OCR – PyTesseract </vt:lpstr>
      <vt:lpstr>KNN with Image Segmentation</vt:lpstr>
      <vt:lpstr>Neural Net</vt:lpstr>
      <vt:lpstr>Challenges + Further 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Sukhdeep Singh</dc:creator>
  <cp:lastModifiedBy>Sukhdeep Singh</cp:lastModifiedBy>
  <cp:revision>37</cp:revision>
  <cp:lastPrinted>2016-10-17T01:23:38Z</cp:lastPrinted>
  <dcterms:created xsi:type="dcterms:W3CDTF">2019-06-04T02:26:10Z</dcterms:created>
  <dcterms:modified xsi:type="dcterms:W3CDTF">2019-06-07T02:15:29Z</dcterms:modified>
</cp:coreProperties>
</file>