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5"/>
    <a:srgbClr val="0099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1B0-F704-40BD-B3B0-78184C49F38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22B0-0F26-4E43-8612-D884EB15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0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1B0-F704-40BD-B3B0-78184C49F38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22B0-0F26-4E43-8612-D884EB15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3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1B0-F704-40BD-B3B0-78184C49F38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22B0-0F26-4E43-8612-D884EB15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1B0-F704-40BD-B3B0-78184C49F38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22B0-0F26-4E43-8612-D884EB15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1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1B0-F704-40BD-B3B0-78184C49F38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22B0-0F26-4E43-8612-D884EB15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9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1B0-F704-40BD-B3B0-78184C49F38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22B0-0F26-4E43-8612-D884EB15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9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1B0-F704-40BD-B3B0-78184C49F38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22B0-0F26-4E43-8612-D884EB15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1B0-F704-40BD-B3B0-78184C49F38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22B0-0F26-4E43-8612-D884EB15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4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1B0-F704-40BD-B3B0-78184C49F38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22B0-0F26-4E43-8612-D884EB15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3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1B0-F704-40BD-B3B0-78184C49F38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22B0-0F26-4E43-8612-D884EB15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8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1B0-F704-40BD-B3B0-78184C49F38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22B0-0F26-4E43-8612-D884EB15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941B0-F704-40BD-B3B0-78184C49F38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022B0-0F26-4E43-8612-D884EB15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9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811999" y="1601702"/>
            <a:ext cx="2160000" cy="3841201"/>
            <a:chOff x="5707855" y="1034774"/>
            <a:chExt cx="2160000" cy="3841201"/>
          </a:xfrm>
        </p:grpSpPr>
        <p:grpSp>
          <p:nvGrpSpPr>
            <p:cNvPr id="14" name="Group 13"/>
            <p:cNvGrpSpPr/>
            <p:nvPr/>
          </p:nvGrpSpPr>
          <p:grpSpPr>
            <a:xfrm>
              <a:off x="5707855" y="1034774"/>
              <a:ext cx="2160000" cy="3841201"/>
              <a:chOff x="5707855" y="1034774"/>
              <a:chExt cx="2160000" cy="3841201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707855" y="1034775"/>
                <a:ext cx="2160000" cy="3841200"/>
              </a:xfrm>
              <a:prstGeom prst="rect">
                <a:avLst/>
              </a:prstGeom>
              <a:solidFill>
                <a:srgbClr val="40BAD5"/>
              </a:solidFill>
              <a:ln w="28575"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1036" name="Picture 12" descr="How Artificial Intelligence Is Revolutionizing Business In 2017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02" r="12391"/>
              <a:stretch/>
            </p:blipFill>
            <p:spPr bwMode="auto">
              <a:xfrm>
                <a:off x="6089625" y="2182959"/>
                <a:ext cx="1396457" cy="1544831"/>
              </a:xfrm>
              <a:prstGeom prst="rect">
                <a:avLst/>
              </a:prstGeom>
              <a:noFill/>
              <a:ln>
                <a:noFill/>
              </a:ln>
              <a:scene3d>
                <a:camera prst="perspectiveContrastingLeftFacing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9992" y="1034774"/>
                <a:ext cx="2147863" cy="13143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8" name="Rectangle 7"/>
              <p:cNvSpPr/>
              <p:nvPr/>
            </p:nvSpPr>
            <p:spPr>
              <a:xfrm>
                <a:off x="5979471" y="1630050"/>
                <a:ext cx="161676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IN" sz="14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 Semi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GAZABE CORP</a:t>
                </a:r>
                <a:endParaRPr lang="en-US" sz="1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pic>
            <p:nvPicPr>
              <p:cNvPr id="1030" name="Picture 6" descr="Hand Pointing Png, Transparent Png - vhv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6058825" y="2793699"/>
                <a:ext cx="800472" cy="693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" name="Group 11"/>
              <p:cNvGrpSpPr/>
              <p:nvPr/>
            </p:nvGrpSpPr>
            <p:grpSpPr>
              <a:xfrm>
                <a:off x="5867432" y="3986613"/>
                <a:ext cx="1728806" cy="699780"/>
                <a:chOff x="5867432" y="4169183"/>
                <a:chExt cx="1728806" cy="699780"/>
              </a:xfrm>
            </p:grpSpPr>
            <p:pic>
              <p:nvPicPr>
                <p:cNvPr id="1038" name="Picture 14" descr="Artificial Intelligence and the Rumsfeld Test - UC Berkeley ...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4333"/>
                <a:stretch/>
              </p:blipFill>
              <p:spPr bwMode="auto">
                <a:xfrm>
                  <a:off x="5867432" y="4172286"/>
                  <a:ext cx="591630" cy="5969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0" name="Picture 16" descr="Why RPA is Your Ally in Reducing Cyber Security Risks - CiGen ...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59062" y="4169183"/>
                  <a:ext cx="1137176" cy="699780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5" name="Rectangle 14"/>
            <p:cNvSpPr/>
            <p:nvPr/>
          </p:nvSpPr>
          <p:spPr>
            <a:xfrm>
              <a:off x="6695487" y="4288208"/>
              <a:ext cx="1847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en-US" sz="1600" b="1" i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3245" y="2350866"/>
            <a:ext cx="1318374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1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05" t="17143"/>
          <a:stretch/>
        </p:blipFill>
        <p:spPr>
          <a:xfrm>
            <a:off x="3675017" y="1097281"/>
            <a:ext cx="3701058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9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DT Automation | 2019-04-08 | Quality Magaz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7" b="10010"/>
          <a:stretch/>
        </p:blipFill>
        <p:spPr bwMode="auto">
          <a:xfrm>
            <a:off x="1235434" y="0"/>
            <a:ext cx="3724754" cy="253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AP BrandVoice: Four Cutting-Edge Technologies Manufacturers Nee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8" t="21390" b="9836"/>
          <a:stretch/>
        </p:blipFill>
        <p:spPr bwMode="auto">
          <a:xfrm>
            <a:off x="1235434" y="2535646"/>
            <a:ext cx="3724754" cy="253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cure Developer Workstations Without Slowing Them Down | Cyber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34" y="5071292"/>
            <a:ext cx="3724754" cy="2535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08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 Unicode MS</vt:lpstr>
      <vt:lpstr>Arial</vt:lpstr>
      <vt:lpstr>Bahnschrift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Sahil</dc:creator>
  <cp:lastModifiedBy>Shivam Sahil</cp:lastModifiedBy>
  <cp:revision>13</cp:revision>
  <dcterms:created xsi:type="dcterms:W3CDTF">2020-05-01T10:51:06Z</dcterms:created>
  <dcterms:modified xsi:type="dcterms:W3CDTF">2020-05-01T18:38:34Z</dcterms:modified>
</cp:coreProperties>
</file>