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01"/>
            <a:ext cx="441998" cy="44961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28867" y="491706"/>
            <a:ext cx="3240000" cy="5760000"/>
            <a:chOff x="4528867" y="491706"/>
            <a:chExt cx="3240000" cy="5760000"/>
          </a:xfrm>
        </p:grpSpPr>
        <p:sp>
          <p:nvSpPr>
            <p:cNvPr id="5" name="Rectangle 4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solidFill>
              <a:srgbClr val="055E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blipFill dpi="0" rotWithShape="1">
              <a:blip r:embed="rId3">
                <a:alphaModFix amt="1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27217" y="1222511"/>
              <a:ext cx="244329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g</a:t>
              </a:r>
              <a:r>
                <a:rPr lang="en-US" sz="48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eecorn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068867" y="3821325"/>
            <a:ext cx="21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68867" y="4561554"/>
            <a:ext cx="21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44136" y="348144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l</a:t>
            </a:r>
            <a:r>
              <a:rPr lang="en-IN" sz="1400" b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ogin</a:t>
            </a:r>
            <a:endParaRPr lang="en-US" sz="1400" b="1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5401" y="4253777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password</a:t>
            </a:r>
            <a:endParaRPr lang="en-US" sz="1400" b="1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5248461" y="5002549"/>
            <a:ext cx="1800809" cy="429208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01"/>
            <a:ext cx="441998" cy="44961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28867" y="491706"/>
            <a:ext cx="3240000" cy="5760000"/>
            <a:chOff x="4528867" y="491706"/>
            <a:chExt cx="3240000" cy="5760000"/>
          </a:xfrm>
        </p:grpSpPr>
        <p:sp>
          <p:nvSpPr>
            <p:cNvPr id="5" name="Rectangle 4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solidFill>
              <a:srgbClr val="055E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blipFill dpi="0" rotWithShape="1">
              <a:blip r:embed="rId3">
                <a:alphaModFix amt="1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27217" y="1222511"/>
              <a:ext cx="244329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g</a:t>
              </a:r>
              <a:r>
                <a:rPr lang="en-US" sz="48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eecorn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068867" y="3821325"/>
            <a:ext cx="21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68867" y="4561554"/>
            <a:ext cx="21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44136" y="348144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l</a:t>
            </a:r>
            <a:r>
              <a:rPr lang="en-IN" sz="1400" b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ogin</a:t>
            </a:r>
            <a:endParaRPr lang="en-US" sz="1400" b="1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5401" y="4253777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password</a:t>
            </a:r>
            <a:endParaRPr lang="en-US" sz="1400" b="1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5248461" y="5002549"/>
            <a:ext cx="1800809" cy="429208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6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01"/>
            <a:ext cx="441998" cy="449619"/>
          </a:xfrm>
          <a:prstGeom prst="rect">
            <a:avLst/>
          </a:prstGeom>
        </p:spPr>
      </p:pic>
      <p:sp>
        <p:nvSpPr>
          <p:cNvPr id="17" name="Flowchart: Terminator 16"/>
          <p:cNvSpPr/>
          <p:nvPr/>
        </p:nvSpPr>
        <p:spPr>
          <a:xfrm>
            <a:off x="1080014" y="3283523"/>
            <a:ext cx="1646847" cy="334780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Discover Geeks</a:t>
            </a:r>
            <a:endParaRPr lang="en-US" sz="1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28867" y="491706"/>
            <a:ext cx="3240000" cy="5760000"/>
            <a:chOff x="4528867" y="491706"/>
            <a:chExt cx="3240000" cy="5760000"/>
          </a:xfrm>
        </p:grpSpPr>
        <p:sp>
          <p:nvSpPr>
            <p:cNvPr id="5" name="Rectangle 4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solidFill>
              <a:srgbClr val="055E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blipFill dpi="0" rotWithShape="1">
              <a:blip r:embed="rId3">
                <a:alphaModFix amt="1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8867" y="570137"/>
              <a:ext cx="244329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g</a:t>
              </a:r>
              <a:r>
                <a:rPr lang="en-US" sz="48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eecorn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5037" y="1536592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>
                  <a:solidFill>
                    <a:schemeClr val="bg1"/>
                  </a:solidFill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My Skills:</a:t>
              </a:r>
              <a:endParaRPr lang="en-US" sz="1400" b="1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05037" y="3586372"/>
              <a:ext cx="18325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>
                  <a:solidFill>
                    <a:schemeClr val="bg1"/>
                  </a:solidFill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Skills I am Hunting:</a:t>
              </a:r>
              <a:endParaRPr lang="en-US" sz="1400" b="1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" t="1476"/>
          <a:stretch/>
        </p:blipFill>
        <p:spPr>
          <a:xfrm>
            <a:off x="8696130" y="746449"/>
            <a:ext cx="3232961" cy="57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7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01"/>
            <a:ext cx="441998" cy="44961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28867" y="491706"/>
            <a:ext cx="3240000" cy="5760000"/>
            <a:chOff x="4528867" y="491706"/>
            <a:chExt cx="3240000" cy="5760000"/>
          </a:xfrm>
        </p:grpSpPr>
        <p:sp>
          <p:nvSpPr>
            <p:cNvPr id="5" name="Rectangle 4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solidFill>
              <a:srgbClr val="055E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blipFill dpi="0" rotWithShape="1">
              <a:blip r:embed="rId3">
                <a:alphaModFix amt="1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8867" y="570137"/>
              <a:ext cx="244329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g</a:t>
              </a:r>
              <a:r>
                <a:rPr lang="en-US" sz="48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eecorn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1324"/>
          <a:stretch/>
        </p:blipFill>
        <p:spPr>
          <a:xfrm>
            <a:off x="8472195" y="569167"/>
            <a:ext cx="3260953" cy="5775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1458"/>
          <a:stretch/>
        </p:blipFill>
        <p:spPr>
          <a:xfrm>
            <a:off x="1614195" y="615819"/>
            <a:ext cx="3223631" cy="57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01"/>
            <a:ext cx="441998" cy="44961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28867" y="491706"/>
            <a:ext cx="3240000" cy="5760000"/>
            <a:chOff x="4528867" y="491706"/>
            <a:chExt cx="3240000" cy="5760000"/>
          </a:xfrm>
        </p:grpSpPr>
        <p:sp>
          <p:nvSpPr>
            <p:cNvPr id="5" name="Rectangle 4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solidFill>
              <a:srgbClr val="055E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blipFill dpi="0" rotWithShape="1">
              <a:blip r:embed="rId3">
                <a:alphaModFix amt="1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8867" y="570137"/>
              <a:ext cx="244329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g</a:t>
              </a:r>
              <a:r>
                <a:rPr lang="en-US" sz="48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eecorn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83" y="2168848"/>
            <a:ext cx="2334768" cy="25847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5339190" y="476310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Alex Johnson</a:t>
            </a:r>
            <a:endParaRPr lang="en-US" sz="2000" b="1" dirty="0">
              <a:solidFill>
                <a:schemeClr val="bg1"/>
              </a:solidFill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pic>
        <p:nvPicPr>
          <p:cNvPr id="1028" name="Picture 4" descr="Circle, dating, favorite, heart, like, love, r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31" y="5299155"/>
            <a:ext cx="682596" cy="68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656594" y="1378282"/>
            <a:ext cx="2986410" cy="413310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Python | Linux | Big Data | JS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55662" y="1828858"/>
            <a:ext cx="2986410" cy="413310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Flutter | Unity-3D | SolidWorks</a:t>
            </a:r>
            <a:endParaRPr lang="en-US" sz="1600" dirty="0"/>
          </a:p>
        </p:txBody>
      </p:sp>
      <p:sp>
        <p:nvSpPr>
          <p:cNvPr id="13" name="Horizontal Scroll 12"/>
          <p:cNvSpPr/>
          <p:nvPr/>
        </p:nvSpPr>
        <p:spPr>
          <a:xfrm>
            <a:off x="5339191" y="5029200"/>
            <a:ext cx="2364198" cy="1222506"/>
          </a:xfrm>
          <a:prstGeom prst="horizontalScroll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The best thing about a boolean is even if you are wrong, you are only off by a bit</a:t>
            </a:r>
            <a:r>
              <a:rPr lang="en-GB" sz="1100" b="1" dirty="0" smtClean="0"/>
              <a:t>. But still it hurts to know that either we will match or we won’t!</a:t>
            </a:r>
            <a:endParaRPr lang="en-US" sz="1100" b="1" dirty="0"/>
          </a:p>
        </p:txBody>
      </p:sp>
      <p:sp>
        <p:nvSpPr>
          <p:cNvPr id="14" name="Hexagon 13"/>
          <p:cNvSpPr/>
          <p:nvPr/>
        </p:nvSpPr>
        <p:spPr>
          <a:xfrm>
            <a:off x="7077684" y="793295"/>
            <a:ext cx="585664" cy="489960"/>
          </a:xfrm>
          <a:prstGeom prst="hexagon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09921" y="853609"/>
            <a:ext cx="6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245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0" idx="1"/>
          </p:cNvCxnSpPr>
          <p:nvPr/>
        </p:nvCxnSpPr>
        <p:spPr>
          <a:xfrm flipH="1">
            <a:off x="3821502" y="1584937"/>
            <a:ext cx="835092" cy="804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86955" y="2099254"/>
            <a:ext cx="506801" cy="40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78398" y="1113461"/>
            <a:ext cx="506801" cy="40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79330" y="5861325"/>
            <a:ext cx="506801" cy="40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627433" y="3599198"/>
            <a:ext cx="1557091" cy="10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07766" y="5862327"/>
            <a:ext cx="771730" cy="38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8903" y="2412852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Skills I know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8013692" y="2412852"/>
            <a:ext cx="2346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Skills I am looking to learn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8085199" y="610106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Short Bio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320279" y="6131252"/>
            <a:ext cx="506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Like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8071191" y="1434624"/>
            <a:ext cx="1399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Geecorn Score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875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87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Ming Std L</vt:lpstr>
      <vt:lpstr>Adobe Song Std L</vt:lpstr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19</cp:revision>
  <dcterms:created xsi:type="dcterms:W3CDTF">2020-05-16T08:17:20Z</dcterms:created>
  <dcterms:modified xsi:type="dcterms:W3CDTF">2020-05-16T16:54:23Z</dcterms:modified>
</cp:coreProperties>
</file>