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9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7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E2A6-953C-4EA0-91AA-720E26D9FA8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B102-4A4C-4E2F-A40A-75BA37F3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01"/>
            <a:ext cx="441998" cy="44961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28867" y="491706"/>
            <a:ext cx="3240000" cy="5760000"/>
            <a:chOff x="4528867" y="491706"/>
            <a:chExt cx="3240000" cy="5760000"/>
          </a:xfrm>
        </p:grpSpPr>
        <p:sp>
          <p:nvSpPr>
            <p:cNvPr id="5" name="Rectangle 4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solidFill>
              <a:srgbClr val="055E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blipFill dpi="0" rotWithShape="1">
              <a:blip r:embed="rId3">
                <a:alphaModFix amt="1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27217" y="1222511"/>
              <a:ext cx="244329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g</a:t>
              </a:r>
              <a:r>
                <a:rPr lang="en-US" sz="48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eecorn</a:t>
              </a:r>
              <a:endPara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068867" y="3821325"/>
            <a:ext cx="21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68867" y="4561554"/>
            <a:ext cx="21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44136" y="348144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l</a:t>
            </a:r>
            <a:r>
              <a:rPr lang="en-IN" sz="1400" b="1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ogin</a:t>
            </a:r>
            <a:endParaRPr lang="en-US" sz="1400" b="1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5401" y="4253777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password</a:t>
            </a:r>
            <a:endParaRPr lang="en-US" sz="1400" b="1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5" name="Flowchart: Terminator 14"/>
          <p:cNvSpPr/>
          <p:nvPr/>
        </p:nvSpPr>
        <p:spPr>
          <a:xfrm>
            <a:off x="5248461" y="5002549"/>
            <a:ext cx="1800809" cy="429208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01"/>
            <a:ext cx="441998" cy="44961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28867" y="491706"/>
            <a:ext cx="3240000" cy="5760000"/>
            <a:chOff x="4528867" y="491706"/>
            <a:chExt cx="3240000" cy="5760000"/>
          </a:xfrm>
        </p:grpSpPr>
        <p:sp>
          <p:nvSpPr>
            <p:cNvPr id="5" name="Rectangle 4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solidFill>
              <a:srgbClr val="055E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blipFill dpi="0" rotWithShape="1">
              <a:blip r:embed="rId3">
                <a:alphaModFix amt="1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27217" y="1222511"/>
              <a:ext cx="244329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g</a:t>
              </a:r>
              <a:r>
                <a:rPr lang="en-US" sz="48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eecorn</a:t>
              </a:r>
              <a:endPara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068867" y="3821325"/>
            <a:ext cx="21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68867" y="4561554"/>
            <a:ext cx="21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44136" y="348144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l</a:t>
            </a:r>
            <a:r>
              <a:rPr lang="en-IN" sz="1400" b="1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ogin</a:t>
            </a:r>
            <a:endParaRPr lang="en-US" sz="1400" b="1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5401" y="4253777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password</a:t>
            </a:r>
            <a:endParaRPr lang="en-US" sz="1400" b="1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5" name="Flowchart: Terminator 14"/>
          <p:cNvSpPr/>
          <p:nvPr/>
        </p:nvSpPr>
        <p:spPr>
          <a:xfrm>
            <a:off x="5248461" y="5002549"/>
            <a:ext cx="1800809" cy="429208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962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01"/>
            <a:ext cx="441998" cy="449619"/>
          </a:xfrm>
          <a:prstGeom prst="rect">
            <a:avLst/>
          </a:prstGeom>
        </p:spPr>
      </p:pic>
      <p:sp>
        <p:nvSpPr>
          <p:cNvPr id="17" name="Flowchart: Terminator 16"/>
          <p:cNvSpPr/>
          <p:nvPr/>
        </p:nvSpPr>
        <p:spPr>
          <a:xfrm>
            <a:off x="1080014" y="3283523"/>
            <a:ext cx="1646847" cy="334780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Discover Geeks</a:t>
            </a:r>
            <a:endParaRPr lang="en-US" sz="1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28867" y="491706"/>
            <a:ext cx="3240000" cy="5760000"/>
            <a:chOff x="4528867" y="491706"/>
            <a:chExt cx="3240000" cy="5760000"/>
          </a:xfrm>
        </p:grpSpPr>
        <p:sp>
          <p:nvSpPr>
            <p:cNvPr id="5" name="Rectangle 4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solidFill>
              <a:srgbClr val="055E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blipFill dpi="0" rotWithShape="1">
              <a:blip r:embed="rId3">
                <a:alphaModFix amt="1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8867" y="570137"/>
              <a:ext cx="244329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g</a:t>
              </a:r>
              <a:r>
                <a:rPr lang="en-US" sz="48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eecorn</a:t>
              </a:r>
              <a:endPara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05037" y="1536592"/>
              <a:ext cx="104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 smtClean="0">
                  <a:solidFill>
                    <a:schemeClr val="bg1"/>
                  </a:solidFill>
                  <a:latin typeface="Adobe Ming Std L" panose="02020300000000000000" pitchFamily="18" charset="-128"/>
                  <a:ea typeface="Adobe Ming Std L" panose="02020300000000000000" pitchFamily="18" charset="-128"/>
                </a:rPr>
                <a:t>My Skills:</a:t>
              </a:r>
              <a:endParaRPr lang="en-US" sz="1400" b="1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05037" y="3586372"/>
              <a:ext cx="18325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 smtClean="0">
                  <a:solidFill>
                    <a:schemeClr val="bg1"/>
                  </a:solidFill>
                  <a:latin typeface="Adobe Ming Std L" panose="02020300000000000000" pitchFamily="18" charset="-128"/>
                  <a:ea typeface="Adobe Ming Std L" panose="02020300000000000000" pitchFamily="18" charset="-128"/>
                </a:rPr>
                <a:t>Skills I am Hunting:</a:t>
              </a:r>
              <a:endParaRPr lang="en-US" sz="1400" b="1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" t="1476"/>
          <a:stretch/>
        </p:blipFill>
        <p:spPr>
          <a:xfrm>
            <a:off x="8696130" y="746449"/>
            <a:ext cx="3232961" cy="57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7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01"/>
            <a:ext cx="441998" cy="44961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528867" y="491706"/>
            <a:ext cx="3240000" cy="5760000"/>
            <a:chOff x="4528867" y="491706"/>
            <a:chExt cx="3240000" cy="5760000"/>
          </a:xfrm>
        </p:grpSpPr>
        <p:sp>
          <p:nvSpPr>
            <p:cNvPr id="5" name="Rectangle 4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solidFill>
              <a:srgbClr val="055E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528867" y="491706"/>
              <a:ext cx="3240000" cy="5760000"/>
            </a:xfrm>
            <a:prstGeom prst="rect">
              <a:avLst/>
            </a:prstGeom>
            <a:blipFill dpi="0" rotWithShape="1">
              <a:blip r:embed="rId3">
                <a:alphaModFix amt="1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8867" y="570137"/>
              <a:ext cx="244329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g</a:t>
              </a:r>
              <a:r>
                <a:rPr lang="en-US" sz="48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uhaus 93" panose="04030905020B02020C02" pitchFamily="82" charset="0"/>
                </a:rPr>
                <a:t>eecorn</a:t>
              </a:r>
              <a:endPara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t="1324"/>
          <a:stretch/>
        </p:blipFill>
        <p:spPr>
          <a:xfrm>
            <a:off x="8472195" y="569167"/>
            <a:ext cx="3260953" cy="5775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1458"/>
          <a:stretch/>
        </p:blipFill>
        <p:spPr>
          <a:xfrm>
            <a:off x="1614195" y="615819"/>
            <a:ext cx="3223631" cy="57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Ming Std L</vt:lpstr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Sahil</dc:creator>
  <cp:lastModifiedBy>Shivam Sahil</cp:lastModifiedBy>
  <cp:revision>15</cp:revision>
  <dcterms:created xsi:type="dcterms:W3CDTF">2020-05-16T08:17:20Z</dcterms:created>
  <dcterms:modified xsi:type="dcterms:W3CDTF">2020-05-16T15:30:01Z</dcterms:modified>
</cp:coreProperties>
</file>