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FCD4-CAF8-4408-B1FA-20BFBE45C34B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4E62-5AD9-4435-A01F-9E68E6AD8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21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FCD4-CAF8-4408-B1FA-20BFBE45C34B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4E62-5AD9-4435-A01F-9E68E6AD8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58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FCD4-CAF8-4408-B1FA-20BFBE45C34B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4E62-5AD9-4435-A01F-9E68E6AD8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522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FCD4-CAF8-4408-B1FA-20BFBE45C34B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4E62-5AD9-4435-A01F-9E68E6AD8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86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FCD4-CAF8-4408-B1FA-20BFBE45C34B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4E62-5AD9-4435-A01F-9E68E6AD8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59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FCD4-CAF8-4408-B1FA-20BFBE45C34B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4E62-5AD9-4435-A01F-9E68E6AD8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10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FCD4-CAF8-4408-B1FA-20BFBE45C34B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4E62-5AD9-4435-A01F-9E68E6AD8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52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FCD4-CAF8-4408-B1FA-20BFBE45C34B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4E62-5AD9-4435-A01F-9E68E6AD8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16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FCD4-CAF8-4408-B1FA-20BFBE45C34B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4E62-5AD9-4435-A01F-9E68E6AD8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95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FCD4-CAF8-4408-B1FA-20BFBE45C34B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4E62-5AD9-4435-A01F-9E68E6AD8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18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FCD4-CAF8-4408-B1FA-20BFBE45C34B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4E62-5AD9-4435-A01F-9E68E6AD8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55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1FCD4-CAF8-4408-B1FA-20BFBE45C34B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14E62-5AD9-4435-A01F-9E68E6AD8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00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125" y="0"/>
            <a:ext cx="12192000" cy="68486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11992"/>
            <a:ext cx="60528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WELCOME TO MARS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0186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B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776" y="2140435"/>
            <a:ext cx="2553113" cy="255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591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Shivam Sahil</dc:creator>
  <cp:lastModifiedBy>Shivam Sahil</cp:lastModifiedBy>
  <cp:revision>3</cp:revision>
  <dcterms:created xsi:type="dcterms:W3CDTF">2019-03-16T18:15:00Z</dcterms:created>
  <dcterms:modified xsi:type="dcterms:W3CDTF">2019-03-16T20:14:28Z</dcterms:modified>
</cp:coreProperties>
</file>