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15A4-750C-4300-B021-81CE89F2A1E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5BB-BD4E-4CE6-BF23-89D180B0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3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15A4-750C-4300-B021-81CE89F2A1E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5BB-BD4E-4CE6-BF23-89D180B0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0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15A4-750C-4300-B021-81CE89F2A1E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5BB-BD4E-4CE6-BF23-89D180B0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7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15A4-750C-4300-B021-81CE89F2A1E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5BB-BD4E-4CE6-BF23-89D180B0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15A4-750C-4300-B021-81CE89F2A1E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5BB-BD4E-4CE6-BF23-89D180B0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6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15A4-750C-4300-B021-81CE89F2A1E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5BB-BD4E-4CE6-BF23-89D180B0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3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15A4-750C-4300-B021-81CE89F2A1E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5BB-BD4E-4CE6-BF23-89D180B0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7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15A4-750C-4300-B021-81CE89F2A1E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5BB-BD4E-4CE6-BF23-89D180B0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15A4-750C-4300-B021-81CE89F2A1E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5BB-BD4E-4CE6-BF23-89D180B0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1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15A4-750C-4300-B021-81CE89F2A1E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5BB-BD4E-4CE6-BF23-89D180B0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7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15A4-750C-4300-B021-81CE89F2A1E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05BB-BD4E-4CE6-BF23-89D180B0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15A4-750C-4300-B021-81CE89F2A1EC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05BB-BD4E-4CE6-BF23-89D180B0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4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07876" y="1080100"/>
            <a:ext cx="2717321" cy="1412934"/>
            <a:chOff x="1700842" y="1209496"/>
            <a:chExt cx="2717321" cy="1412934"/>
          </a:xfrm>
        </p:grpSpPr>
        <p:sp>
          <p:nvSpPr>
            <p:cNvPr id="6" name="Rectangle 5"/>
            <p:cNvSpPr/>
            <p:nvPr/>
          </p:nvSpPr>
          <p:spPr>
            <a:xfrm>
              <a:off x="1825924" y="1209496"/>
              <a:ext cx="2467156" cy="927340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842" y="2059198"/>
              <a:ext cx="2717321" cy="563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52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Sahil</dc:creator>
  <cp:lastModifiedBy>Shivam Sahil</cp:lastModifiedBy>
  <cp:revision>4</cp:revision>
  <dcterms:created xsi:type="dcterms:W3CDTF">2019-02-23T20:23:24Z</dcterms:created>
  <dcterms:modified xsi:type="dcterms:W3CDTF">2019-02-24T06:13:23Z</dcterms:modified>
</cp:coreProperties>
</file>