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5949-2360-4B9E-B885-CF3EDA630CD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2BE7-A513-4A5E-97AF-0F2C7770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821"/>
            <a:ext cx="5219700" cy="1104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917721"/>
            <a:ext cx="4134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SCIENCE TASK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2</cp:revision>
  <dcterms:created xsi:type="dcterms:W3CDTF">2019-01-04T14:14:25Z</dcterms:created>
  <dcterms:modified xsi:type="dcterms:W3CDTF">2019-01-07T07:38:33Z</dcterms:modified>
</cp:coreProperties>
</file>