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8D7"/>
    <a:srgbClr val="B3C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DFB-DA6D-40EE-8D2B-42E373CED5E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COVID RACCOON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Enough of Thanos, let the raccoon now fight the real Covid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5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0" y="1690688"/>
            <a:ext cx="5149970" cy="606490"/>
          </a:xfrm>
          <a:prstGeom prst="rect">
            <a:avLst/>
          </a:prstGeom>
          <a:ln/>
          <a:effectLst>
            <a:softEdge rad="635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anose="020B0A04020102020204" pitchFamily="34" charset="0"/>
                <a:ea typeface="Adobe Ming Std L" panose="02020300000000000000" pitchFamily="18" charset="-128"/>
              </a:rPr>
              <a:t>COVID RACCOON: SAVE THE CITY</a:t>
            </a:r>
            <a:endParaRPr lang="en-US" b="1" dirty="0">
              <a:latin typeface="Arial Black" panose="020B0A04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67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94958" y="2018492"/>
            <a:ext cx="6604160" cy="4320000"/>
            <a:chOff x="2794958" y="2018492"/>
            <a:chExt cx="6604160" cy="4320000"/>
          </a:xfrm>
        </p:grpSpPr>
        <p:grpSp>
          <p:nvGrpSpPr>
            <p:cNvPr id="24" name="Group 23"/>
            <p:cNvGrpSpPr/>
            <p:nvPr/>
          </p:nvGrpSpPr>
          <p:grpSpPr>
            <a:xfrm>
              <a:off x="2794958" y="2018492"/>
              <a:ext cx="6480000" cy="4320000"/>
              <a:chOff x="0" y="1690688"/>
              <a:chExt cx="6480000" cy="432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690688"/>
                <a:ext cx="6480000" cy="4320000"/>
              </a:xfrm>
              <a:prstGeom prst="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55012" y="1690688"/>
                <a:ext cx="2369975" cy="606490"/>
              </a:xfrm>
              <a:prstGeom prst="rect">
                <a:avLst/>
              </a:prstGeom>
              <a:ln/>
              <a:effectLst>
                <a:softEdge rad="63500"/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latin typeface="Arial Black" panose="020B0A04020102020204" pitchFamily="34" charset="0"/>
                    <a:ea typeface="Adobe Ming Std L" panose="02020300000000000000" pitchFamily="18" charset="-128"/>
                  </a:rPr>
                  <a:t>COVID RACCOON</a:t>
                </a:r>
                <a:endParaRPr lang="en-US" b="1" dirty="0">
                  <a:latin typeface="Arial Black" panose="020B0A04020102020204" pitchFamily="34" charset="0"/>
                  <a:ea typeface="Adobe Ming Std L" panose="02020300000000000000" pitchFamily="18" charset="-128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899255" y="5417388"/>
              <a:ext cx="6271404" cy="845389"/>
            </a:xfrm>
            <a:prstGeom prst="rect">
              <a:avLst/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12700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You failed to save the city! </a:t>
              </a:r>
              <a:r>
                <a:rPr lang="en-IN" sz="1600" b="1" dirty="0" smtClean="0">
                  <a:latin typeface="Arial Black" panose="020B0A04020102020204" pitchFamily="34" charset="0"/>
                  <a:ea typeface="Adobe Ming Std L" panose="02020300000000000000" pitchFamily="18" charset="-128"/>
                  <a:sym typeface="Wingdings" panose="05000000000000000000" pitchFamily="2" charset="2"/>
                </a:rPr>
                <a:t> Return back to the Forrest or Press Space-Bar to give it another try!</a:t>
              </a:r>
              <a:endParaRPr lang="en-US" sz="1600" dirty="0"/>
            </a:p>
          </p:txBody>
        </p:sp>
        <p:pic>
          <p:nvPicPr>
            <p:cNvPr id="1026" name="Picture 2" descr="Raccoon | National Wildlife Feder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933" y="3129430"/>
              <a:ext cx="3567020" cy="1783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" r="2539"/>
            <a:stretch/>
          </p:blipFill>
          <p:spPr>
            <a:xfrm>
              <a:off x="7004973" y="2374611"/>
              <a:ext cx="1383986" cy="9226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99" b="25375"/>
            <a:stretch/>
          </p:blipFill>
          <p:spPr>
            <a:xfrm>
              <a:off x="2970024" y="2801626"/>
              <a:ext cx="1642713" cy="78495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64" r="36264"/>
            <a:stretch/>
          </p:blipFill>
          <p:spPr>
            <a:xfrm>
              <a:off x="3102595" y="4344708"/>
              <a:ext cx="1055338" cy="1055338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7696966" y="3625161"/>
              <a:ext cx="1702152" cy="1628325"/>
              <a:chOff x="1746733" y="2159511"/>
              <a:chExt cx="1702152" cy="16283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6733" y="2306332"/>
                <a:ext cx="1702152" cy="1481504"/>
              </a:xfrm>
              <a:prstGeom prst="rect">
                <a:avLst/>
              </a:prstGeom>
            </p:spPr>
          </p:pic>
          <p:pic>
            <p:nvPicPr>
              <p:cNvPr id="13" name="Picture 4" descr="Person, Common Cold, Influenza, Perspiration, Cartoon, Flu Season ...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02" r="28672" b="40308"/>
              <a:stretch/>
            </p:blipFill>
            <p:spPr bwMode="auto">
              <a:xfrm>
                <a:off x="1912673" y="2159511"/>
                <a:ext cx="1334277" cy="1187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"/>
          <a:stretch/>
        </p:blipFill>
        <p:spPr>
          <a:xfrm>
            <a:off x="5542403" y="990216"/>
            <a:ext cx="6493390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94958" y="2018492"/>
            <a:ext cx="6480000" cy="4320000"/>
            <a:chOff x="2794958" y="2018492"/>
            <a:chExt cx="6480000" cy="4320000"/>
          </a:xfrm>
        </p:grpSpPr>
        <p:grpSp>
          <p:nvGrpSpPr>
            <p:cNvPr id="24" name="Group 23"/>
            <p:cNvGrpSpPr/>
            <p:nvPr/>
          </p:nvGrpSpPr>
          <p:grpSpPr>
            <a:xfrm>
              <a:off x="2794958" y="2018492"/>
              <a:ext cx="6480000" cy="4320000"/>
              <a:chOff x="0" y="1690688"/>
              <a:chExt cx="6480000" cy="4320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690688"/>
                <a:ext cx="6480000" cy="4320000"/>
              </a:xfrm>
              <a:prstGeom prst="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55012" y="1690688"/>
                <a:ext cx="2369975" cy="606490"/>
              </a:xfrm>
              <a:prstGeom prst="rect">
                <a:avLst/>
              </a:prstGeom>
              <a:ln/>
              <a:effectLst>
                <a:softEdge rad="63500"/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latin typeface="Arial Black" panose="020B0A04020102020204" pitchFamily="34" charset="0"/>
                    <a:ea typeface="Adobe Ming Std L" panose="02020300000000000000" pitchFamily="18" charset="-128"/>
                  </a:rPr>
                  <a:t>COVID RACCOON</a:t>
                </a:r>
                <a:endParaRPr lang="en-US" b="1" dirty="0">
                  <a:latin typeface="Arial Black" panose="020B0A04020102020204" pitchFamily="34" charset="0"/>
                  <a:ea typeface="Adobe Ming Std L" panose="02020300000000000000" pitchFamily="18" charset="-128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899255" y="5417388"/>
              <a:ext cx="6271404" cy="845389"/>
            </a:xfrm>
            <a:prstGeom prst="rect">
              <a:avLst/>
            </a:pr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12700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Congrats! You sanitized the City! Now try to sanitize the  town with increased difficulty! All the best!</a:t>
              </a:r>
              <a:endParaRPr lang="en-US" sz="16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985" y="2952786"/>
              <a:ext cx="3270973" cy="2178890"/>
            </a:xfrm>
            <a:prstGeom prst="rect">
              <a:avLst/>
            </a:prstGeom>
          </p:spPr>
        </p:pic>
        <p:pic>
          <p:nvPicPr>
            <p:cNvPr id="2050" name="Picture 2" descr="Dead Germs Images, Stock Photos &amp; Vectors | Shuttersto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573" y="2542534"/>
              <a:ext cx="2941611" cy="2639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289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0058" y="2023209"/>
            <a:ext cx="7017187" cy="4735455"/>
            <a:chOff x="2860058" y="2023209"/>
            <a:chExt cx="7017187" cy="47354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0058" y="2023209"/>
              <a:ext cx="7017187" cy="4735455"/>
              <a:chOff x="2860058" y="2023209"/>
              <a:chExt cx="7017187" cy="473545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0058" y="2023209"/>
                <a:ext cx="7017187" cy="4735455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86005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9786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v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81129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49110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3567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v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7348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v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60058" y="5486400"/>
                <a:ext cx="1832712" cy="9489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860058" y="6012612"/>
              <a:ext cx="1832712" cy="948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16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0058" y="2023209"/>
            <a:ext cx="7017187" cy="4735455"/>
            <a:chOff x="2860058" y="2023209"/>
            <a:chExt cx="7017187" cy="4735455"/>
          </a:xfrm>
        </p:grpSpPr>
        <p:grpSp>
          <p:nvGrpSpPr>
            <p:cNvPr id="2" name="Group 1"/>
            <p:cNvGrpSpPr/>
            <p:nvPr/>
          </p:nvGrpSpPr>
          <p:grpSpPr>
            <a:xfrm>
              <a:off x="2860058" y="2023209"/>
              <a:ext cx="7017187" cy="4735455"/>
              <a:chOff x="2860058" y="2023209"/>
              <a:chExt cx="7017187" cy="473545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0058" y="2023209"/>
                <a:ext cx="7017187" cy="4735455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86005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9786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v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81129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49110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3567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v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7348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v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52296" y="5486399"/>
                <a:ext cx="1832712" cy="9489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452295" y="6012611"/>
              <a:ext cx="1832712" cy="948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59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0058" y="2023209"/>
            <a:ext cx="7017187" cy="4735455"/>
            <a:chOff x="2860058" y="2023209"/>
            <a:chExt cx="7017187" cy="4735455"/>
          </a:xfrm>
        </p:grpSpPr>
        <p:grpSp>
          <p:nvGrpSpPr>
            <p:cNvPr id="2" name="Group 1"/>
            <p:cNvGrpSpPr/>
            <p:nvPr/>
          </p:nvGrpSpPr>
          <p:grpSpPr>
            <a:xfrm>
              <a:off x="2860058" y="2023209"/>
              <a:ext cx="7017187" cy="4735455"/>
              <a:chOff x="2860058" y="2023209"/>
              <a:chExt cx="7017187" cy="473545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0058" y="2023209"/>
                <a:ext cx="7017187" cy="4735455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86005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9786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v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81129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49110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3567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v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73488" y="5779699"/>
                <a:ext cx="828135" cy="12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v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044533" y="5486400"/>
                <a:ext cx="1832712" cy="9489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44532" y="6012610"/>
              <a:ext cx="1832712" cy="948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60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" t="7046" r="1954" b="3562"/>
          <a:stretch/>
        </p:blipFill>
        <p:spPr>
          <a:xfrm>
            <a:off x="802257" y="1690778"/>
            <a:ext cx="5529532" cy="2493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11920" r="5173" b="8566"/>
          <a:stretch/>
        </p:blipFill>
        <p:spPr>
          <a:xfrm flipH="1">
            <a:off x="6754482" y="4097547"/>
            <a:ext cx="3467820" cy="13025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25907" r="7955" b="26083"/>
          <a:stretch/>
        </p:blipFill>
        <p:spPr>
          <a:xfrm>
            <a:off x="1716657" y="4649637"/>
            <a:ext cx="2613803" cy="1095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7" b="22058"/>
          <a:stretch/>
        </p:blipFill>
        <p:spPr>
          <a:xfrm flipH="1">
            <a:off x="6814866" y="612475"/>
            <a:ext cx="3604108" cy="18805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8" b="17091"/>
          <a:stretch/>
        </p:blipFill>
        <p:spPr>
          <a:xfrm>
            <a:off x="300020" y="344554"/>
            <a:ext cx="3279826" cy="13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3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070"/>
            <a:ext cx="10515600" cy="2435824"/>
          </a:xfrm>
        </p:spPr>
        <p:txBody>
          <a:bodyPr/>
          <a:lstStyle/>
          <a:p>
            <a:r>
              <a:rPr lang="en-IN" dirty="0" smtClean="0"/>
              <a:t>PowerPoint has been used to design raccoon characters.</a:t>
            </a:r>
          </a:p>
          <a:p>
            <a:r>
              <a:rPr lang="en-IN" dirty="0" smtClean="0"/>
              <a:t>This power-point consists of all those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Walking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14465" r="24923" b="10772"/>
          <a:stretch/>
        </p:blipFill>
        <p:spPr>
          <a:xfrm>
            <a:off x="3925018" y="2027207"/>
            <a:ext cx="2691441" cy="269144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566920" y="2025848"/>
            <a:ext cx="2692800" cy="2692800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7378913" y="2025848"/>
            <a:ext cx="2692800" cy="2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Jumping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59575" y="-388921"/>
            <a:ext cx="3600000" cy="3208084"/>
            <a:chOff x="3906089" y="1474385"/>
            <a:chExt cx="3600000" cy="32080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 b="25629"/>
            <a:stretch/>
          </p:blipFill>
          <p:spPr>
            <a:xfrm rot="965540">
              <a:off x="3906089" y="1474385"/>
              <a:ext cx="3600000" cy="26773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4" t="63267" r="34748"/>
            <a:stretch/>
          </p:blipFill>
          <p:spPr>
            <a:xfrm rot="3709910">
              <a:off x="4579769" y="3525264"/>
              <a:ext cx="992038" cy="132237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6" t="24544" r="22547" b="6470"/>
          <a:stretch/>
        </p:blipFill>
        <p:spPr>
          <a:xfrm>
            <a:off x="4476565" y="2389517"/>
            <a:ext cx="2700068" cy="27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Dodging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266017" y="861964"/>
            <a:ext cx="3254095" cy="1657447"/>
            <a:chOff x="4408805" y="4165382"/>
            <a:chExt cx="3254095" cy="1657447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45" t="14887" r="23242" b="39536"/>
            <a:stretch/>
          </p:blipFill>
          <p:spPr>
            <a:xfrm rot="4859599">
              <a:off x="5783831" y="3942917"/>
              <a:ext cx="1656603" cy="2101534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24" t="63410" r="23243" b="10233"/>
            <a:stretch/>
          </p:blipFill>
          <p:spPr>
            <a:xfrm>
              <a:off x="5404072" y="4873924"/>
              <a:ext cx="1580792" cy="948905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31320" r="58603" b="24591"/>
            <a:stretch/>
          </p:blipFill>
          <p:spPr>
            <a:xfrm rot="17896318">
              <a:off x="4689163" y="4200055"/>
              <a:ext cx="1026544" cy="158726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r="5854" b="7288"/>
          <a:stretch/>
        </p:blipFill>
        <p:spPr>
          <a:xfrm>
            <a:off x="4080295" y="3427822"/>
            <a:ext cx="3226280" cy="18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Dodging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t="7734" r="17694" b="14868"/>
          <a:stretch/>
        </p:blipFill>
        <p:spPr>
          <a:xfrm>
            <a:off x="4267200" y="2932981"/>
            <a:ext cx="1670560" cy="12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5012" y="1690688"/>
              <a:ext cx="2369975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RACCOON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0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90688"/>
              <a:ext cx="5149970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RACCOON: SAVE THE CITY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608" y="1789565"/>
              <a:ext cx="359695" cy="59746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912" y="1789565"/>
              <a:ext cx="359695" cy="59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608" y="1789565"/>
              <a:ext cx="359695" cy="59746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0" y="1690688"/>
            <a:ext cx="5149970" cy="606490"/>
          </a:xfrm>
          <a:prstGeom prst="rect">
            <a:avLst/>
          </a:prstGeom>
          <a:ln/>
          <a:effectLst>
            <a:softEdge rad="635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Arial Black" panose="020B0A04020102020204" pitchFamily="34" charset="0"/>
                <a:ea typeface="Adobe Ming Std L" panose="02020300000000000000" pitchFamily="18" charset="-128"/>
              </a:rPr>
              <a:t>COVID RACCOON: SAVE THE CITY</a:t>
            </a:r>
            <a:endParaRPr lang="en-US" b="1" dirty="0">
              <a:latin typeface="Arial Black" panose="020B0A04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35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127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Ming Std L</vt:lpstr>
      <vt:lpstr>Arial</vt:lpstr>
      <vt:lpstr>Arial Black</vt:lpstr>
      <vt:lpstr>Calibri</vt:lpstr>
      <vt:lpstr>Calibri Light</vt:lpstr>
      <vt:lpstr>Wingdings</vt:lpstr>
      <vt:lpstr>Office Theme</vt:lpstr>
      <vt:lpstr>COVID RACCOON</vt:lpstr>
      <vt:lpstr>Characters</vt:lpstr>
      <vt:lpstr>Raccoon: Walking</vt:lpstr>
      <vt:lpstr>Raccoon: Jumping</vt:lpstr>
      <vt:lpstr>Raccoon: Dodging</vt:lpstr>
      <vt:lpstr>Raccoon: Dodging</vt:lpstr>
      <vt:lpstr>City</vt:lpstr>
      <vt:lpstr>City</vt:lpstr>
      <vt:lpstr>City</vt:lpstr>
      <vt:lpstr>City</vt:lpstr>
      <vt:lpstr>City</vt:lpstr>
      <vt:lpstr>City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RACCOON</dc:title>
  <dc:creator>Shivam Sahil</dc:creator>
  <cp:lastModifiedBy>Shivam Sahil</cp:lastModifiedBy>
  <cp:revision>19</cp:revision>
  <dcterms:created xsi:type="dcterms:W3CDTF">2020-05-09T04:29:55Z</dcterms:created>
  <dcterms:modified xsi:type="dcterms:W3CDTF">2020-05-09T19:24:13Z</dcterms:modified>
</cp:coreProperties>
</file>