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1575" y="1506447"/>
            <a:ext cx="3600000" cy="36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281757" y="150644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COVID RACCOON</vt:lpstr>
      <vt:lpstr>Characters</vt:lpstr>
      <vt:lpstr>Raccoon: Walking</vt:lpstr>
      <vt:lpstr>Raccoon: Jumping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2</cp:revision>
  <dcterms:created xsi:type="dcterms:W3CDTF">2020-05-09T04:29:55Z</dcterms:created>
  <dcterms:modified xsi:type="dcterms:W3CDTF">2020-05-09T05:06:25Z</dcterms:modified>
</cp:coreProperties>
</file>