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8D7"/>
    <a:srgbClr val="B3C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0" y="1690688"/>
            <a:ext cx="5149970" cy="606490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COVID </a:t>
            </a:r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RACCOON: SAVE THE CITY</a:t>
            </a:r>
            <a:endParaRPr lang="en-US" b="1" dirty="0">
              <a:latin typeface="Arial Black" panose="020B0A04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67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94958" y="2018492"/>
            <a:ext cx="6604160" cy="4320000"/>
            <a:chOff x="2794958" y="2018492"/>
            <a:chExt cx="6604160" cy="4320000"/>
          </a:xfrm>
        </p:grpSpPr>
        <p:grpSp>
          <p:nvGrpSpPr>
            <p:cNvPr id="24" name="Group 23"/>
            <p:cNvGrpSpPr/>
            <p:nvPr/>
          </p:nvGrpSpPr>
          <p:grpSpPr>
            <a:xfrm>
              <a:off x="2794958" y="2018492"/>
              <a:ext cx="6480000" cy="4320000"/>
              <a:chOff x="0" y="1690688"/>
              <a:chExt cx="6480000" cy="432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690688"/>
                <a:ext cx="6480000" cy="4320000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5012" y="1690688"/>
                <a:ext cx="2369975" cy="606490"/>
              </a:xfrm>
              <a:prstGeom prst="rect">
                <a:avLst/>
              </a:prstGeom>
              <a:ln/>
              <a:effectLst>
                <a:softEdge rad="63500"/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latin typeface="Arial Black" panose="020B0A04020102020204" pitchFamily="34" charset="0"/>
                    <a:ea typeface="Adobe Ming Std L" panose="02020300000000000000" pitchFamily="18" charset="-128"/>
                  </a:rPr>
                  <a:t>COVID RACCOON</a:t>
                </a:r>
                <a:endParaRPr lang="en-US" b="1" dirty="0">
                  <a:latin typeface="Arial Black" panose="020B0A04020102020204" pitchFamily="34" charset="0"/>
                  <a:ea typeface="Adobe Ming Std L" panose="02020300000000000000" pitchFamily="18" charset="-128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899255" y="5417388"/>
              <a:ext cx="6271404" cy="845389"/>
            </a:xfrm>
            <a:prstGeom prst="rect">
              <a:avLst/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12700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You failed to save the city! </a:t>
              </a:r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  <a:sym typeface="Wingdings" panose="05000000000000000000" pitchFamily="2" charset="2"/>
                </a:rPr>
                <a:t> Return back to the Forrest or Press Space-Bar to give it another try!</a:t>
              </a:r>
              <a:endParaRPr lang="en-US" sz="1600" dirty="0"/>
            </a:p>
          </p:txBody>
        </p:sp>
        <p:pic>
          <p:nvPicPr>
            <p:cNvPr id="1026" name="Picture 2" descr="Raccoon | National Wildlife Fede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33" y="3129430"/>
              <a:ext cx="3567020" cy="1783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" r="2539"/>
            <a:stretch/>
          </p:blipFill>
          <p:spPr>
            <a:xfrm>
              <a:off x="7004973" y="2374611"/>
              <a:ext cx="1383986" cy="9226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99" b="25375"/>
            <a:stretch/>
          </p:blipFill>
          <p:spPr>
            <a:xfrm>
              <a:off x="2970024" y="2801626"/>
              <a:ext cx="1642713" cy="7849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64" r="36264"/>
            <a:stretch/>
          </p:blipFill>
          <p:spPr>
            <a:xfrm>
              <a:off x="3102595" y="4344708"/>
              <a:ext cx="1055338" cy="1055338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7696966" y="3625161"/>
              <a:ext cx="1702152" cy="1628325"/>
              <a:chOff x="1746733" y="2159511"/>
              <a:chExt cx="1702152" cy="16283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6733" y="2306332"/>
                <a:ext cx="1702152" cy="1481504"/>
              </a:xfrm>
              <a:prstGeom prst="rect">
                <a:avLst/>
              </a:prstGeom>
            </p:spPr>
          </p:pic>
          <p:pic>
            <p:nvPicPr>
              <p:cNvPr id="13" name="Picture 4" descr="Person, Common Cold, Influenza, Perspiration, Cartoon, Flu Season ...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02" r="28672" b="40308"/>
              <a:stretch/>
            </p:blipFill>
            <p:spPr bwMode="auto">
              <a:xfrm>
                <a:off x="1912673" y="2159511"/>
                <a:ext cx="1334277" cy="1187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"/>
          <a:stretch/>
        </p:blipFill>
        <p:spPr>
          <a:xfrm>
            <a:off x="5542403" y="990216"/>
            <a:ext cx="6493390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94958" y="2018492"/>
            <a:ext cx="6480000" cy="4320000"/>
            <a:chOff x="2794958" y="2018492"/>
            <a:chExt cx="6480000" cy="4320000"/>
          </a:xfrm>
        </p:grpSpPr>
        <p:grpSp>
          <p:nvGrpSpPr>
            <p:cNvPr id="24" name="Group 23"/>
            <p:cNvGrpSpPr/>
            <p:nvPr/>
          </p:nvGrpSpPr>
          <p:grpSpPr>
            <a:xfrm>
              <a:off x="2794958" y="2018492"/>
              <a:ext cx="6480000" cy="4320000"/>
              <a:chOff x="0" y="1690688"/>
              <a:chExt cx="6480000" cy="432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690688"/>
                <a:ext cx="6480000" cy="4320000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5012" y="1690688"/>
                <a:ext cx="2369975" cy="606490"/>
              </a:xfrm>
              <a:prstGeom prst="rect">
                <a:avLst/>
              </a:prstGeom>
              <a:ln/>
              <a:effectLst>
                <a:softEdge rad="63500"/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latin typeface="Arial Black" panose="020B0A04020102020204" pitchFamily="34" charset="0"/>
                    <a:ea typeface="Adobe Ming Std L" panose="02020300000000000000" pitchFamily="18" charset="-128"/>
                  </a:rPr>
                  <a:t>COVID RACCOON</a:t>
                </a:r>
                <a:endParaRPr lang="en-US" b="1" dirty="0">
                  <a:latin typeface="Arial Black" panose="020B0A04020102020204" pitchFamily="34" charset="0"/>
                  <a:ea typeface="Adobe Ming Std L" panose="02020300000000000000" pitchFamily="18" charset="-128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899255" y="5417388"/>
              <a:ext cx="6271404" cy="845389"/>
            </a:xfrm>
            <a:prstGeom prst="rect">
              <a:avLst/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12700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Congrats! You sanitized the City! Now try to sanitize the  town with increased difficulty! All the best!</a:t>
              </a:r>
              <a:endParaRPr lang="en-US" sz="16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985" y="2952786"/>
              <a:ext cx="3270973" cy="2178890"/>
            </a:xfrm>
            <a:prstGeom prst="rect">
              <a:avLst/>
            </a:prstGeom>
          </p:spPr>
        </p:pic>
        <p:pic>
          <p:nvPicPr>
            <p:cNvPr id="2050" name="Picture 2" descr="Dead Germs Images, Stock Photos &amp; Vectors | Shuttersto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573" y="2542534"/>
              <a:ext cx="2941611" cy="2639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89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566920" y="2025848"/>
            <a:ext cx="2692800" cy="2692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7378913" y="2025848"/>
            <a:ext cx="26928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266017" y="861964"/>
            <a:ext cx="3254095" cy="1657447"/>
            <a:chOff x="4408805" y="4165382"/>
            <a:chExt cx="3254095" cy="1657447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45" t="14887" r="23242" b="39536"/>
            <a:stretch/>
          </p:blipFill>
          <p:spPr>
            <a:xfrm rot="4859599">
              <a:off x="5783831" y="3942917"/>
              <a:ext cx="1656603" cy="2101534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4" t="63410" r="23243" b="10233"/>
            <a:stretch/>
          </p:blipFill>
          <p:spPr>
            <a:xfrm>
              <a:off x="5404072" y="4873924"/>
              <a:ext cx="1580792" cy="948905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31320" r="58603" b="24591"/>
            <a:stretch/>
          </p:blipFill>
          <p:spPr>
            <a:xfrm rot="17896318">
              <a:off x="4689163" y="4200055"/>
              <a:ext cx="1026544" cy="15872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854" b="7288"/>
          <a:stretch/>
        </p:blipFill>
        <p:spPr>
          <a:xfrm>
            <a:off x="4080295" y="3427822"/>
            <a:ext cx="322628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t="7734" r="17694" b="14868"/>
          <a:stretch/>
        </p:blipFill>
        <p:spPr>
          <a:xfrm>
            <a:off x="4267200" y="2932981"/>
            <a:ext cx="1670560" cy="12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0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0688"/>
              <a:ext cx="5149970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</a:t>
              </a:r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RACCOON: SAVE THE CITY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2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0" y="1690688"/>
            <a:ext cx="5149970" cy="606490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COVID </a:t>
            </a:r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RACCOON: SAVE THE CITY</a:t>
            </a:r>
            <a:endParaRPr lang="en-US" b="1" dirty="0">
              <a:latin typeface="Arial Black" panose="020B0A04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3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118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Ming Std L</vt:lpstr>
      <vt:lpstr>Arial</vt:lpstr>
      <vt:lpstr>Arial Black</vt:lpstr>
      <vt:lpstr>Calibri</vt:lpstr>
      <vt:lpstr>Calibri Light</vt:lpstr>
      <vt:lpstr>Wingdings</vt:lpstr>
      <vt:lpstr>Office Theme</vt:lpstr>
      <vt:lpstr>COVID RACCOON</vt:lpstr>
      <vt:lpstr>Characters</vt:lpstr>
      <vt:lpstr>Raccoon: Walking</vt:lpstr>
      <vt:lpstr>Raccoon: Jumping</vt:lpstr>
      <vt:lpstr>Raccoon: Dodging</vt:lpstr>
      <vt:lpstr>Raccoon: Dodging</vt:lpstr>
      <vt:lpstr>City</vt:lpstr>
      <vt:lpstr>City</vt:lpstr>
      <vt:lpstr>City</vt:lpstr>
      <vt:lpstr>City</vt:lpstr>
      <vt:lpstr>City</vt:lpstr>
      <vt:lpstr>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16</cp:revision>
  <dcterms:created xsi:type="dcterms:W3CDTF">2020-05-09T04:29:55Z</dcterms:created>
  <dcterms:modified xsi:type="dcterms:W3CDTF">2020-05-09T10:57:05Z</dcterms:modified>
</cp:coreProperties>
</file>