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3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8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3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1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4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5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2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6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9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COVID RACCOON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Enough of Thanos, let the raccoon now fight the real Covid virus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5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6070"/>
            <a:ext cx="10515600" cy="2435824"/>
          </a:xfrm>
        </p:spPr>
        <p:txBody>
          <a:bodyPr/>
          <a:lstStyle/>
          <a:p>
            <a:r>
              <a:rPr lang="en-IN" dirty="0" smtClean="0"/>
              <a:t>PowerPoint has been used to design raccoon characters.</a:t>
            </a:r>
          </a:p>
          <a:p>
            <a:r>
              <a:rPr lang="en-IN" dirty="0" smtClean="0"/>
              <a:t>This power-point consists of all those characters.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8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Raccoon: Walking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5" t="14465" r="24923" b="10772"/>
          <a:stretch/>
        </p:blipFill>
        <p:spPr>
          <a:xfrm>
            <a:off x="3925018" y="2027207"/>
            <a:ext cx="2691441" cy="2691441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8" t="12860" r="23186" b="11013"/>
          <a:stretch/>
        </p:blipFill>
        <p:spPr>
          <a:xfrm>
            <a:off x="566920" y="2025848"/>
            <a:ext cx="2692800" cy="2692800"/>
          </a:xfrm>
        </p:spPr>
      </p:pic>
      <p:pic>
        <p:nvPicPr>
          <p:cNvPr id="8" name="Content Placehold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8" t="12860" r="23186" b="11013"/>
          <a:stretch/>
        </p:blipFill>
        <p:spPr>
          <a:xfrm>
            <a:off x="7378913" y="2025848"/>
            <a:ext cx="2692800" cy="26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Raccoon: Jumping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5" t="14887" r="23243" b="10233"/>
          <a:stretch/>
        </p:blipFill>
        <p:spPr>
          <a:xfrm>
            <a:off x="539150" y="3526046"/>
            <a:ext cx="2695756" cy="2695756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7920112" y="2938432"/>
            <a:ext cx="3600000" cy="3600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159575" y="-388921"/>
            <a:ext cx="3600000" cy="3208084"/>
            <a:chOff x="3906089" y="1474385"/>
            <a:chExt cx="3600000" cy="320808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00" r="12500" b="25629"/>
            <a:stretch/>
          </p:blipFill>
          <p:spPr>
            <a:xfrm rot="965540">
              <a:off x="3906089" y="1474385"/>
              <a:ext cx="3600000" cy="267736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84" t="63267" r="34748"/>
            <a:stretch/>
          </p:blipFill>
          <p:spPr>
            <a:xfrm rot="3709910">
              <a:off x="4579769" y="3525264"/>
              <a:ext cx="992038" cy="1322372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6" t="24544" r="22547" b="6470"/>
          <a:stretch/>
        </p:blipFill>
        <p:spPr>
          <a:xfrm>
            <a:off x="4476565" y="2389517"/>
            <a:ext cx="2700068" cy="270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0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Raccoon: Jumping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5" t="14887" r="23243" b="10233"/>
          <a:stretch/>
        </p:blipFill>
        <p:spPr>
          <a:xfrm>
            <a:off x="539150" y="3526046"/>
            <a:ext cx="2695756" cy="2695756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7920112" y="2938432"/>
            <a:ext cx="3600000" cy="36000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8266017" y="861964"/>
            <a:ext cx="3254095" cy="1657447"/>
            <a:chOff x="4408805" y="4165382"/>
            <a:chExt cx="3254095" cy="1657447"/>
          </a:xfrm>
        </p:grpSpPr>
        <p:pic>
          <p:nvPicPr>
            <p:cNvPr id="10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245" t="14887" r="23242" b="39536"/>
            <a:stretch/>
          </p:blipFill>
          <p:spPr>
            <a:xfrm rot="4859599">
              <a:off x="5783831" y="3942917"/>
              <a:ext cx="1656603" cy="2101534"/>
            </a:xfrm>
            <a:prstGeom prst="rect">
              <a:avLst/>
            </a:prstGeom>
          </p:spPr>
        </p:pic>
        <p:pic>
          <p:nvPicPr>
            <p:cNvPr id="12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24" t="63410" r="23243" b="10233"/>
            <a:stretch/>
          </p:blipFill>
          <p:spPr>
            <a:xfrm>
              <a:off x="5404072" y="4873924"/>
              <a:ext cx="1580792" cy="948905"/>
            </a:xfrm>
            <a:prstGeom prst="rect">
              <a:avLst/>
            </a:prstGeom>
          </p:spPr>
        </p:pic>
        <p:pic>
          <p:nvPicPr>
            <p:cNvPr id="9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2" t="31320" r="58603" b="24591"/>
            <a:stretch/>
          </p:blipFill>
          <p:spPr>
            <a:xfrm rot="17896318">
              <a:off x="4689163" y="4200055"/>
              <a:ext cx="1026544" cy="1587260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" r="5854" b="7288"/>
          <a:stretch/>
        </p:blipFill>
        <p:spPr>
          <a:xfrm>
            <a:off x="4080295" y="3427822"/>
            <a:ext cx="3226280" cy="182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8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42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COVID RACCOON</vt:lpstr>
      <vt:lpstr>Characters</vt:lpstr>
      <vt:lpstr>Raccoon: Walking</vt:lpstr>
      <vt:lpstr>Raccoon: Jumping</vt:lpstr>
      <vt:lpstr>Raccoon: Jumping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RACCOON</dc:title>
  <dc:creator>Shivam Sahil</dc:creator>
  <cp:lastModifiedBy>Shivam Sahil</cp:lastModifiedBy>
  <cp:revision>4</cp:revision>
  <dcterms:created xsi:type="dcterms:W3CDTF">2020-05-09T04:29:55Z</dcterms:created>
  <dcterms:modified xsi:type="dcterms:W3CDTF">2020-05-09T06:31:28Z</dcterms:modified>
</cp:coreProperties>
</file>