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3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8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3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1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4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5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2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6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9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3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8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COVID RACCOON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Enough of Thanos, let the raccoon now fight the real Covid virus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5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16070"/>
            <a:ext cx="10515600" cy="2435824"/>
          </a:xfrm>
        </p:spPr>
        <p:txBody>
          <a:bodyPr/>
          <a:lstStyle/>
          <a:p>
            <a:r>
              <a:rPr lang="en-IN" dirty="0" smtClean="0"/>
              <a:t>PowerPoint has been used to design raccoon characters.</a:t>
            </a:r>
          </a:p>
          <a:p>
            <a:r>
              <a:rPr lang="en-IN" dirty="0" smtClean="0"/>
              <a:t>This power-point consists of all those characters.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8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Raccoon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8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34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COVID RACCOON</vt:lpstr>
      <vt:lpstr>Characters</vt:lpstr>
      <vt:lpstr>Raccoon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RACCOON</dc:title>
  <dc:creator>Shivam Sahil</dc:creator>
  <cp:lastModifiedBy>Shivam Sahil</cp:lastModifiedBy>
  <cp:revision>1</cp:revision>
  <dcterms:created xsi:type="dcterms:W3CDTF">2020-05-09T04:29:55Z</dcterms:created>
  <dcterms:modified xsi:type="dcterms:W3CDTF">2020-05-09T04:36:40Z</dcterms:modified>
</cp:coreProperties>
</file>