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3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2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504318" y="345057"/>
            <a:ext cx="3114136" cy="1431985"/>
          </a:xfrm>
          <a:prstGeom prst="wedgeEllipseCallout">
            <a:avLst>
              <a:gd name="adj1" fmla="val -47980"/>
              <a:gd name="adj2" fmla="val 31777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/>
                <a:solidFill>
                  <a:schemeClr val="accent3"/>
                </a:solidFill>
              </a:rPr>
              <a:t>Hack for Homelessness</a:t>
            </a:r>
            <a:endParaRPr lang="en-US" sz="2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87001" y="6021237"/>
            <a:ext cx="1794295" cy="603849"/>
          </a:xfrm>
          <a:prstGeom prst="rect">
            <a:avLst/>
          </a:prstGeom>
          <a:solidFill>
            <a:srgbClr val="D1D1D1"/>
          </a:solidFill>
          <a:ln w="28575">
            <a:solidFill>
              <a:schemeClr val="bg2">
                <a:lumMod val="75000"/>
              </a:schemeClr>
            </a:solidFill>
          </a:ln>
          <a:scene3d>
            <a:camera prst="perspectiveHeroicExtremeLeftFacing"/>
            <a:lightRig rig="harsh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dirty="0" smtClean="0">
                <a:ln/>
                <a:solidFill>
                  <a:schemeClr val="accent3"/>
                </a:solidFill>
                <a:latin typeface="Bell MT" panose="02020503060305020303" pitchFamily="18" charset="0"/>
              </a:rPr>
              <a:t>Team Hungrant</a:t>
            </a:r>
            <a:endParaRPr lang="en-US" dirty="0">
              <a:ln/>
              <a:solidFill>
                <a:schemeClr val="accent3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135" y="146648"/>
            <a:ext cx="2993366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Methodology</a:t>
            </a:r>
            <a:endParaRPr lang="en-US" sz="3600" b="1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2039" y="1777042"/>
            <a:ext cx="9523562" cy="4524315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A web app interface that allows the user and authority to be connect via http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The functionalities in the solution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Make my contribution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NGO 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Raise the Message (Spread Awareness)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Register a Homeless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Share a Homelessness moment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My Reward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The project focuses on connecting the users all over the world and becoming a helping hand for the homeless people by assisting the authorities to reach the right users and receiving the reward points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The project also helps individuals make contributions in terms of monetary, clothes, blankets, daily commodities,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>
                  <a:lumMod val="50000"/>
                </a:schemeClr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135" y="146648"/>
            <a:ext cx="2993366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Process Flow</a:t>
            </a:r>
            <a:endParaRPr lang="en-US" sz="3600" b="1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28645" y="887868"/>
            <a:ext cx="8134709" cy="5970132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721" y="271291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bile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" r="3412" b="13726"/>
          <a:stretch/>
        </p:blipFill>
        <p:spPr bwMode="auto">
          <a:xfrm>
            <a:off x="7216793" y="271291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rved Down Arrow 5"/>
          <p:cNvSpPr/>
          <p:nvPr/>
        </p:nvSpPr>
        <p:spPr>
          <a:xfrm>
            <a:off x="4562669" y="1931437"/>
            <a:ext cx="3303037" cy="923730"/>
          </a:xfrm>
          <a:prstGeom prst="curvedDownArrow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0800000">
            <a:off x="4444480" y="4541710"/>
            <a:ext cx="3303037" cy="923730"/>
          </a:xfrm>
          <a:prstGeom prst="curvedDownArrow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7570" y="4449577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65706" y="4495543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0374644" y="5945059"/>
            <a:ext cx="1604865" cy="6438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Share a</a:t>
            </a:r>
          </a:p>
          <a:p>
            <a:pPr algn="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Moment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0374646" y="1376792"/>
            <a:ext cx="1604865" cy="6438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NGO</a:t>
            </a:r>
            <a:b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Details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75244" y="234725"/>
            <a:ext cx="1604865" cy="6438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Make my Contribution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74645" y="4802993"/>
            <a:ext cx="1604865" cy="6438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Register</a:t>
            </a:r>
          </a:p>
          <a:p>
            <a:pPr algn="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Homeless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0374646" y="3660926"/>
            <a:ext cx="1604865" cy="6438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My</a:t>
            </a:r>
            <a:b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Reward</a:t>
            </a:r>
            <a:b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Points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10374646" y="2518859"/>
            <a:ext cx="1604865" cy="6438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Spread</a:t>
            </a:r>
            <a:b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Awareness</a:t>
            </a:r>
            <a:endParaRPr lang="en-US" sz="1400" dirty="0"/>
          </a:p>
        </p:txBody>
      </p:sp>
      <p:cxnSp>
        <p:nvCxnSpPr>
          <p:cNvPr id="26" name="Curved Connector 25"/>
          <p:cNvCxnSpPr>
            <a:endCxn id="1028" idx="0"/>
          </p:cNvCxnSpPr>
          <p:nvPr/>
        </p:nvCxnSpPr>
        <p:spPr>
          <a:xfrm rot="10800000" flipV="1">
            <a:off x="8131193" y="556630"/>
            <a:ext cx="2459052" cy="2156279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8658809" y="1660008"/>
            <a:ext cx="1795039" cy="1301841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0800000">
            <a:off x="8976052" y="3843432"/>
            <a:ext cx="1494049" cy="26777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8976051" y="2719681"/>
            <a:ext cx="1511558" cy="671779"/>
          </a:xfrm>
          <a:prstGeom prst="curved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10800000">
            <a:off x="8778713" y="4184115"/>
            <a:ext cx="1675132" cy="911824"/>
          </a:xfrm>
          <a:prstGeom prst="curved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endCxn id="11" idx="2"/>
          </p:cNvCxnSpPr>
          <p:nvPr/>
        </p:nvCxnSpPr>
        <p:spPr>
          <a:xfrm rot="10800000">
            <a:off x="8262257" y="4864876"/>
            <a:ext cx="2191588" cy="1390929"/>
          </a:xfrm>
          <a:prstGeom prst="curved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Contributi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324" y="234724"/>
            <a:ext cx="588815" cy="58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GO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935" b="80229" l="20425" r="78758">
                        <a14:foregroundMark x1="20425" y1="68464" x2="20425" y2="68464"/>
                        <a14:foregroundMark x1="59477" y1="65523" x2="59477" y2="65523"/>
                        <a14:foregroundMark x1="66667" y1="64052" x2="66667" y2="64052"/>
                        <a14:foregroundMark x1="63889" y1="37745" x2="63889" y2="37745"/>
                        <a14:foregroundMark x1="48693" y1="33333" x2="48693" y2="33333"/>
                        <a14:foregroundMark x1="67974" y1="36111" x2="67974" y2="36111"/>
                        <a14:foregroundMark x1="68954" y1="20261" x2="68954" y2="20261"/>
                        <a14:foregroundMark x1="37582" y1="78268" x2="37582" y2="78268"/>
                        <a14:foregroundMark x1="25000" y1="80392" x2="25000" y2="80392"/>
                        <a14:foregroundMark x1="78758" y1="66503" x2="78758" y2="66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90" t="16787" r="16795" b="16697"/>
          <a:stretch/>
        </p:blipFill>
        <p:spPr bwMode="auto">
          <a:xfrm>
            <a:off x="10563123" y="1357861"/>
            <a:ext cx="585216" cy="585216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wareness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684" y="2470631"/>
            <a:ext cx="585216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ewar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482" y="3651977"/>
            <a:ext cx="424497" cy="585216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biometric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788" y="4818108"/>
            <a:ext cx="585216" cy="585216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hare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788" y="5959835"/>
            <a:ext cx="585216" cy="585216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296642" y="1884080"/>
            <a:ext cx="1604865" cy="6438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Details about NGOs and charities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25665" y="3015428"/>
            <a:ext cx="1604865" cy="6438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User and their contribution details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5665" y="4146776"/>
            <a:ext cx="1604865" cy="6438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Shelter and Food details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9041" y="5278124"/>
            <a:ext cx="1604865" cy="6438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Registered homeless people details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6" name="Curved Connector 55"/>
          <p:cNvCxnSpPr/>
          <p:nvPr/>
        </p:nvCxnSpPr>
        <p:spPr>
          <a:xfrm>
            <a:off x="1811311" y="2154069"/>
            <a:ext cx="1538379" cy="807780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flipV="1">
            <a:off x="1811311" y="4304738"/>
            <a:ext cx="1538379" cy="1321621"/>
          </a:xfrm>
          <a:prstGeom prst="curved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898034" y="3210712"/>
            <a:ext cx="1261658" cy="12403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901507" y="3867731"/>
            <a:ext cx="1258214" cy="48520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Image result for homelessness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70" y="3145062"/>
            <a:ext cx="2275403" cy="123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3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142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Adobe Song Std L</vt:lpstr>
      <vt:lpstr>Arial</vt:lpstr>
      <vt:lpstr>Bell MT</vt:lpstr>
      <vt:lpstr>Calibri</vt:lpstr>
      <vt:lpstr>Calibri Light</vt:lpstr>
      <vt:lpstr>Lucida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Sahil</dc:creator>
  <cp:lastModifiedBy>Shivam Sahil</cp:lastModifiedBy>
  <cp:revision>16</cp:revision>
  <dcterms:created xsi:type="dcterms:W3CDTF">2019-12-31T13:41:32Z</dcterms:created>
  <dcterms:modified xsi:type="dcterms:W3CDTF">2020-01-01T08:00:05Z</dcterms:modified>
</cp:coreProperties>
</file>