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B226-E121-43F9-92BA-CABC49963F0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504318" y="345057"/>
            <a:ext cx="3114136" cy="1431985"/>
          </a:xfrm>
          <a:prstGeom prst="wedgeEllipseCallout">
            <a:avLst>
              <a:gd name="adj1" fmla="val -47980"/>
              <a:gd name="adj2" fmla="val 31777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3"/>
                </a:solidFill>
              </a:rPr>
              <a:t>Hack for Homelessness</a:t>
            </a:r>
            <a:endParaRPr lang="en-US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87001" y="6021237"/>
            <a:ext cx="1794295" cy="603849"/>
          </a:xfrm>
          <a:prstGeom prst="rect">
            <a:avLst/>
          </a:prstGeom>
          <a:solidFill>
            <a:srgbClr val="D1D1D1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perspectiveHeroicExtremeLeftFacing"/>
            <a:lightRig rig="harsh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dirty="0" smtClean="0">
                <a:ln/>
                <a:solidFill>
                  <a:schemeClr val="accent3"/>
                </a:solidFill>
                <a:latin typeface="Bell MT" panose="02020503060305020303" pitchFamily="18" charset="0"/>
              </a:rPr>
              <a:t>Team Hungrant</a:t>
            </a:r>
            <a:endParaRPr lang="en-US" dirty="0">
              <a:ln/>
              <a:solidFill>
                <a:schemeClr val="accent3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5" y="146648"/>
            <a:ext cx="299336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Methodology</a:t>
            </a:r>
            <a:endParaRPr lang="en-US" sz="3600" b="1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039" y="1777042"/>
            <a:ext cx="9523562" cy="4524315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A web app interface that allows the user and authority to be connect via http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The functionalities in the solution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Make my contribution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NGO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Raise the Message (Spread Awareness)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Register a Homeless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Share a Homelessness moment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My Reward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The project focuses on connecting the users all over the world and becoming a helping hand for the homeless people by assisting the authorities to reach the right users and receiving the reward points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</a:rPr>
              <a:t>The project also helps individuals make contributions in terms of monetary, clothes, blankets, daily commodities,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2"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8135" y="146648"/>
              <a:ext cx="2993366" cy="64633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Adobe Song Std L" panose="02020300000000000000" pitchFamily="18" charset="-128"/>
                  <a:ea typeface="Adobe Song Std L" panose="02020300000000000000" pitchFamily="18" charset="-128"/>
                </a:rPr>
                <a:t>Process Flow</a:t>
              </a:r>
              <a:endParaRPr lang="en-US" sz="3600" b="1" dirty="0">
                <a:latin typeface="Adobe Song Std L" panose="02020300000000000000" pitchFamily="18" charset="-128"/>
                <a:ea typeface="Adobe Song Std L" panose="02020300000000000000" pitchFamily="18" charset="-128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28645" y="887868"/>
              <a:ext cx="8134709" cy="5970132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21" y="271291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mobile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2" r="3412" b="13726"/>
            <a:stretch/>
          </p:blipFill>
          <p:spPr bwMode="auto">
            <a:xfrm>
              <a:off x="7216793" y="271291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rved Down Arrow 5"/>
            <p:cNvSpPr/>
            <p:nvPr/>
          </p:nvSpPr>
          <p:spPr>
            <a:xfrm>
              <a:off x="4562669" y="1931437"/>
              <a:ext cx="3303037" cy="923730"/>
            </a:xfrm>
            <a:prstGeom prst="curvedDownArrow">
              <a:avLst/>
            </a:prstGeom>
            <a:solidFill>
              <a:srgbClr val="D1D1D1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urved Down Arrow 8"/>
            <p:cNvSpPr/>
            <p:nvPr/>
          </p:nvSpPr>
          <p:spPr>
            <a:xfrm rot="10800000">
              <a:off x="4444480" y="4541710"/>
              <a:ext cx="3303037" cy="923730"/>
            </a:xfrm>
            <a:prstGeom prst="curvedDownArrow">
              <a:avLst/>
            </a:prstGeom>
            <a:solidFill>
              <a:srgbClr val="D1D1D1"/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77570" y="4449577"/>
              <a:ext cx="793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5706" y="4495543"/>
              <a:ext cx="793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User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374644" y="5945059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Share a</a:t>
              </a:r>
            </a:p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Moment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74646" y="1376792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NGO</a:t>
              </a:r>
              <a:b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Details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375244" y="234725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Make my Contribution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374645" y="4802993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Register</a:t>
              </a:r>
            </a:p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Homeless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374646" y="3660926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My</a:t>
              </a:r>
              <a:b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Reward</a:t>
              </a:r>
              <a:b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Points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74646" y="2518859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Spread</a:t>
              </a:r>
              <a:b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Awareness</a:t>
              </a:r>
              <a:endParaRPr lang="en-US" sz="1400" dirty="0"/>
            </a:p>
          </p:txBody>
        </p:sp>
        <p:cxnSp>
          <p:nvCxnSpPr>
            <p:cNvPr id="26" name="Curved Connector 25"/>
            <p:cNvCxnSpPr>
              <a:endCxn id="1028" idx="0"/>
            </p:cNvCxnSpPr>
            <p:nvPr/>
          </p:nvCxnSpPr>
          <p:spPr>
            <a:xfrm rot="10800000" flipV="1">
              <a:off x="8131193" y="556630"/>
              <a:ext cx="2459052" cy="2156279"/>
            </a:xfrm>
            <a:prstGeom prst="curvedConnector2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10800000" flipV="1">
              <a:off x="8658809" y="1660008"/>
              <a:ext cx="1795039" cy="130184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10800000">
              <a:off x="8976052" y="3843432"/>
              <a:ext cx="1494049" cy="26777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0800000" flipV="1">
              <a:off x="8976051" y="2719681"/>
              <a:ext cx="1511558" cy="671779"/>
            </a:xfrm>
            <a:prstGeom prst="curvedConnector3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/>
            <p:nvPr/>
          </p:nvCxnSpPr>
          <p:spPr>
            <a:xfrm rot="10800000">
              <a:off x="8778713" y="4184115"/>
              <a:ext cx="1675132" cy="911824"/>
            </a:xfrm>
            <a:prstGeom prst="curvedConnector3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endCxn id="11" idx="2"/>
            </p:cNvCxnSpPr>
            <p:nvPr/>
          </p:nvCxnSpPr>
          <p:spPr>
            <a:xfrm rot="10800000">
              <a:off x="8262257" y="4864876"/>
              <a:ext cx="2191588" cy="1390929"/>
            </a:xfrm>
            <a:prstGeom prst="curvedConnector2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Image result for Contributio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1324" y="234724"/>
              <a:ext cx="588815" cy="58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NGO ic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935" b="80229" l="20425" r="78758">
                          <a14:foregroundMark x1="20425" y1="68464" x2="20425" y2="68464"/>
                          <a14:foregroundMark x1="59477" y1="65523" x2="59477" y2="65523"/>
                          <a14:foregroundMark x1="66667" y1="64052" x2="66667" y2="64052"/>
                          <a14:foregroundMark x1="63889" y1="37745" x2="63889" y2="37745"/>
                          <a14:foregroundMark x1="48693" y1="33333" x2="48693" y2="33333"/>
                          <a14:foregroundMark x1="67974" y1="36111" x2="67974" y2="36111"/>
                          <a14:foregroundMark x1="68954" y1="20261" x2="68954" y2="20261"/>
                          <a14:foregroundMark x1="37582" y1="78268" x2="37582" y2="78268"/>
                          <a14:foregroundMark x1="25000" y1="80392" x2="25000" y2="80392"/>
                          <a14:foregroundMark x1="78758" y1="66503" x2="78758" y2="66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0" t="16787" r="16795" b="16697"/>
            <a:stretch/>
          </p:blipFill>
          <p:spPr bwMode="auto">
            <a:xfrm>
              <a:off x="10563123" y="1357861"/>
              <a:ext cx="585216" cy="585216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wareness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6684" y="2470631"/>
              <a:ext cx="585216" cy="58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reward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3482" y="3651977"/>
              <a:ext cx="424497" cy="585216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biometric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88" y="4818108"/>
              <a:ext cx="585216" cy="585216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shar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88" y="5959835"/>
              <a:ext cx="585216" cy="585216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/>
            <p:cNvSpPr/>
            <p:nvPr/>
          </p:nvSpPr>
          <p:spPr>
            <a:xfrm>
              <a:off x="296642" y="1884080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Details about NGOs and charities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5665" y="3015428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User and their contribution details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5665" y="4146776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Shelter and Food details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041" y="5278124"/>
              <a:ext cx="1604865" cy="6438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  <a:prstDash val="lgDash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Registered homeless people details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56" name="Curved Connector 55"/>
            <p:cNvCxnSpPr/>
            <p:nvPr/>
          </p:nvCxnSpPr>
          <p:spPr>
            <a:xfrm>
              <a:off x="1811311" y="2154069"/>
              <a:ext cx="1538379" cy="80778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flipV="1">
              <a:off x="1811311" y="4304738"/>
              <a:ext cx="1538379" cy="1321621"/>
            </a:xfrm>
            <a:prstGeom prst="curvedConnector3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898034" y="3210712"/>
              <a:ext cx="1261658" cy="12403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1901507" y="3867731"/>
              <a:ext cx="1258214" cy="48520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2" name="Picture 18" descr="Image result for homelessness ic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070" y="3145062"/>
              <a:ext cx="2275403" cy="123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23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66626"/>
            <a:chOff x="0" y="0"/>
            <a:chExt cx="12192000" cy="6866626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2"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8135" y="146648"/>
              <a:ext cx="3847382" cy="64633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Adobe Song Std L" panose="02020300000000000000" pitchFamily="18" charset="-128"/>
                  <a:ea typeface="Adobe Song Std L" panose="02020300000000000000" pitchFamily="18" charset="-128"/>
                </a:rPr>
                <a:t>User Contribution</a:t>
              </a:r>
              <a:endParaRPr lang="en-US" sz="3600" b="1" dirty="0">
                <a:latin typeface="Adobe Song Std L" panose="02020300000000000000" pitchFamily="18" charset="-128"/>
                <a:ea typeface="Adobe Song Std L" panose="02020300000000000000" pitchFamily="18" charset="-128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28645" y="896494"/>
              <a:ext cx="8134709" cy="5970132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solidFill>
                    <a:schemeClr val="tx1"/>
                  </a:solidFill>
                </a:rPr>
                <a:t>Enables Users to Contribute in terms of Monetary and Ideas.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solidFill>
                    <a:schemeClr val="tx1"/>
                  </a:solidFill>
                </a:rPr>
                <a:t>Also allows users to spread awareness about various campaign programs.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solidFill>
                    <a:schemeClr val="tx1"/>
                  </a:solidFill>
                </a:rPr>
                <a:t>Enables reward points based on each milestone attained.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8495" y="0"/>
              <a:ext cx="306350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9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46648"/>
            <a:ext cx="6107503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NGO Campaigns and Charities</a:t>
            </a:r>
            <a:endParaRPr lang="en-US" sz="3200" b="1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28645" y="896494"/>
            <a:ext cx="8134709" cy="5970132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Charity events and other campaigns can be uploaded by the admins.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These events help in getting insights of how the homelessness can be eradicated from the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Specific tags suggest who are the targeted people, for example women or children or disabled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These data can be browsed in real time by all the app users.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391" y="-8626"/>
            <a:ext cx="3101609" cy="68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8626"/>
            <a:ext cx="12192000" cy="6875252"/>
            <a:chOff x="0" y="-8626"/>
            <a:chExt cx="12192000" cy="6875252"/>
          </a:xfrm>
        </p:grpSpPr>
        <p:sp>
          <p:nvSpPr>
            <p:cNvPr id="4" name="Rectangle 3"/>
            <p:cNvSpPr/>
            <p:nvPr/>
          </p:nvSpPr>
          <p:spPr>
            <a:xfrm>
              <a:off x="0" y="-8626"/>
              <a:ext cx="12192000" cy="6858000"/>
            </a:xfrm>
            <a:prstGeom prst="rect">
              <a:avLst/>
            </a:prstGeom>
            <a:blipFill dpi="0" rotWithShape="1">
              <a:blip r:embed="rId2"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8134" y="146648"/>
              <a:ext cx="6107503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Adobe Song Std L" panose="02020300000000000000" pitchFamily="18" charset="-128"/>
                  <a:ea typeface="Adobe Song Std L" panose="02020300000000000000" pitchFamily="18" charset="-128"/>
                </a:rPr>
                <a:t>Share Moments</a:t>
              </a:r>
              <a:endParaRPr lang="en-US" sz="3200" b="1" dirty="0">
                <a:latin typeface="Adobe Song Std L" panose="02020300000000000000" pitchFamily="18" charset="-128"/>
                <a:ea typeface="Adobe Song Std L" panose="02020300000000000000" pitchFamily="18" charset="-128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28645" y="896494"/>
              <a:ext cx="8134709" cy="5970132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solidFill>
                    <a:schemeClr val="tx1"/>
                  </a:solidFill>
                </a:rPr>
                <a:t>Share your Homelessness moment.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solidFill>
                    <a:schemeClr val="tx1"/>
                  </a:solidFill>
                </a:rPr>
                <a:t>Found anything worth sharing? A room or a person shivering in the cold in a need of blanket? Everything can be shared via this function.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smtClean="0">
                  <a:solidFill>
                    <a:schemeClr val="tx1"/>
                  </a:solidFill>
                </a:rPr>
                <a:t>Currently this feature is getting upgraded for generic audience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9426" y="0"/>
              <a:ext cx="3162574" cy="6849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9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626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4" y="103516"/>
            <a:ext cx="8126085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Improvements in the current product</a:t>
            </a:r>
            <a:endParaRPr lang="en-US" sz="3200" b="1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28645" y="896494"/>
            <a:ext cx="8134709" cy="5970132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Biometric scan is under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Real time location tracking and sharing.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Robust and secure transaction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Improving features and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626"/>
            <a:ext cx="12192000" cy="6858000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028645" y="896494"/>
            <a:ext cx="8134709" cy="5970132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 smtClean="0">
                <a:solidFill>
                  <a:schemeClr val="tx1"/>
                </a:solidFill>
              </a:rPr>
              <a:t>Thank You…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Let’s make this world a better place to live in…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   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331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Song Std L</vt:lpstr>
      <vt:lpstr>Arial</vt:lpstr>
      <vt:lpstr>Bell MT</vt:lpstr>
      <vt:lpstr>Calibri</vt:lpstr>
      <vt:lpstr>Calibri Light</vt:lpstr>
      <vt:lpstr>Lucida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20</cp:revision>
  <dcterms:created xsi:type="dcterms:W3CDTF">2019-12-31T13:41:32Z</dcterms:created>
  <dcterms:modified xsi:type="dcterms:W3CDTF">2020-01-31T03:31:10Z</dcterms:modified>
</cp:coreProperties>
</file>