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5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3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2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9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B226-E121-43F9-92BA-CABC49963F03}" type="datetimeFigureOut">
              <a:rPr lang="en-US" smtClean="0"/>
              <a:t>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569B-BD5F-4C1D-A624-F3279828B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85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Sahil</dc:creator>
  <cp:lastModifiedBy>Shivam Sahil</cp:lastModifiedBy>
  <cp:revision>18</cp:revision>
  <dcterms:created xsi:type="dcterms:W3CDTF">2019-12-31T13:41:32Z</dcterms:created>
  <dcterms:modified xsi:type="dcterms:W3CDTF">2020-01-01T15:56:53Z</dcterms:modified>
</cp:coreProperties>
</file>