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2021-05-25T18:50:10Z</dcterms:created>
  <dcterms:modified xsi:type="dcterms:W3CDTF">2024-04-05T05:40:49Z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12303aa7a1454d1fabc05015e93d3a8e</vt:lpwstr>
  </property>
</Properties>
</file>