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1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p:nvPr>
            <p:ph idx="2" type="pic"/>
          </p:nvPr>
        </p:nvSpPr>
        <p:spPr>
          <a:xfrm>
            <a:off x="677334" y="609600"/>
            <a:ext cx="8596668" cy="3845718"/>
          </a:xfrm>
          <a:prstGeom prst="rect">
            <a:avLst/>
          </a:prstGeom>
          <a:noFill/>
          <a:ln>
            <a:noFill/>
          </a:ln>
        </p:spPr>
      </p:sp>
      <p:sp>
        <p:nvSpPr>
          <p:cNvPr id="103" name="Google Shape;103;p1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7" name="Shape 107"/>
        <p:cNvGrpSpPr/>
        <p:nvPr/>
      </p:nvGrpSpPr>
      <p:grpSpPr>
        <a:xfrm>
          <a:off x="0" y="0"/>
          <a:ext cx="0" cy="0"/>
          <a:chOff x="0" y="0"/>
          <a:chExt cx="0" cy="0"/>
        </a:xfrm>
      </p:grpSpPr>
      <p:sp>
        <p:nvSpPr>
          <p:cNvPr id="108" name="Google Shape;108;p1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0" name="Google Shape;110;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3" name="Shape 113"/>
        <p:cNvGrpSpPr/>
        <p:nvPr/>
      </p:nvGrpSpPr>
      <p:grpSpPr>
        <a:xfrm>
          <a:off x="0" y="0"/>
          <a:ext cx="0" cy="0"/>
          <a:chOff x="0" y="0"/>
          <a:chExt cx="0" cy="0"/>
        </a:xfrm>
      </p:grpSpPr>
      <p:sp>
        <p:nvSpPr>
          <p:cNvPr id="114" name="Google Shape;114;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6" name="Google Shape;116;p1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7" name="Google Shape;117;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
        <p:nvSpPr>
          <p:cNvPr id="120" name="Google Shape;120;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
        <p:nvSpPr>
          <p:cNvPr id="121" name="Google Shape;121;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2" name="Shape 122"/>
        <p:cNvGrpSpPr/>
        <p:nvPr/>
      </p:nvGrpSpPr>
      <p:grpSpPr>
        <a:xfrm>
          <a:off x="0" y="0"/>
          <a:ext cx="0" cy="0"/>
          <a:chOff x="0" y="0"/>
          <a:chExt cx="0" cy="0"/>
        </a:xfrm>
      </p:grpSpPr>
      <p:sp>
        <p:nvSpPr>
          <p:cNvPr id="123" name="Google Shape;123;p1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5" name="Google Shape;12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1" name="Google Shape;131;p1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2" name="Google Shape;13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
        <p:nvSpPr>
          <p:cNvPr id="135" name="Google Shape;135;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
        <p:nvSpPr>
          <p:cNvPr id="136" name="Google Shape;136;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8000">
                <a:solidFill>
                  <a:srgbClr val="BFE471"/>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7" name="Shape 137"/>
        <p:cNvGrpSpPr/>
        <p:nvPr/>
      </p:nvGrpSpPr>
      <p:grpSpPr>
        <a:xfrm>
          <a:off x="0" y="0"/>
          <a:ext cx="0" cy="0"/>
          <a:chOff x="0" y="0"/>
          <a:chExt cx="0" cy="0"/>
        </a:xfrm>
      </p:grpSpPr>
      <p:sp>
        <p:nvSpPr>
          <p:cNvPr id="138" name="Google Shape;138;p1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1" name="Google Shape;14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4" name="Shape 144"/>
        <p:cNvGrpSpPr/>
        <p:nvPr/>
      </p:nvGrpSpPr>
      <p:grpSpPr>
        <a:xfrm>
          <a:off x="0" y="0"/>
          <a:ext cx="0" cy="0"/>
          <a:chOff x="0" y="0"/>
          <a:chExt cx="0" cy="0"/>
        </a:xfrm>
      </p:grpSpPr>
      <p:sp>
        <p:nvSpPr>
          <p:cNvPr id="145" name="Google Shape;145;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7" name="Google Shape;147;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0" name="Shape 150"/>
        <p:cNvGrpSpPr/>
        <p:nvPr/>
      </p:nvGrpSpPr>
      <p:grpSpPr>
        <a:xfrm>
          <a:off x="0" y="0"/>
          <a:ext cx="0" cy="0"/>
          <a:chOff x="0" y="0"/>
          <a:chExt cx="0" cy="0"/>
        </a:xfrm>
      </p:grpSpPr>
      <p:sp>
        <p:nvSpPr>
          <p:cNvPr id="151" name="Google Shape;151;p1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3" name="Google Shape;15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obj">
  <p:cSld name="OBJECT">
    <p:spTree>
      <p:nvGrpSpPr>
        <p:cNvPr id="35" name="Shape 35"/>
        <p:cNvGrpSpPr/>
        <p:nvPr/>
      </p:nvGrpSpPr>
      <p:grpSpPr>
        <a:xfrm>
          <a:off x="0" y="0"/>
          <a:ext cx="0" cy="0"/>
          <a:chOff x="0" y="0"/>
          <a:chExt cx="0" cy="0"/>
        </a:xfrm>
      </p:grpSpPr>
      <p:sp>
        <p:nvSpPr>
          <p:cNvPr id="36" name="Google Shape;36;p4"/>
          <p:cNvSpPr txBox="1"/>
          <p:nvPr>
            <p:ph type="ctrTitle"/>
          </p:nvPr>
        </p:nvSpPr>
        <p:spPr>
          <a:xfrm>
            <a:off x="740092" y="695642"/>
            <a:ext cx="8095615" cy="673735"/>
          </a:xfrm>
          <a:prstGeom prst="rect">
            <a:avLst/>
          </a:prstGeom>
          <a:noFill/>
          <a:ln>
            <a:noFill/>
          </a:ln>
        </p:spPr>
        <p:txBody>
          <a:bodyPr anchorCtr="0" anchor="t" bIns="0" lIns="0" spcFirstLastPara="1" rIns="0" wrap="square" tIns="0">
            <a:spAutoFit/>
          </a:bodyPr>
          <a:lstStyle>
            <a:lvl1pPr lvl="0" algn="l">
              <a:spcBef>
                <a:spcPts val="0"/>
              </a:spcBef>
              <a:spcAft>
                <a:spcPts val="0"/>
              </a:spcAft>
              <a:buClr>
                <a:schemeClr val="dk1"/>
              </a:buClr>
              <a:buSzPts val="5400"/>
              <a:buFont typeface="Times New Roman"/>
              <a:buNone/>
              <a:defRPr b="1" i="1" sz="54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1000"/>
              </a:spcBef>
              <a:spcAft>
                <a:spcPts val="0"/>
              </a:spcAft>
              <a:buSzPts val="2240"/>
              <a:buChar char="►"/>
              <a:defRPr b="0" i="0" sz="2800">
                <a:solidFill>
                  <a:schemeClr val="dk1"/>
                </a:solidFill>
                <a:latin typeface="Times New Roman"/>
                <a:ea typeface="Times New Roman"/>
                <a:cs typeface="Times New Roman"/>
                <a:sym typeface="Times New Roman"/>
              </a:defRPr>
            </a:lvl1pPr>
            <a:lvl2pPr lvl="1" algn="l">
              <a:spcBef>
                <a:spcPts val="1000"/>
              </a:spcBef>
              <a:spcAft>
                <a:spcPts val="0"/>
              </a:spcAft>
              <a:buSzPts val="1440"/>
              <a:buChar char="►"/>
              <a:defRPr/>
            </a:lvl2pPr>
            <a:lvl3pPr lvl="2" algn="l">
              <a:spcBef>
                <a:spcPts val="1000"/>
              </a:spcBef>
              <a:spcAft>
                <a:spcPts val="0"/>
              </a:spcAft>
              <a:buSzPts val="1440"/>
              <a:buChar char="►"/>
              <a:defRPr/>
            </a:lvl3pPr>
            <a:lvl4pPr lvl="3" algn="l">
              <a:spcBef>
                <a:spcPts val="1000"/>
              </a:spcBef>
              <a:spcAft>
                <a:spcPts val="0"/>
              </a:spcAft>
              <a:buSzPts val="1440"/>
              <a:buChar char="►"/>
              <a:defRPr/>
            </a:lvl4pPr>
            <a:lvl5pPr lvl="4" algn="l">
              <a:spcBef>
                <a:spcPts val="1000"/>
              </a:spcBef>
              <a:spcAft>
                <a:spcPts val="0"/>
              </a:spcAft>
              <a:buSzPts val="1440"/>
              <a:buChar char="►"/>
              <a:defRPr/>
            </a:lvl5pPr>
            <a:lvl6pPr lvl="5" algn="l">
              <a:spcBef>
                <a:spcPts val="1000"/>
              </a:spcBef>
              <a:spcAft>
                <a:spcPts val="0"/>
              </a:spcAft>
              <a:buSzPts val="1440"/>
              <a:buChar char="►"/>
              <a:defRPr/>
            </a:lvl6pPr>
            <a:lvl7pPr lvl="6" algn="l">
              <a:spcBef>
                <a:spcPts val="1000"/>
              </a:spcBef>
              <a:spcAft>
                <a:spcPts val="0"/>
              </a:spcAft>
              <a:buSzPts val="1440"/>
              <a:buChar char="►"/>
              <a:defRPr/>
            </a:lvl7pPr>
            <a:lvl8pPr lvl="7" algn="l">
              <a:spcBef>
                <a:spcPts val="1000"/>
              </a:spcBef>
              <a:spcAft>
                <a:spcPts val="0"/>
              </a:spcAft>
              <a:buSzPts val="1440"/>
              <a:buChar char="►"/>
              <a:defRPr/>
            </a:lvl8pPr>
            <a:lvl9pPr lvl="8" algn="l">
              <a:spcBef>
                <a:spcPts val="1000"/>
              </a:spcBef>
              <a:spcAft>
                <a:spcPts val="0"/>
              </a:spcAft>
              <a:buSzPts val="1440"/>
              <a:buChar char="►"/>
              <a:defRPr/>
            </a:lvl9pPr>
          </a:lstStyle>
          <a:p/>
        </p:txBody>
      </p:sp>
      <p:sp>
        <p:nvSpPr>
          <p:cNvPr id="38" name="Google Shape;38;p4"/>
          <p:cNvSpPr txBox="1"/>
          <p:nvPr>
            <p:ph idx="11" type="ftr"/>
          </p:nvPr>
        </p:nvSpPr>
        <p:spPr>
          <a:xfrm>
            <a:off x="677334" y="6041362"/>
            <a:ext cx="6297612"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0" type="dt"/>
          </p:nvPr>
        </p:nvSpPr>
        <p:spPr>
          <a:xfrm>
            <a:off x="7205133" y="6041362"/>
            <a:ext cx="91193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590663" y="6041362"/>
            <a:ext cx="683339" cy="365125"/>
          </a:xfrm>
          <a:prstGeom prst="rect">
            <a:avLst/>
          </a:prstGeom>
          <a:noFill/>
          <a:ln>
            <a:noFill/>
          </a:ln>
        </p:spPr>
        <p:txBody>
          <a:bodyPr anchorCtr="0" anchor="ctr" bIns="0" lIns="0" spcFirstLastPara="1" rIns="0" wrap="square" tIns="0">
            <a:noAutofit/>
          </a:bodyPr>
          <a:lstStyle>
            <a:lvl1pPr indent="0" lvl="0" marL="38100" marR="0" algn="r">
              <a:lnSpc>
                <a:spcPct val="100000"/>
              </a:lnSpc>
              <a:spcBef>
                <a:spcPts val="0"/>
              </a:spcBef>
              <a:buNone/>
              <a:defRPr b="0" i="0" sz="1100">
                <a:solidFill>
                  <a:srgbClr val="2C926B"/>
                </a:solidFill>
                <a:latin typeface="Trebuchet MS"/>
                <a:ea typeface="Trebuchet MS"/>
                <a:cs typeface="Trebuchet MS"/>
                <a:sym typeface="Trebuchet MS"/>
              </a:defRPr>
            </a:lvl1pPr>
            <a:lvl2pPr indent="0" lvl="1" marL="38100" marR="0" algn="r">
              <a:lnSpc>
                <a:spcPct val="100000"/>
              </a:lnSpc>
              <a:spcBef>
                <a:spcPts val="0"/>
              </a:spcBef>
              <a:buNone/>
              <a:defRPr b="0" i="0" sz="1100">
                <a:solidFill>
                  <a:srgbClr val="2C926B"/>
                </a:solidFill>
                <a:latin typeface="Trebuchet MS"/>
                <a:ea typeface="Trebuchet MS"/>
                <a:cs typeface="Trebuchet MS"/>
                <a:sym typeface="Trebuchet MS"/>
              </a:defRPr>
            </a:lvl2pPr>
            <a:lvl3pPr indent="0" lvl="2" marL="38100" marR="0" algn="r">
              <a:lnSpc>
                <a:spcPct val="100000"/>
              </a:lnSpc>
              <a:spcBef>
                <a:spcPts val="0"/>
              </a:spcBef>
              <a:buNone/>
              <a:defRPr b="0" i="0" sz="1100">
                <a:solidFill>
                  <a:srgbClr val="2C926B"/>
                </a:solidFill>
                <a:latin typeface="Trebuchet MS"/>
                <a:ea typeface="Trebuchet MS"/>
                <a:cs typeface="Trebuchet MS"/>
                <a:sym typeface="Trebuchet MS"/>
              </a:defRPr>
            </a:lvl3pPr>
            <a:lvl4pPr indent="0" lvl="3" marL="38100" marR="0" algn="r">
              <a:lnSpc>
                <a:spcPct val="100000"/>
              </a:lnSpc>
              <a:spcBef>
                <a:spcPts val="0"/>
              </a:spcBef>
              <a:buNone/>
              <a:defRPr b="0" i="0" sz="1100">
                <a:solidFill>
                  <a:srgbClr val="2C926B"/>
                </a:solidFill>
                <a:latin typeface="Trebuchet MS"/>
                <a:ea typeface="Trebuchet MS"/>
                <a:cs typeface="Trebuchet MS"/>
                <a:sym typeface="Trebuchet MS"/>
              </a:defRPr>
            </a:lvl4pPr>
            <a:lvl5pPr indent="0" lvl="4" marL="38100" marR="0" algn="r">
              <a:lnSpc>
                <a:spcPct val="100000"/>
              </a:lnSpc>
              <a:spcBef>
                <a:spcPts val="0"/>
              </a:spcBef>
              <a:buNone/>
              <a:defRPr b="0" i="0" sz="1100">
                <a:solidFill>
                  <a:srgbClr val="2C926B"/>
                </a:solidFill>
                <a:latin typeface="Trebuchet MS"/>
                <a:ea typeface="Trebuchet MS"/>
                <a:cs typeface="Trebuchet MS"/>
                <a:sym typeface="Trebuchet MS"/>
              </a:defRPr>
            </a:lvl5pPr>
            <a:lvl6pPr indent="0" lvl="5" marL="38100" marR="0" algn="r">
              <a:lnSpc>
                <a:spcPct val="100000"/>
              </a:lnSpc>
              <a:spcBef>
                <a:spcPts val="0"/>
              </a:spcBef>
              <a:buNone/>
              <a:defRPr b="0" i="0" sz="1100">
                <a:solidFill>
                  <a:srgbClr val="2C926B"/>
                </a:solidFill>
                <a:latin typeface="Trebuchet MS"/>
                <a:ea typeface="Trebuchet MS"/>
                <a:cs typeface="Trebuchet MS"/>
                <a:sym typeface="Trebuchet MS"/>
              </a:defRPr>
            </a:lvl6pPr>
            <a:lvl7pPr indent="0" lvl="6" marL="38100" marR="0" algn="r">
              <a:lnSpc>
                <a:spcPct val="100000"/>
              </a:lnSpc>
              <a:spcBef>
                <a:spcPts val="0"/>
              </a:spcBef>
              <a:buNone/>
              <a:defRPr b="0" i="0" sz="1100">
                <a:solidFill>
                  <a:srgbClr val="2C926B"/>
                </a:solidFill>
                <a:latin typeface="Trebuchet MS"/>
                <a:ea typeface="Trebuchet MS"/>
                <a:cs typeface="Trebuchet MS"/>
                <a:sym typeface="Trebuchet MS"/>
              </a:defRPr>
            </a:lvl7pPr>
            <a:lvl8pPr indent="0" lvl="7" marL="38100" marR="0" algn="r">
              <a:lnSpc>
                <a:spcPct val="100000"/>
              </a:lnSpc>
              <a:spcBef>
                <a:spcPts val="0"/>
              </a:spcBef>
              <a:buNone/>
              <a:defRPr b="0" i="0" sz="1100">
                <a:solidFill>
                  <a:srgbClr val="2C926B"/>
                </a:solidFill>
                <a:latin typeface="Trebuchet MS"/>
                <a:ea typeface="Trebuchet MS"/>
                <a:cs typeface="Trebuchet MS"/>
                <a:sym typeface="Trebuchet MS"/>
              </a:defRPr>
            </a:lvl8pPr>
            <a:lvl9pPr indent="0" lvl="8" marL="38100" marR="0" algn="r">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1" name="Shape 41"/>
        <p:cNvGrpSpPr/>
        <p:nvPr/>
      </p:nvGrpSpPr>
      <p:grpSpPr>
        <a:xfrm>
          <a:off x="0" y="0"/>
          <a:ext cx="0" cy="0"/>
          <a:chOff x="0" y="0"/>
          <a:chExt cx="0" cy="0"/>
        </a:xfrm>
      </p:grpSpPr>
      <p:sp>
        <p:nvSpPr>
          <p:cNvPr id="42" name="Google Shape;4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4" name="Google Shape;44;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47" name="Shape 47"/>
        <p:cNvGrpSpPr/>
        <p:nvPr/>
      </p:nvGrpSpPr>
      <p:grpSpPr>
        <a:xfrm>
          <a:off x="0" y="0"/>
          <a:ext cx="0" cy="0"/>
          <a:chOff x="0" y="0"/>
          <a:chExt cx="0" cy="0"/>
        </a:xfrm>
      </p:grpSpPr>
      <p:sp>
        <p:nvSpPr>
          <p:cNvPr id="48" name="Google Shape;48;p6"/>
          <p:cNvSpPr txBox="1"/>
          <p:nvPr>
            <p:ph type="title"/>
          </p:nvPr>
        </p:nvSpPr>
        <p:spPr>
          <a:xfrm>
            <a:off x="677334" y="609600"/>
            <a:ext cx="8596668" cy="1320800"/>
          </a:xfrm>
          <a:prstGeom prst="rect">
            <a:avLst/>
          </a:prstGeom>
          <a:noFill/>
          <a:ln>
            <a:noFill/>
          </a:ln>
        </p:spPr>
        <p:txBody>
          <a:bodyPr anchorCtr="0" anchor="t" bIns="0" lIns="0" spcFirstLastPara="1" rIns="0" wrap="square" tIns="0">
            <a:normAutofit/>
          </a:bodyPr>
          <a:lstStyle>
            <a:lvl1pPr lvl="0" algn="l">
              <a:spcBef>
                <a:spcPts val="0"/>
              </a:spcBef>
              <a:spcAft>
                <a:spcPts val="0"/>
              </a:spcAft>
              <a:buClr>
                <a:schemeClr val="dk1"/>
              </a:buClr>
              <a:buSzPts val="5400"/>
              <a:buFont typeface="Times New Roman"/>
              <a:buNone/>
              <a:defRPr b="1" i="1" sz="540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6"/>
          <p:cNvSpPr txBox="1"/>
          <p:nvPr>
            <p:ph idx="11" type="ftr"/>
          </p:nvPr>
        </p:nvSpPr>
        <p:spPr>
          <a:xfrm>
            <a:off x="677334" y="6041362"/>
            <a:ext cx="6297612"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0" type="dt"/>
          </p:nvPr>
        </p:nvSpPr>
        <p:spPr>
          <a:xfrm>
            <a:off x="7205133" y="6041362"/>
            <a:ext cx="91193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590663" y="6041362"/>
            <a:ext cx="683339" cy="365125"/>
          </a:xfrm>
          <a:prstGeom prst="rect">
            <a:avLst/>
          </a:prstGeom>
          <a:noFill/>
          <a:ln>
            <a:noFill/>
          </a:ln>
        </p:spPr>
        <p:txBody>
          <a:bodyPr anchorCtr="0" anchor="ctr" bIns="0" lIns="0" spcFirstLastPara="1" rIns="0" wrap="square" tIns="0">
            <a:noAutofit/>
          </a:bodyPr>
          <a:lstStyle>
            <a:lvl1pPr indent="0" lvl="0" marL="38100" marR="0" algn="r">
              <a:lnSpc>
                <a:spcPct val="100000"/>
              </a:lnSpc>
              <a:spcBef>
                <a:spcPts val="0"/>
              </a:spcBef>
              <a:buNone/>
              <a:defRPr b="0" i="0" sz="1100">
                <a:solidFill>
                  <a:srgbClr val="2C926B"/>
                </a:solidFill>
                <a:latin typeface="Trebuchet MS"/>
                <a:ea typeface="Trebuchet MS"/>
                <a:cs typeface="Trebuchet MS"/>
                <a:sym typeface="Trebuchet MS"/>
              </a:defRPr>
            </a:lvl1pPr>
            <a:lvl2pPr indent="0" lvl="1" marL="38100" marR="0" algn="r">
              <a:lnSpc>
                <a:spcPct val="100000"/>
              </a:lnSpc>
              <a:spcBef>
                <a:spcPts val="0"/>
              </a:spcBef>
              <a:buNone/>
              <a:defRPr b="0" i="0" sz="1100">
                <a:solidFill>
                  <a:srgbClr val="2C926B"/>
                </a:solidFill>
                <a:latin typeface="Trebuchet MS"/>
                <a:ea typeface="Trebuchet MS"/>
                <a:cs typeface="Trebuchet MS"/>
                <a:sym typeface="Trebuchet MS"/>
              </a:defRPr>
            </a:lvl2pPr>
            <a:lvl3pPr indent="0" lvl="2" marL="38100" marR="0" algn="r">
              <a:lnSpc>
                <a:spcPct val="100000"/>
              </a:lnSpc>
              <a:spcBef>
                <a:spcPts val="0"/>
              </a:spcBef>
              <a:buNone/>
              <a:defRPr b="0" i="0" sz="1100">
                <a:solidFill>
                  <a:srgbClr val="2C926B"/>
                </a:solidFill>
                <a:latin typeface="Trebuchet MS"/>
                <a:ea typeface="Trebuchet MS"/>
                <a:cs typeface="Trebuchet MS"/>
                <a:sym typeface="Trebuchet MS"/>
              </a:defRPr>
            </a:lvl3pPr>
            <a:lvl4pPr indent="0" lvl="3" marL="38100" marR="0" algn="r">
              <a:lnSpc>
                <a:spcPct val="100000"/>
              </a:lnSpc>
              <a:spcBef>
                <a:spcPts val="0"/>
              </a:spcBef>
              <a:buNone/>
              <a:defRPr b="0" i="0" sz="1100">
                <a:solidFill>
                  <a:srgbClr val="2C926B"/>
                </a:solidFill>
                <a:latin typeface="Trebuchet MS"/>
                <a:ea typeface="Trebuchet MS"/>
                <a:cs typeface="Trebuchet MS"/>
                <a:sym typeface="Trebuchet MS"/>
              </a:defRPr>
            </a:lvl4pPr>
            <a:lvl5pPr indent="0" lvl="4" marL="38100" marR="0" algn="r">
              <a:lnSpc>
                <a:spcPct val="100000"/>
              </a:lnSpc>
              <a:spcBef>
                <a:spcPts val="0"/>
              </a:spcBef>
              <a:buNone/>
              <a:defRPr b="0" i="0" sz="1100">
                <a:solidFill>
                  <a:srgbClr val="2C926B"/>
                </a:solidFill>
                <a:latin typeface="Trebuchet MS"/>
                <a:ea typeface="Trebuchet MS"/>
                <a:cs typeface="Trebuchet MS"/>
                <a:sym typeface="Trebuchet MS"/>
              </a:defRPr>
            </a:lvl5pPr>
            <a:lvl6pPr indent="0" lvl="5" marL="38100" marR="0" algn="r">
              <a:lnSpc>
                <a:spcPct val="100000"/>
              </a:lnSpc>
              <a:spcBef>
                <a:spcPts val="0"/>
              </a:spcBef>
              <a:buNone/>
              <a:defRPr b="0" i="0" sz="1100">
                <a:solidFill>
                  <a:srgbClr val="2C926B"/>
                </a:solidFill>
                <a:latin typeface="Trebuchet MS"/>
                <a:ea typeface="Trebuchet MS"/>
                <a:cs typeface="Trebuchet MS"/>
                <a:sym typeface="Trebuchet MS"/>
              </a:defRPr>
            </a:lvl6pPr>
            <a:lvl7pPr indent="0" lvl="6" marL="38100" marR="0" algn="r">
              <a:lnSpc>
                <a:spcPct val="100000"/>
              </a:lnSpc>
              <a:spcBef>
                <a:spcPts val="0"/>
              </a:spcBef>
              <a:buNone/>
              <a:defRPr b="0" i="0" sz="1100">
                <a:solidFill>
                  <a:srgbClr val="2C926B"/>
                </a:solidFill>
                <a:latin typeface="Trebuchet MS"/>
                <a:ea typeface="Trebuchet MS"/>
                <a:cs typeface="Trebuchet MS"/>
                <a:sym typeface="Trebuchet MS"/>
              </a:defRPr>
            </a:lvl7pPr>
            <a:lvl8pPr indent="0" lvl="7" marL="38100" marR="0" algn="r">
              <a:lnSpc>
                <a:spcPct val="100000"/>
              </a:lnSpc>
              <a:spcBef>
                <a:spcPts val="0"/>
              </a:spcBef>
              <a:buNone/>
              <a:defRPr b="0" i="0" sz="1100">
                <a:solidFill>
                  <a:srgbClr val="2C926B"/>
                </a:solidFill>
                <a:latin typeface="Trebuchet MS"/>
                <a:ea typeface="Trebuchet MS"/>
                <a:cs typeface="Trebuchet MS"/>
                <a:sym typeface="Trebuchet MS"/>
              </a:defRPr>
            </a:lvl8pPr>
            <a:lvl9pPr indent="0" lvl="8" marL="38100" marR="0" algn="r">
              <a:lnSpc>
                <a:spcPct val="100000"/>
              </a:lnSpc>
              <a:spcBef>
                <a:spcPts val="0"/>
              </a:spcBef>
              <a:buNone/>
              <a:defRPr b="0" i="0" sz="1100">
                <a:solidFill>
                  <a:srgbClr val="2C926B"/>
                </a:solidFill>
                <a:latin typeface="Trebuchet MS"/>
                <a:ea typeface="Trebuchet MS"/>
                <a:cs typeface="Trebuchet MS"/>
                <a:sym typeface="Trebuchet MS"/>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4" name="Shape 54"/>
        <p:cNvGrpSpPr/>
        <p:nvPr/>
      </p:nvGrpSpPr>
      <p:grpSpPr>
        <a:xfrm>
          <a:off x="0" y="0"/>
          <a:ext cx="0" cy="0"/>
          <a:chOff x="0" y="0"/>
          <a:chExt cx="0" cy="0"/>
        </a:xfrm>
      </p:grpSpPr>
      <p:grpSp>
        <p:nvGrpSpPr>
          <p:cNvPr id="55" name="Google Shape;55;p7"/>
          <p:cNvGrpSpPr/>
          <p:nvPr/>
        </p:nvGrpSpPr>
        <p:grpSpPr>
          <a:xfrm>
            <a:off x="0" y="-8467"/>
            <a:ext cx="12192000" cy="6866467"/>
            <a:chOff x="0" y="-8467"/>
            <a:chExt cx="12192000" cy="6866467"/>
          </a:xfrm>
        </p:grpSpPr>
        <p:cxnSp>
          <p:nvCxnSpPr>
            <p:cNvPr id="56" name="Google Shape;56;p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7" name="Google Shape;57;p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8" name="Google Shape;58;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9" name="Google Shape;59;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0" name="Google Shape;60;p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62" name="Google Shape;62;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63" name="Google Shape;63;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4" name="Google Shape;64;p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68" name="Google Shape;6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4" name="Google Shape;74;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0" name="Google Shape;80;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1" name="Google Shape;8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7" name="Google Shape;87;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8" name="Google Shape;88;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9" name="Google Shape;89;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0" name="Google Shape;90;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algn="r">
              <a:lnSpc>
                <a:spcPct val="100000"/>
              </a:lnSpc>
              <a:spcBef>
                <a:spcPts val="0"/>
              </a:spcBef>
              <a:buNone/>
              <a:defRPr/>
            </a:lvl1pPr>
            <a:lvl2pPr indent="0" lvl="1" marL="38100" algn="r">
              <a:lnSpc>
                <a:spcPct val="100000"/>
              </a:lnSpc>
              <a:spcBef>
                <a:spcPts val="0"/>
              </a:spcBef>
              <a:buNone/>
              <a:defRPr/>
            </a:lvl2pPr>
            <a:lvl3pPr indent="0" lvl="2" marL="38100" algn="r">
              <a:lnSpc>
                <a:spcPct val="100000"/>
              </a:lnSpc>
              <a:spcBef>
                <a:spcPts val="0"/>
              </a:spcBef>
              <a:buNone/>
              <a:defRPr/>
            </a:lvl3pPr>
            <a:lvl4pPr indent="0" lvl="3" marL="38100" algn="r">
              <a:lnSpc>
                <a:spcPct val="100000"/>
              </a:lnSpc>
              <a:spcBef>
                <a:spcPts val="0"/>
              </a:spcBef>
              <a:buNone/>
              <a:defRPr/>
            </a:lvl4pPr>
            <a:lvl5pPr indent="0" lvl="4" marL="38100" algn="r">
              <a:lnSpc>
                <a:spcPct val="100000"/>
              </a:lnSpc>
              <a:spcBef>
                <a:spcPts val="0"/>
              </a:spcBef>
              <a:buNone/>
              <a:defRPr/>
            </a:lvl5pPr>
            <a:lvl6pPr indent="0" lvl="5" marL="38100" algn="r">
              <a:lnSpc>
                <a:spcPct val="100000"/>
              </a:lnSpc>
              <a:spcBef>
                <a:spcPts val="0"/>
              </a:spcBef>
              <a:buNone/>
              <a:defRPr/>
            </a:lvl6pPr>
            <a:lvl7pPr indent="0" lvl="6" marL="38100" algn="r">
              <a:lnSpc>
                <a:spcPct val="100000"/>
              </a:lnSpc>
              <a:spcBef>
                <a:spcPts val="0"/>
              </a:spcBef>
              <a:buNone/>
              <a:defRPr/>
            </a:lvl7pPr>
            <a:lvl8pPr indent="0" lvl="7" marL="38100" algn="r">
              <a:lnSpc>
                <a:spcPct val="100000"/>
              </a:lnSpc>
              <a:spcBef>
                <a:spcPts val="0"/>
              </a:spcBef>
              <a:buNone/>
              <a:defRPr/>
            </a:lvl8pPr>
            <a:lvl9pPr indent="0" lvl="8" marL="38100" algn="r">
              <a:lnSpc>
                <a:spcPct val="100000"/>
              </a:lnSpc>
              <a:spcBef>
                <a:spcPts val="0"/>
              </a:spcBef>
              <a:buNone/>
              <a:defRPr/>
            </a:lvl9pPr>
          </a:lstStyle>
          <a:p>
            <a:pPr indent="0" lvl="0" marL="3810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1pPr>
            <a:lvl2pPr indent="0" lvl="1"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2pPr>
            <a:lvl3pPr indent="0" lvl="2"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3pPr>
            <a:lvl4pPr indent="0" lvl="3"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4pPr>
            <a:lvl5pPr indent="0" lvl="4"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5pPr>
            <a:lvl6pPr indent="0" lvl="5"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6pPr>
            <a:lvl7pPr indent="0" lvl="6"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7pPr>
            <a:lvl8pPr indent="0" lvl="7"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8pPr>
            <a:lvl9pPr indent="0" lvl="8" marL="38100" marR="0" rtl="0" algn="r">
              <a:lnSpc>
                <a:spcPct val="100000"/>
              </a:lnSpc>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3810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234950" y="1444425"/>
            <a:ext cx="10696200" cy="3899400"/>
          </a:xfrm>
          <a:prstGeom prst="rect">
            <a:avLst/>
          </a:prstGeom>
          <a:noFill/>
          <a:ln>
            <a:noFill/>
          </a:ln>
        </p:spPr>
        <p:txBody>
          <a:bodyPr anchorCtr="0" anchor="t" bIns="0" lIns="0" spcFirstLastPara="1" rIns="0" wrap="square" tIns="12700">
            <a:spAutoFit/>
          </a:bodyPr>
          <a:lstStyle/>
          <a:p>
            <a:pPr indent="0" lvl="0" marL="12700" marR="2860040" rtl="0" algn="l">
              <a:lnSpc>
                <a:spcPct val="150000"/>
              </a:lnSpc>
              <a:spcBef>
                <a:spcPts val="0"/>
              </a:spcBef>
              <a:spcAft>
                <a:spcPts val="0"/>
              </a:spcAft>
              <a:buClr>
                <a:schemeClr val="dk1"/>
              </a:buClr>
              <a:buSzPts val="2800"/>
              <a:buFont typeface="Trebuchet MS"/>
              <a:buNone/>
            </a:pPr>
            <a:r>
              <a:rPr b="1" i="0" lang="en-GB" sz="2800" u="none" cap="none" strike="noStrike">
                <a:solidFill>
                  <a:schemeClr val="dk1"/>
                </a:solidFill>
                <a:latin typeface="Trebuchet MS"/>
                <a:ea typeface="Trebuchet MS"/>
                <a:cs typeface="Trebuchet MS"/>
                <a:sym typeface="Trebuchet MS"/>
              </a:rPr>
              <a:t>STUDENT NAME 	: </a:t>
            </a:r>
            <a:r>
              <a:rPr b="0" i="0" lang="en-GB" sz="2800" u="none" cap="none" strike="noStrike">
                <a:solidFill>
                  <a:schemeClr val="dk1"/>
                </a:solidFill>
                <a:latin typeface="Trebuchet MS"/>
                <a:ea typeface="Trebuchet MS"/>
                <a:cs typeface="Trebuchet MS"/>
                <a:sym typeface="Trebuchet MS"/>
              </a:rPr>
              <a:t>MOHAN M</a:t>
            </a:r>
            <a:endParaRPr b="0" i="0" sz="2800" u="none" cap="none" strike="noStrike">
              <a:solidFill>
                <a:schemeClr val="dk1"/>
              </a:solidFill>
              <a:latin typeface="Trebuchet MS"/>
              <a:ea typeface="Trebuchet MS"/>
              <a:cs typeface="Trebuchet MS"/>
              <a:sym typeface="Trebuchet MS"/>
            </a:endParaRPr>
          </a:p>
          <a:p>
            <a:pPr indent="0" lvl="0" marL="12700" marR="2860040" rtl="0" algn="l">
              <a:lnSpc>
                <a:spcPct val="150000"/>
              </a:lnSpc>
              <a:spcBef>
                <a:spcPts val="0"/>
              </a:spcBef>
              <a:spcAft>
                <a:spcPts val="0"/>
              </a:spcAft>
              <a:buClr>
                <a:schemeClr val="dk1"/>
              </a:buClr>
              <a:buSzPts val="2800"/>
              <a:buFont typeface="Trebuchet MS"/>
              <a:buNone/>
            </a:pPr>
            <a:r>
              <a:rPr b="1" i="0" lang="en-GB" sz="2800" u="none" cap="none" strike="noStrike">
                <a:solidFill>
                  <a:schemeClr val="dk1"/>
                </a:solidFill>
                <a:latin typeface="Trebuchet MS"/>
                <a:ea typeface="Trebuchet MS"/>
                <a:cs typeface="Trebuchet MS"/>
                <a:sym typeface="Trebuchet MS"/>
              </a:rPr>
              <a:t>REGISTER NO		: </a:t>
            </a:r>
            <a:r>
              <a:rPr b="0" i="0" lang="en-GB" sz="2800" u="none" cap="none" strike="noStrike">
                <a:solidFill>
                  <a:schemeClr val="dk1"/>
                </a:solidFill>
                <a:latin typeface="Trebuchet MS"/>
                <a:ea typeface="Trebuchet MS"/>
                <a:cs typeface="Trebuchet MS"/>
                <a:sym typeface="Trebuchet MS"/>
              </a:rPr>
              <a:t>312219097</a:t>
            </a:r>
            <a:endParaRPr b="0" i="0" sz="2800" u="none" cap="none" strike="noStrike">
              <a:solidFill>
                <a:schemeClr val="dk1"/>
              </a:solidFill>
              <a:latin typeface="Trebuchet MS"/>
              <a:ea typeface="Trebuchet MS"/>
              <a:cs typeface="Trebuchet MS"/>
              <a:sym typeface="Trebuchet MS"/>
            </a:endParaRPr>
          </a:p>
          <a:p>
            <a:pPr indent="0" lvl="0" marL="12700" marR="0" rtl="0" algn="l">
              <a:lnSpc>
                <a:spcPct val="150000"/>
              </a:lnSpc>
              <a:spcBef>
                <a:spcPts val="0"/>
              </a:spcBef>
              <a:spcAft>
                <a:spcPts val="0"/>
              </a:spcAft>
              <a:buClr>
                <a:schemeClr val="dk1"/>
              </a:buClr>
              <a:buSzPts val="2800"/>
              <a:buFont typeface="Trebuchet MS"/>
              <a:buNone/>
            </a:pPr>
            <a:r>
              <a:rPr b="1" i="0" lang="en-GB" sz="2800" u="none" cap="none" strike="noStrike">
                <a:solidFill>
                  <a:schemeClr val="dk1"/>
                </a:solidFill>
                <a:latin typeface="Trebuchet MS"/>
                <a:ea typeface="Trebuchet MS"/>
                <a:cs typeface="Trebuchet MS"/>
                <a:sym typeface="Trebuchet MS"/>
              </a:rPr>
              <a:t>DEPARTMENT 	: </a:t>
            </a:r>
            <a:r>
              <a:rPr b="0" i="0" lang="en-GB" sz="2800" u="none" cap="none" strike="noStrike">
                <a:solidFill>
                  <a:schemeClr val="dk1"/>
                </a:solidFill>
                <a:latin typeface="Trebuchet MS"/>
                <a:ea typeface="Trebuchet MS"/>
                <a:cs typeface="Trebuchet MS"/>
                <a:sym typeface="Trebuchet MS"/>
              </a:rPr>
              <a:t>IIIrd B.com General (Commerce)</a:t>
            </a:r>
            <a:endParaRPr b="0" i="0" sz="2800" u="none" cap="none" strike="noStrike">
              <a:solidFill>
                <a:schemeClr val="dk1"/>
              </a:solidFill>
              <a:latin typeface="Trebuchet MS"/>
              <a:ea typeface="Trebuchet MS"/>
              <a:cs typeface="Trebuchet MS"/>
              <a:sym typeface="Trebuchet MS"/>
            </a:endParaRPr>
          </a:p>
          <a:p>
            <a:pPr indent="-6350" lvl="0" marL="19050" marR="5080" rtl="0" algn="l">
              <a:lnSpc>
                <a:spcPct val="150000"/>
              </a:lnSpc>
              <a:spcBef>
                <a:spcPts val="75"/>
              </a:spcBef>
              <a:spcAft>
                <a:spcPts val="0"/>
              </a:spcAft>
              <a:buClr>
                <a:schemeClr val="dk1"/>
              </a:buClr>
              <a:buSzPts val="2800"/>
              <a:buFont typeface="Trebuchet MS"/>
              <a:buNone/>
            </a:pPr>
            <a:r>
              <a:rPr b="1" i="0" lang="en-GB" sz="2800" u="none" cap="none" strike="noStrike">
                <a:solidFill>
                  <a:schemeClr val="dk1"/>
                </a:solidFill>
                <a:latin typeface="Trebuchet MS"/>
                <a:ea typeface="Trebuchet MS"/>
                <a:cs typeface="Trebuchet MS"/>
                <a:sym typeface="Trebuchet MS"/>
              </a:rPr>
              <a:t>COLLEGE	: </a:t>
            </a:r>
            <a:r>
              <a:rPr b="0" i="0" lang="en-GB" sz="2800" u="none" cap="none" strike="noStrike">
                <a:solidFill>
                  <a:schemeClr val="dk1"/>
                </a:solidFill>
                <a:latin typeface="Trebuchet MS"/>
                <a:ea typeface="Trebuchet MS"/>
                <a:cs typeface="Trebuchet MS"/>
                <a:sym typeface="Trebuchet MS"/>
              </a:rPr>
              <a:t>Aksheyaa College Of arts and science </a:t>
            </a:r>
            <a:br>
              <a:rPr b="0" i="0" lang="en-GB" sz="2800" u="none" cap="none" strike="noStrike">
                <a:solidFill>
                  <a:schemeClr val="dk1"/>
                </a:solidFill>
                <a:latin typeface="Trebuchet MS"/>
                <a:ea typeface="Trebuchet MS"/>
                <a:cs typeface="Trebuchet MS"/>
                <a:sym typeface="Trebuchet MS"/>
              </a:rPr>
            </a:br>
            <a:r>
              <a:rPr b="1" i="0" lang="en-GB" sz="2800" u="none" cap="none" strike="noStrike">
                <a:solidFill>
                  <a:schemeClr val="dk1"/>
                </a:solidFill>
                <a:latin typeface="Trebuchet MS"/>
                <a:ea typeface="Trebuchet MS"/>
                <a:cs typeface="Trebuchet MS"/>
                <a:sym typeface="Trebuchet MS"/>
              </a:rPr>
              <a:t>EMAIL</a:t>
            </a:r>
            <a:r>
              <a:rPr b="0" i="0" lang="en-GB" sz="2800" u="none" cap="none" strike="noStrike">
                <a:solidFill>
                  <a:schemeClr val="dk1"/>
                </a:solidFill>
                <a:latin typeface="Trebuchet MS"/>
                <a:ea typeface="Trebuchet MS"/>
                <a:cs typeface="Trebuchet MS"/>
                <a:sym typeface="Trebuchet MS"/>
              </a:rPr>
              <a:t> </a:t>
            </a:r>
            <a:r>
              <a:rPr b="1" i="0" lang="en-GB" sz="2800" u="none" cap="none" strike="noStrike">
                <a:solidFill>
                  <a:schemeClr val="dk1"/>
                </a:solidFill>
                <a:latin typeface="Trebuchet MS"/>
                <a:ea typeface="Trebuchet MS"/>
                <a:cs typeface="Trebuchet MS"/>
                <a:sym typeface="Trebuchet MS"/>
              </a:rPr>
              <a:t>ID</a:t>
            </a:r>
            <a:r>
              <a:rPr b="0" i="0" lang="en-GB" sz="2800" u="none" cap="none" strike="noStrike">
                <a:solidFill>
                  <a:schemeClr val="dk1"/>
                </a:solidFill>
                <a:latin typeface="Trebuchet MS"/>
                <a:ea typeface="Trebuchet MS"/>
                <a:cs typeface="Trebuchet MS"/>
                <a:sym typeface="Trebuchet MS"/>
              </a:rPr>
              <a:t> : mohanm01102005@gmail.com</a:t>
            </a:r>
            <a:endParaRPr b="0" i="0" sz="2800" u="none" cap="none" strike="noStrike">
              <a:solidFill>
                <a:schemeClr val="dk1"/>
              </a:solidFill>
              <a:latin typeface="Trebuchet MS"/>
              <a:ea typeface="Trebuchet MS"/>
              <a:cs typeface="Trebuchet MS"/>
              <a:sym typeface="Trebuchet MS"/>
            </a:endParaRPr>
          </a:p>
          <a:p>
            <a:pPr indent="-6350" lvl="0" marL="19050" marR="5080" rtl="0" algn="l">
              <a:lnSpc>
                <a:spcPct val="150000"/>
              </a:lnSpc>
              <a:spcBef>
                <a:spcPts val="75"/>
              </a:spcBef>
              <a:spcAft>
                <a:spcPts val="0"/>
              </a:spcAft>
              <a:buClr>
                <a:schemeClr val="dk1"/>
              </a:buClr>
              <a:buSzPts val="2800"/>
              <a:buFont typeface="Trebuchet MS"/>
              <a:buNone/>
            </a:pPr>
            <a:r>
              <a:rPr b="1" i="0" lang="en-GB" sz="2800" u="none" cap="none" strike="noStrike">
                <a:solidFill>
                  <a:schemeClr val="dk1"/>
                </a:solidFill>
                <a:latin typeface="Trebuchet MS"/>
                <a:ea typeface="Trebuchet MS"/>
                <a:cs typeface="Trebuchet MS"/>
                <a:sym typeface="Trebuchet MS"/>
              </a:rPr>
              <a:t>Phone</a:t>
            </a:r>
            <a:r>
              <a:rPr b="0" i="0" lang="en-GB" sz="2800" u="none" cap="none" strike="noStrike">
                <a:solidFill>
                  <a:schemeClr val="dk1"/>
                </a:solidFill>
                <a:latin typeface="Trebuchet MS"/>
                <a:ea typeface="Trebuchet MS"/>
                <a:cs typeface="Trebuchet MS"/>
                <a:sym typeface="Trebuchet MS"/>
              </a:rPr>
              <a:t> </a:t>
            </a:r>
            <a:r>
              <a:rPr b="1" i="0" lang="en-GB" sz="2800" u="none" cap="none" strike="noStrike">
                <a:solidFill>
                  <a:schemeClr val="dk1"/>
                </a:solidFill>
                <a:latin typeface="Trebuchet MS"/>
                <a:ea typeface="Trebuchet MS"/>
                <a:cs typeface="Trebuchet MS"/>
                <a:sym typeface="Trebuchet MS"/>
              </a:rPr>
              <a:t>No</a:t>
            </a:r>
            <a:r>
              <a:rPr b="0" i="0" lang="en-GB" sz="2800" u="none" cap="none" strike="noStrike">
                <a:solidFill>
                  <a:schemeClr val="dk1"/>
                </a:solidFill>
                <a:latin typeface="Trebuchet MS"/>
                <a:ea typeface="Trebuchet MS"/>
                <a:cs typeface="Trebuchet MS"/>
                <a:sym typeface="Trebuchet MS"/>
              </a:rPr>
              <a:t> : 9360557464</a:t>
            </a:r>
            <a:endParaRPr b="0" i="0" sz="2800" u="none" cap="none" strike="noStrike">
              <a:solidFill>
                <a:schemeClr val="dk1"/>
              </a:solidFill>
              <a:latin typeface="Trebuchet MS"/>
              <a:ea typeface="Trebuchet MS"/>
              <a:cs typeface="Trebuchet MS"/>
              <a:sym typeface="Trebuchet MS"/>
            </a:endParaRPr>
          </a:p>
        </p:txBody>
      </p:sp>
      <p:pic>
        <p:nvPicPr>
          <p:cNvPr id="161" name="Google Shape;161;p20"/>
          <p:cNvPicPr preferRelativeResize="0"/>
          <p:nvPr/>
        </p:nvPicPr>
        <p:blipFill rotWithShape="1">
          <a:blip r:embed="rId3">
            <a:alphaModFix/>
          </a:blip>
          <a:srcRect b="0" l="0" r="0" t="0"/>
          <a:stretch/>
        </p:blipFill>
        <p:spPr>
          <a:xfrm>
            <a:off x="1665466" y="6467475"/>
            <a:ext cx="76091" cy="199390"/>
          </a:xfrm>
          <a:prstGeom prst="rect">
            <a:avLst/>
          </a:prstGeom>
          <a:noFill/>
          <a:ln>
            <a:noFill/>
          </a:ln>
        </p:spPr>
      </p:pic>
      <p:sp>
        <p:nvSpPr>
          <p:cNvPr id="162" name="Google Shape;162;p20"/>
          <p:cNvSpPr txBox="1"/>
          <p:nvPr>
            <p:ph idx="12" type="sldNum"/>
          </p:nvPr>
        </p:nvSpPr>
        <p:spPr>
          <a:xfrm>
            <a:off x="8590663" y="6041362"/>
            <a:ext cx="683400" cy="365100"/>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Clr>
                <a:schemeClr val="accent1"/>
              </a:buClr>
              <a:buSzPts val="900"/>
              <a:buFont typeface="Trebuchet MS"/>
              <a:buNone/>
            </a:pPr>
            <a:fld id="{00000000-1234-1234-1234-123412341234}" type="slidenum">
              <a:rPr lang="en-GB"/>
              <a:t>‹#›</a:t>
            </a:fld>
            <a:endParaRPr/>
          </a:p>
        </p:txBody>
      </p:sp>
      <p:sp>
        <p:nvSpPr>
          <p:cNvPr id="163" name="Google Shape;163;p20"/>
          <p:cNvSpPr txBox="1"/>
          <p:nvPr/>
        </p:nvSpPr>
        <p:spPr>
          <a:xfrm>
            <a:off x="479376" y="332656"/>
            <a:ext cx="9360900" cy="80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Trebuchet MS"/>
              <a:buNone/>
            </a:pPr>
            <a:r>
              <a:rPr b="1" i="0" lang="en-GB" sz="2800" u="sng" cap="none" strike="noStrike">
                <a:solidFill>
                  <a:schemeClr val="dk1"/>
                </a:solidFill>
                <a:latin typeface="Trebuchet MS"/>
                <a:ea typeface="Trebuchet MS"/>
                <a:cs typeface="Trebuchet MS"/>
                <a:sym typeface="Trebuchet MS"/>
              </a:rPr>
              <a:t>TNSDC 2024</a:t>
            </a:r>
            <a:endParaRPr b="0" i="0" sz="18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800"/>
              <a:buFont typeface="Trebuchet MS"/>
              <a:buNone/>
            </a:pPr>
            <a:r>
              <a:rPr b="0" i="0" lang="en-GB" sz="1800" u="none" cap="none" strike="noStrike">
                <a:solidFill>
                  <a:schemeClr val="dk1"/>
                </a:solidFill>
                <a:latin typeface="Trebuchet MS"/>
                <a:ea typeface="Trebuchet MS"/>
                <a:cs typeface="Trebuchet MS"/>
                <a:sym typeface="Trebuchet MS"/>
              </a:rPr>
              <a:t>EMPLOYEE DASHBOARD USING PIVOT TABLES AND DATA ANALYSIS</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9"/>
          <p:cNvPicPr preferRelativeResize="0"/>
          <p:nvPr/>
        </p:nvPicPr>
        <p:blipFill rotWithShape="1">
          <a:blip r:embed="rId3">
            <a:alphaModFix/>
          </a:blip>
          <a:srcRect b="0" l="0" r="0" t="0"/>
          <a:stretch/>
        </p:blipFill>
        <p:spPr>
          <a:xfrm>
            <a:off x="677334" y="1628800"/>
            <a:ext cx="10819266" cy="4544256"/>
          </a:xfrm>
          <a:prstGeom prst="rect">
            <a:avLst/>
          </a:prstGeom>
          <a:noFill/>
          <a:ln>
            <a:noFill/>
          </a:ln>
        </p:spPr>
      </p:pic>
      <p:sp>
        <p:nvSpPr>
          <p:cNvPr id="269" name="Google Shape;269;p29"/>
          <p:cNvSpPr txBox="1"/>
          <p:nvPr>
            <p:ph type="title"/>
          </p:nvPr>
        </p:nvSpPr>
        <p:spPr>
          <a:xfrm>
            <a:off x="677334" y="163984"/>
            <a:ext cx="9811154" cy="1320800"/>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Clr>
                <a:schemeClr val="dk1"/>
              </a:buClr>
              <a:buSzPct val="100000"/>
              <a:buFont typeface="Times New Roman"/>
              <a:buNone/>
            </a:pPr>
            <a:r>
              <a:rPr lang="en-GB"/>
              <a:t>Result</a:t>
            </a:r>
            <a:br>
              <a:rPr lang="en-GB"/>
            </a:br>
            <a:r>
              <a:rPr b="0" lang="en-GB" sz="4000"/>
              <a:t>Look at this beautiful dashboard 👇👇👇😍</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247073" y="816638"/>
            <a:ext cx="9457189" cy="936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6000"/>
              <a:buFont typeface="Trebuchet MS"/>
              <a:buNone/>
            </a:pPr>
            <a:r>
              <a:rPr lang="en-GB" sz="6000"/>
              <a:t>Functions of this dashboard</a:t>
            </a:r>
            <a:endParaRPr sz="6000"/>
          </a:p>
        </p:txBody>
      </p:sp>
      <p:sp>
        <p:nvSpPr>
          <p:cNvPr id="275" name="Google Shape;275;p30"/>
          <p:cNvSpPr txBox="1"/>
          <p:nvPr>
            <p:ph idx="1" type="body"/>
          </p:nvPr>
        </p:nvSpPr>
        <p:spPr>
          <a:xfrm>
            <a:off x="695400" y="1957905"/>
            <a:ext cx="9457189" cy="3536289"/>
          </a:xfrm>
          <a:prstGeom prst="rect">
            <a:avLst/>
          </a:prstGeom>
          <a:noFill/>
          <a:ln>
            <a:noFill/>
          </a:ln>
        </p:spPr>
        <p:txBody>
          <a:bodyPr anchorCtr="0" anchor="ctr" bIns="45700" lIns="91425" spcFirstLastPara="1" rIns="91425" wrap="square" tIns="45700">
            <a:spAutoFit/>
          </a:bodyPr>
          <a:lstStyle/>
          <a:p>
            <a:pPr indent="-127000" lvl="0" marL="0" marR="0" rtl="0" algn="l">
              <a:lnSpc>
                <a:spcPct val="20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Employee Demographics:</a:t>
            </a:r>
            <a:r>
              <a:rPr b="0" i="0" lang="en-GB" sz="2000" u="none" cap="none" strike="noStrike">
                <a:solidFill>
                  <a:schemeClr val="dk1"/>
                </a:solidFill>
                <a:latin typeface="Arial"/>
                <a:ea typeface="Arial"/>
                <a:cs typeface="Arial"/>
                <a:sym typeface="Arial"/>
              </a:rPr>
              <a:t> Track gender, age, ethnicity, and region.</a:t>
            </a:r>
            <a:endParaRPr/>
          </a:p>
          <a:p>
            <a:pPr indent="-127000" lvl="0" marL="0" marR="0" rtl="0" algn="l">
              <a:lnSpc>
                <a:spcPct val="20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Turnover Analysis:</a:t>
            </a:r>
            <a:r>
              <a:rPr b="0" i="0" lang="en-GB" sz="2000" u="none" cap="none" strike="noStrike">
                <a:solidFill>
                  <a:schemeClr val="dk1"/>
                </a:solidFill>
                <a:latin typeface="Arial"/>
                <a:ea typeface="Arial"/>
                <a:cs typeface="Arial"/>
                <a:sym typeface="Arial"/>
              </a:rPr>
              <a:t> Monitor separations, terminations, and rehires.</a:t>
            </a:r>
            <a:endParaRPr/>
          </a:p>
          <a:p>
            <a:pPr indent="-127000" lvl="0" marL="0" marR="0" rtl="0" algn="l">
              <a:lnSpc>
                <a:spcPct val="15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Employee Actives and Separations:</a:t>
            </a:r>
            <a:r>
              <a:rPr b="0" i="0" lang="en-GB" sz="2000" u="none" cap="none" strike="noStrike">
                <a:solidFill>
                  <a:schemeClr val="dk1"/>
                </a:solidFill>
                <a:latin typeface="Arial"/>
                <a:ea typeface="Arial"/>
                <a:cs typeface="Arial"/>
                <a:sym typeface="Arial"/>
              </a:rPr>
              <a:t> Visualize employee count over time.</a:t>
            </a:r>
            <a:endParaRPr/>
          </a:p>
          <a:p>
            <a:pPr indent="-127000" lvl="0" marL="0" marR="0" rtl="0" algn="l">
              <a:lnSpc>
                <a:spcPct val="20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Tenure and Performance:</a:t>
            </a:r>
            <a:r>
              <a:rPr b="0" i="0" lang="en-GB" sz="2000" u="none" cap="none" strike="noStrike">
                <a:solidFill>
                  <a:schemeClr val="dk1"/>
                </a:solidFill>
                <a:latin typeface="Arial"/>
                <a:ea typeface="Arial"/>
                <a:cs typeface="Arial"/>
                <a:sym typeface="Arial"/>
              </a:rPr>
              <a:t> Measure tenure and assess performance.</a:t>
            </a:r>
            <a:endParaRPr/>
          </a:p>
          <a:p>
            <a:pPr indent="-127000" lvl="0" marL="0" marR="0" rtl="0" algn="l">
              <a:lnSpc>
                <a:spcPct val="20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Diversity and Inclusion:</a:t>
            </a:r>
            <a:r>
              <a:rPr b="0" i="0" lang="en-GB" sz="2000" u="none" cap="none" strike="noStrike">
                <a:solidFill>
                  <a:schemeClr val="dk1"/>
                </a:solidFill>
                <a:latin typeface="Arial"/>
                <a:ea typeface="Arial"/>
                <a:cs typeface="Arial"/>
                <a:sym typeface="Arial"/>
              </a:rPr>
              <a:t> Track ethnic group representation.</a:t>
            </a:r>
            <a:endParaRPr/>
          </a:p>
          <a:p>
            <a:pPr indent="-127000" lvl="0" marL="0" marR="0" rtl="0" algn="l">
              <a:lnSpc>
                <a:spcPct val="20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HR Planning:</a:t>
            </a:r>
            <a:r>
              <a:rPr b="0" i="0" lang="en-GB" sz="2000" u="none" cap="none" strike="noStrike">
                <a:solidFill>
                  <a:schemeClr val="dk1"/>
                </a:solidFill>
                <a:latin typeface="Arial"/>
                <a:ea typeface="Arial"/>
                <a:cs typeface="Arial"/>
                <a:sym typeface="Arial"/>
              </a:rPr>
              <a:t> Inform decision-making and identify areas for improvement.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743267" y="851217"/>
            <a:ext cx="5352733" cy="9404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6000"/>
              <a:buFont typeface="Trebuchet MS"/>
              <a:buNone/>
            </a:pPr>
            <a:r>
              <a:rPr lang="en-GB" sz="6000"/>
              <a:t>Conclusion</a:t>
            </a:r>
            <a:endParaRPr sz="6000"/>
          </a:p>
        </p:txBody>
      </p:sp>
      <p:sp>
        <p:nvSpPr>
          <p:cNvPr id="281" name="Google Shape;281;p31"/>
          <p:cNvSpPr txBox="1"/>
          <p:nvPr>
            <p:ph idx="1" type="body"/>
          </p:nvPr>
        </p:nvSpPr>
        <p:spPr>
          <a:xfrm>
            <a:off x="677334" y="2160589"/>
            <a:ext cx="8596668" cy="2970044"/>
          </a:xfrm>
          <a:prstGeom prst="rect">
            <a:avLst/>
          </a:prstGeom>
          <a:noFill/>
          <a:ln>
            <a:noFill/>
          </a:ln>
        </p:spPr>
        <p:txBody>
          <a:bodyPr anchorCtr="0" anchor="t" bIns="0" lIns="0" spcFirstLastPara="1" rIns="0" wrap="square" tIns="15225">
            <a:spAutoFit/>
          </a:bodyPr>
          <a:lstStyle/>
          <a:p>
            <a:pPr indent="-12700" lvl="0" marL="12700" marR="5080" rtl="0" algn="l">
              <a:lnSpc>
                <a:spcPct val="99500"/>
              </a:lnSpc>
              <a:spcBef>
                <a:spcPts val="0"/>
              </a:spcBef>
              <a:spcAft>
                <a:spcPts val="0"/>
              </a:spcAft>
              <a:buSzPts val="2560"/>
              <a:buChar char="►"/>
            </a:pPr>
            <a:r>
              <a:rPr lang="en-GB" sz="3200"/>
              <a:t>The HR dashboard offers valuable insights into employee demographics, turnover, tenure, and diversity. By using this data, organizations can make informed decisions, improve employee satisfaction, and optimize HR practices.</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546101" y="2544381"/>
            <a:ext cx="8807450" cy="2034531"/>
          </a:xfrm>
          <a:prstGeom prst="rect">
            <a:avLst/>
          </a:prstGeom>
          <a:noFill/>
          <a:ln>
            <a:noFill/>
          </a:ln>
        </p:spPr>
        <p:txBody>
          <a:bodyPr anchorCtr="0" anchor="t" bIns="0" lIns="0" spcFirstLastPara="1" rIns="0" wrap="square" tIns="31100">
            <a:spAutoFit/>
          </a:bodyPr>
          <a:lstStyle/>
          <a:p>
            <a:pPr indent="0" lvl="0" marL="12700" marR="5080" rtl="0" algn="l">
              <a:lnSpc>
                <a:spcPct val="118863"/>
              </a:lnSpc>
              <a:spcBef>
                <a:spcPts val="0"/>
              </a:spcBef>
              <a:spcAft>
                <a:spcPts val="0"/>
              </a:spcAft>
              <a:buClr>
                <a:srgbClr val="0E0E0E"/>
              </a:buClr>
              <a:buSzPts val="4400"/>
              <a:buFont typeface="Georgia"/>
              <a:buNone/>
            </a:pPr>
            <a:r>
              <a:rPr i="0" lang="en-GB" sz="4400">
                <a:solidFill>
                  <a:srgbClr val="0E0E0E"/>
                </a:solidFill>
                <a:latin typeface="Georgia"/>
                <a:ea typeface="Georgia"/>
                <a:cs typeface="Georgia"/>
                <a:sym typeface="Georgia"/>
              </a:rPr>
              <a:t>"Interactive HR Dashboard" using Pivot Tables and Data Analysis Methods</a:t>
            </a:r>
            <a:endParaRPr sz="4400">
              <a:latin typeface="Georgia"/>
              <a:ea typeface="Georgia"/>
              <a:cs typeface="Georgia"/>
              <a:sym typeface="Georgia"/>
            </a:endParaRPr>
          </a:p>
        </p:txBody>
      </p:sp>
      <p:sp>
        <p:nvSpPr>
          <p:cNvPr id="169" name="Google Shape;169;p21"/>
          <p:cNvSpPr txBox="1"/>
          <p:nvPr>
            <p:ph idx="12" type="sldNum"/>
          </p:nvPr>
        </p:nvSpPr>
        <p:spPr>
          <a:xfrm>
            <a:off x="8590663" y="6041362"/>
            <a:ext cx="683339" cy="365125"/>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None/>
            </a:pPr>
            <a:fld id="{00000000-1234-1234-1234-123412341234}" type="slidenum">
              <a:rPr lang="en-GB"/>
              <a:t>‹#›</a:t>
            </a:fld>
            <a:endParaRPr/>
          </a:p>
        </p:txBody>
      </p:sp>
      <p:sp>
        <p:nvSpPr>
          <p:cNvPr id="170" name="Google Shape;170;p21"/>
          <p:cNvSpPr/>
          <p:nvPr/>
        </p:nvSpPr>
        <p:spPr>
          <a:xfrm>
            <a:off x="9653587" y="278092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1" name="Google Shape;171;p21"/>
          <p:cNvSpPr/>
          <p:nvPr/>
        </p:nvSpPr>
        <p:spPr>
          <a:xfrm>
            <a:off x="9353550" y="5121021"/>
            <a:ext cx="457200" cy="457200"/>
          </a:xfrm>
          <a:custGeom>
            <a:rect b="b" l="l" r="r" t="t"/>
            <a:pathLst>
              <a:path extrusionOk="0" h="457200" w="457200">
                <a:moveTo>
                  <a:pt x="457200" y="0"/>
                </a:moveTo>
                <a:lnTo>
                  <a:pt x="0" y="0"/>
                </a:lnTo>
                <a:lnTo>
                  <a:pt x="0" y="457199"/>
                </a:lnTo>
                <a:lnTo>
                  <a:pt x="457200" y="457199"/>
                </a:lnTo>
                <a:lnTo>
                  <a:pt x="457200" y="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72" name="Google Shape;172;p21"/>
          <p:cNvSpPr/>
          <p:nvPr/>
        </p:nvSpPr>
        <p:spPr>
          <a:xfrm>
            <a:off x="9353550" y="565437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73" name="Google Shape;173;p21"/>
          <p:cNvGrpSpPr/>
          <p:nvPr/>
        </p:nvGrpSpPr>
        <p:grpSpPr>
          <a:xfrm>
            <a:off x="466090" y="6409690"/>
            <a:ext cx="3704590" cy="295274"/>
            <a:chOff x="466090" y="6409690"/>
            <a:chExt cx="3704590" cy="295274"/>
          </a:xfrm>
        </p:grpSpPr>
        <p:pic>
          <p:nvPicPr>
            <p:cNvPr id="174" name="Google Shape;174;p21"/>
            <p:cNvPicPr preferRelativeResize="0"/>
            <p:nvPr/>
          </p:nvPicPr>
          <p:blipFill rotWithShape="1">
            <a:blip r:embed="rId3">
              <a:alphaModFix/>
            </a:blip>
            <a:srcRect b="0" l="0" r="0" t="0"/>
            <a:stretch/>
          </p:blipFill>
          <p:spPr>
            <a:xfrm>
              <a:off x="1666754" y="6467525"/>
              <a:ext cx="76181" cy="199390"/>
            </a:xfrm>
            <a:prstGeom prst="rect">
              <a:avLst/>
            </a:prstGeom>
            <a:noFill/>
            <a:ln>
              <a:noFill/>
            </a:ln>
          </p:spPr>
        </p:pic>
        <p:pic>
          <p:nvPicPr>
            <p:cNvPr id="175" name="Google Shape;175;p21"/>
            <p:cNvPicPr preferRelativeResize="0"/>
            <p:nvPr/>
          </p:nvPicPr>
          <p:blipFill rotWithShape="1">
            <a:blip r:embed="rId4">
              <a:alphaModFix/>
            </a:blip>
            <a:srcRect b="0" l="0" r="0" t="0"/>
            <a:stretch/>
          </p:blipFill>
          <p:spPr>
            <a:xfrm>
              <a:off x="466090" y="6409690"/>
              <a:ext cx="3704590" cy="295274"/>
            </a:xfrm>
            <a:prstGeom prst="rect">
              <a:avLst/>
            </a:prstGeom>
            <a:noFill/>
            <a:ln>
              <a:noFill/>
            </a:ln>
          </p:spPr>
        </p:pic>
      </p:grpSp>
      <p:sp>
        <p:nvSpPr>
          <p:cNvPr id="176" name="Google Shape;176;p21"/>
          <p:cNvSpPr txBox="1"/>
          <p:nvPr/>
        </p:nvSpPr>
        <p:spPr>
          <a:xfrm>
            <a:off x="546101" y="836712"/>
            <a:ext cx="785415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4000" u="sng">
                <a:solidFill>
                  <a:schemeClr val="dk1"/>
                </a:solidFill>
                <a:latin typeface="Trebuchet MS"/>
                <a:ea typeface="Trebuchet MS"/>
                <a:cs typeface="Trebuchet MS"/>
                <a:sym typeface="Trebuchet MS"/>
              </a:rPr>
              <a:t>PROJECT TITLE: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2"/>
          <p:cNvGrpSpPr/>
          <p:nvPr/>
        </p:nvGrpSpPr>
        <p:grpSpPr>
          <a:xfrm>
            <a:off x="47625" y="4220883"/>
            <a:ext cx="4123944" cy="2637115"/>
            <a:chOff x="47625" y="4220883"/>
            <a:chExt cx="4123944" cy="2637115"/>
          </a:xfrm>
        </p:grpSpPr>
        <p:pic>
          <p:nvPicPr>
            <p:cNvPr id="182" name="Google Shape;182;p22"/>
            <p:cNvPicPr preferRelativeResize="0"/>
            <p:nvPr/>
          </p:nvPicPr>
          <p:blipFill rotWithShape="1">
            <a:blip r:embed="rId3">
              <a:alphaModFix/>
            </a:blip>
            <a:srcRect b="0" l="0" r="0" t="0"/>
            <a:stretch/>
          </p:blipFill>
          <p:spPr>
            <a:xfrm>
              <a:off x="466725" y="6811683"/>
              <a:ext cx="3704844" cy="46315"/>
            </a:xfrm>
            <a:prstGeom prst="rect">
              <a:avLst/>
            </a:prstGeom>
            <a:noFill/>
            <a:ln>
              <a:noFill/>
            </a:ln>
          </p:spPr>
        </p:pic>
        <p:pic>
          <p:nvPicPr>
            <p:cNvPr id="183" name="Google Shape;183;p22"/>
            <p:cNvPicPr preferRelativeResize="0"/>
            <p:nvPr/>
          </p:nvPicPr>
          <p:blipFill rotWithShape="1">
            <a:blip r:embed="rId4">
              <a:alphaModFix/>
            </a:blip>
            <a:srcRect b="0" l="0" r="0" t="0"/>
            <a:stretch/>
          </p:blipFill>
          <p:spPr>
            <a:xfrm>
              <a:off x="47625" y="4220883"/>
              <a:ext cx="1734312" cy="2637114"/>
            </a:xfrm>
            <a:prstGeom prst="rect">
              <a:avLst/>
            </a:prstGeom>
            <a:noFill/>
            <a:ln>
              <a:noFill/>
            </a:ln>
          </p:spPr>
        </p:pic>
      </p:grpSp>
      <p:sp>
        <p:nvSpPr>
          <p:cNvPr id="184" name="Google Shape;184;p22"/>
          <p:cNvSpPr txBox="1"/>
          <p:nvPr/>
        </p:nvSpPr>
        <p:spPr>
          <a:xfrm>
            <a:off x="2581910" y="2064702"/>
            <a:ext cx="5602322" cy="4058803"/>
          </a:xfrm>
          <a:prstGeom prst="rect">
            <a:avLst/>
          </a:prstGeom>
          <a:noFill/>
          <a:ln>
            <a:noFill/>
          </a:ln>
        </p:spPr>
        <p:txBody>
          <a:bodyPr anchorCtr="0" anchor="t" bIns="0" lIns="0" spcFirstLastPara="1" rIns="0" wrap="square" tIns="12700">
            <a:spAutoFit/>
          </a:bodyPr>
          <a:lstStyle/>
          <a:p>
            <a:pPr indent="-307975" lvl="0" marL="317500" marR="0" rtl="0" algn="l">
              <a:lnSpc>
                <a:spcPct val="100000"/>
              </a:lnSpc>
              <a:spcBef>
                <a:spcPts val="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Problem Statement</a:t>
            </a:r>
            <a:endParaRPr sz="3200">
              <a:solidFill>
                <a:schemeClr val="dk1"/>
              </a:solidFill>
              <a:latin typeface="Arial"/>
              <a:ea typeface="Arial"/>
              <a:cs typeface="Arial"/>
              <a:sym typeface="Arial"/>
            </a:endParaRPr>
          </a:p>
          <a:p>
            <a:pPr indent="-307975" lvl="0" marL="317500" marR="0" rtl="0" algn="l">
              <a:lnSpc>
                <a:spcPct val="100000"/>
              </a:lnSpc>
              <a:spcBef>
                <a:spcPts val="16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Project Overview</a:t>
            </a:r>
            <a:endParaRPr sz="3200">
              <a:solidFill>
                <a:schemeClr val="dk1"/>
              </a:solidFill>
              <a:latin typeface="Arial"/>
              <a:ea typeface="Arial"/>
              <a:cs typeface="Arial"/>
              <a:sym typeface="Arial"/>
            </a:endParaRPr>
          </a:p>
          <a:p>
            <a:pPr indent="-307975" lvl="0" marL="317500" marR="0" rtl="0" algn="l">
              <a:lnSpc>
                <a:spcPct val="100000"/>
              </a:lnSpc>
              <a:spcBef>
                <a:spcPts val="14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End Users</a:t>
            </a:r>
            <a:endParaRPr sz="3200">
              <a:solidFill>
                <a:schemeClr val="dk1"/>
              </a:solidFill>
              <a:latin typeface="Arial"/>
              <a:ea typeface="Arial"/>
              <a:cs typeface="Arial"/>
              <a:sym typeface="Arial"/>
            </a:endParaRPr>
          </a:p>
          <a:p>
            <a:pPr indent="-307975" lvl="0" marL="317500" marR="0" rtl="0" algn="l">
              <a:lnSpc>
                <a:spcPct val="100000"/>
              </a:lnSpc>
              <a:spcBef>
                <a:spcPts val="16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Our Solution and Proposition</a:t>
            </a:r>
            <a:endParaRPr sz="3200">
              <a:solidFill>
                <a:schemeClr val="dk1"/>
              </a:solidFill>
              <a:latin typeface="Arial"/>
              <a:ea typeface="Arial"/>
              <a:cs typeface="Arial"/>
              <a:sym typeface="Arial"/>
            </a:endParaRPr>
          </a:p>
          <a:p>
            <a:pPr indent="-307975" lvl="0" marL="317500" marR="0" rtl="0" algn="l">
              <a:lnSpc>
                <a:spcPct val="100000"/>
              </a:lnSpc>
              <a:spcBef>
                <a:spcPts val="14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Dataset Description</a:t>
            </a:r>
            <a:endParaRPr sz="3200">
              <a:solidFill>
                <a:schemeClr val="dk1"/>
              </a:solidFill>
              <a:latin typeface="Arial"/>
              <a:ea typeface="Arial"/>
              <a:cs typeface="Arial"/>
              <a:sym typeface="Arial"/>
            </a:endParaRPr>
          </a:p>
          <a:p>
            <a:pPr indent="-307975" lvl="0" marL="317500" marR="0" rtl="0" algn="l">
              <a:lnSpc>
                <a:spcPct val="100000"/>
              </a:lnSpc>
              <a:spcBef>
                <a:spcPts val="16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Modelling Approach</a:t>
            </a:r>
            <a:endParaRPr sz="3200">
              <a:solidFill>
                <a:schemeClr val="dk1"/>
              </a:solidFill>
              <a:latin typeface="Arial"/>
              <a:ea typeface="Arial"/>
              <a:cs typeface="Arial"/>
              <a:sym typeface="Arial"/>
            </a:endParaRPr>
          </a:p>
          <a:p>
            <a:pPr indent="-307975" lvl="0" marL="317500" marR="0" rtl="0" algn="l">
              <a:lnSpc>
                <a:spcPct val="117812"/>
              </a:lnSpc>
              <a:spcBef>
                <a:spcPts val="135"/>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Results and Discussion</a:t>
            </a:r>
            <a:endParaRPr sz="3200">
              <a:solidFill>
                <a:schemeClr val="dk1"/>
              </a:solidFill>
              <a:latin typeface="Arial"/>
              <a:ea typeface="Arial"/>
              <a:cs typeface="Arial"/>
              <a:sym typeface="Arial"/>
            </a:endParaRPr>
          </a:p>
          <a:p>
            <a:pPr indent="-307975" lvl="0" marL="322580" marR="0" rtl="0" algn="l">
              <a:lnSpc>
                <a:spcPct val="117812"/>
              </a:lnSpc>
              <a:spcBef>
                <a:spcPts val="0"/>
              </a:spcBef>
              <a:spcAft>
                <a:spcPts val="0"/>
              </a:spcAft>
              <a:buClr>
                <a:srgbClr val="0D0D0D"/>
              </a:buClr>
              <a:buSzPts val="3100"/>
              <a:buFont typeface="Arial"/>
              <a:buAutoNum type="arabicPeriod"/>
            </a:pPr>
            <a:r>
              <a:rPr lang="en-GB" sz="3200">
                <a:solidFill>
                  <a:srgbClr val="0D0D0D"/>
                </a:solidFill>
                <a:latin typeface="Arial"/>
                <a:ea typeface="Arial"/>
                <a:cs typeface="Arial"/>
                <a:sym typeface="Arial"/>
              </a:rPr>
              <a:t>Conclusion</a:t>
            </a:r>
            <a:endParaRPr sz="3200">
              <a:solidFill>
                <a:schemeClr val="dk1"/>
              </a:solidFill>
              <a:latin typeface="Arial"/>
              <a:ea typeface="Arial"/>
              <a:cs typeface="Arial"/>
              <a:sym typeface="Arial"/>
            </a:endParaRPr>
          </a:p>
        </p:txBody>
      </p:sp>
      <p:sp>
        <p:nvSpPr>
          <p:cNvPr id="185" name="Google Shape;185;p22"/>
          <p:cNvSpPr/>
          <p:nvPr/>
        </p:nvSpPr>
        <p:spPr>
          <a:xfrm>
            <a:off x="7362190" y="742823"/>
            <a:ext cx="361950" cy="361950"/>
          </a:xfrm>
          <a:custGeom>
            <a:rect b="b" l="l" r="r" t="t"/>
            <a:pathLst>
              <a:path extrusionOk="0" h="361950" w="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186" name="Google Shape;186;p22"/>
          <p:cNvPicPr preferRelativeResize="0"/>
          <p:nvPr/>
        </p:nvPicPr>
        <p:blipFill rotWithShape="1">
          <a:blip r:embed="rId5">
            <a:alphaModFix/>
          </a:blip>
          <a:srcRect b="0" l="0" r="0" t="0"/>
          <a:stretch/>
        </p:blipFill>
        <p:spPr>
          <a:xfrm>
            <a:off x="699769" y="966685"/>
            <a:ext cx="554710" cy="572935"/>
          </a:xfrm>
          <a:prstGeom prst="rect">
            <a:avLst/>
          </a:prstGeom>
          <a:noFill/>
          <a:ln>
            <a:noFill/>
          </a:ln>
        </p:spPr>
      </p:pic>
      <p:grpSp>
        <p:nvGrpSpPr>
          <p:cNvPr id="187" name="Google Shape;187;p22"/>
          <p:cNvGrpSpPr/>
          <p:nvPr/>
        </p:nvGrpSpPr>
        <p:grpSpPr>
          <a:xfrm>
            <a:off x="1372056" y="966685"/>
            <a:ext cx="2816504" cy="585126"/>
            <a:chOff x="1372056" y="966685"/>
            <a:chExt cx="2816504" cy="585126"/>
          </a:xfrm>
        </p:grpSpPr>
        <p:pic>
          <p:nvPicPr>
            <p:cNvPr id="188" name="Google Shape;188;p22"/>
            <p:cNvPicPr preferRelativeResize="0"/>
            <p:nvPr/>
          </p:nvPicPr>
          <p:blipFill rotWithShape="1">
            <a:blip r:embed="rId6">
              <a:alphaModFix/>
            </a:blip>
            <a:srcRect b="0" l="0" r="0" t="0"/>
            <a:stretch/>
          </p:blipFill>
          <p:spPr>
            <a:xfrm>
              <a:off x="1372056" y="971481"/>
              <a:ext cx="568223" cy="580330"/>
            </a:xfrm>
            <a:prstGeom prst="rect">
              <a:avLst/>
            </a:prstGeom>
            <a:noFill/>
            <a:ln>
              <a:noFill/>
            </a:ln>
          </p:spPr>
        </p:pic>
        <p:pic>
          <p:nvPicPr>
            <p:cNvPr id="189" name="Google Shape;189;p22"/>
            <p:cNvPicPr preferRelativeResize="0"/>
            <p:nvPr/>
          </p:nvPicPr>
          <p:blipFill rotWithShape="1">
            <a:blip r:embed="rId7">
              <a:alphaModFix/>
            </a:blip>
            <a:srcRect b="0" l="0" r="0" t="0"/>
            <a:stretch/>
          </p:blipFill>
          <p:spPr>
            <a:xfrm>
              <a:off x="1890394" y="979893"/>
              <a:ext cx="597369" cy="560743"/>
            </a:xfrm>
            <a:prstGeom prst="rect">
              <a:avLst/>
            </a:prstGeom>
            <a:noFill/>
            <a:ln>
              <a:noFill/>
            </a:ln>
          </p:spPr>
        </p:pic>
        <p:pic>
          <p:nvPicPr>
            <p:cNvPr id="190" name="Google Shape;190;p22"/>
            <p:cNvPicPr preferRelativeResize="0"/>
            <p:nvPr/>
          </p:nvPicPr>
          <p:blipFill rotWithShape="1">
            <a:blip r:embed="rId8">
              <a:alphaModFix/>
            </a:blip>
            <a:srcRect b="0" l="0" r="0" t="0"/>
            <a:stretch/>
          </p:blipFill>
          <p:spPr>
            <a:xfrm>
              <a:off x="2440050" y="979893"/>
              <a:ext cx="710145" cy="566839"/>
            </a:xfrm>
            <a:prstGeom prst="rect">
              <a:avLst/>
            </a:prstGeom>
            <a:noFill/>
            <a:ln>
              <a:noFill/>
            </a:ln>
          </p:spPr>
        </p:pic>
        <p:pic>
          <p:nvPicPr>
            <p:cNvPr id="191" name="Google Shape;191;p22"/>
            <p:cNvPicPr preferRelativeResize="0"/>
            <p:nvPr/>
          </p:nvPicPr>
          <p:blipFill rotWithShape="1">
            <a:blip r:embed="rId9">
              <a:alphaModFix/>
            </a:blip>
            <a:srcRect b="0" l="0" r="0" t="0"/>
            <a:stretch/>
          </p:blipFill>
          <p:spPr>
            <a:xfrm>
              <a:off x="3046602" y="979893"/>
              <a:ext cx="621753" cy="560743"/>
            </a:xfrm>
            <a:prstGeom prst="rect">
              <a:avLst/>
            </a:prstGeom>
            <a:noFill/>
            <a:ln>
              <a:noFill/>
            </a:ln>
          </p:spPr>
        </p:pic>
        <p:pic>
          <p:nvPicPr>
            <p:cNvPr id="192" name="Google Shape;192;p22"/>
            <p:cNvPicPr preferRelativeResize="0"/>
            <p:nvPr/>
          </p:nvPicPr>
          <p:blipFill rotWithShape="1">
            <a:blip r:embed="rId10">
              <a:alphaModFix/>
            </a:blip>
            <a:srcRect b="0" l="0" r="0" t="0"/>
            <a:stretch/>
          </p:blipFill>
          <p:spPr>
            <a:xfrm>
              <a:off x="3633850" y="966685"/>
              <a:ext cx="554710" cy="572935"/>
            </a:xfrm>
            <a:prstGeom prst="rect">
              <a:avLst/>
            </a:prstGeom>
            <a:noFill/>
            <a:ln>
              <a:noFill/>
            </a:ln>
          </p:spPr>
        </p:pic>
      </p:grpSp>
      <p:sp>
        <p:nvSpPr>
          <p:cNvPr id="193" name="Google Shape;193;p22"/>
          <p:cNvSpPr/>
          <p:nvPr/>
        </p:nvSpPr>
        <p:spPr>
          <a:xfrm>
            <a:off x="11010645" y="5610225"/>
            <a:ext cx="647700" cy="647700"/>
          </a:xfrm>
          <a:custGeom>
            <a:rect b="b" l="l" r="r" t="t"/>
            <a:pathLst>
              <a:path extrusionOk="0" h="647700" w="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194" name="Google Shape;194;p22"/>
          <p:cNvPicPr preferRelativeResize="0"/>
          <p:nvPr/>
        </p:nvPicPr>
        <p:blipFill rotWithShape="1">
          <a:blip r:embed="rId11">
            <a:alphaModFix/>
          </a:blip>
          <a:srcRect b="0" l="0" r="0" t="0"/>
          <a:stretch/>
        </p:blipFill>
        <p:spPr>
          <a:xfrm>
            <a:off x="10687684" y="6134011"/>
            <a:ext cx="248284" cy="248373"/>
          </a:xfrm>
          <a:prstGeom prst="rect">
            <a:avLst/>
          </a:prstGeom>
          <a:noFill/>
          <a:ln>
            <a:noFill/>
          </a:ln>
        </p:spPr>
      </p:pic>
      <p:sp>
        <p:nvSpPr>
          <p:cNvPr id="195" name="Google Shape;195;p22"/>
          <p:cNvSpPr txBox="1"/>
          <p:nvPr>
            <p:ph idx="12" type="sldNum"/>
          </p:nvPr>
        </p:nvSpPr>
        <p:spPr>
          <a:xfrm>
            <a:off x="8590663" y="6041362"/>
            <a:ext cx="683339" cy="365125"/>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ctrTitle"/>
          </p:nvPr>
        </p:nvSpPr>
        <p:spPr>
          <a:xfrm>
            <a:off x="691400" y="1213281"/>
            <a:ext cx="8095615" cy="673735"/>
          </a:xfrm>
          <a:prstGeom prst="rect">
            <a:avLst/>
          </a:prstGeom>
          <a:noFill/>
          <a:ln>
            <a:noFill/>
          </a:ln>
        </p:spPr>
        <p:txBody>
          <a:bodyPr anchorCtr="0" anchor="t" bIns="0" lIns="0" spcFirstLastPara="1" rIns="0" wrap="square" tIns="12700">
            <a:spAutoFit/>
          </a:bodyPr>
          <a:lstStyle/>
          <a:p>
            <a:pPr indent="0" lvl="0" marL="107950" rtl="0" algn="l">
              <a:lnSpc>
                <a:spcPct val="100000"/>
              </a:lnSpc>
              <a:spcBef>
                <a:spcPts val="0"/>
              </a:spcBef>
              <a:spcAft>
                <a:spcPts val="0"/>
              </a:spcAft>
              <a:buClr>
                <a:schemeClr val="dk1"/>
              </a:buClr>
              <a:buSzPts val="4250"/>
              <a:buFont typeface="Arial"/>
              <a:buNone/>
            </a:pPr>
            <a:r>
              <a:rPr i="0" lang="en-GB" sz="4250">
                <a:latin typeface="Arial"/>
                <a:ea typeface="Arial"/>
                <a:cs typeface="Arial"/>
                <a:sym typeface="Arial"/>
              </a:rPr>
              <a:t>PROBLEM STATEMENT</a:t>
            </a:r>
            <a:endParaRPr i="0" sz="4250">
              <a:latin typeface="Arial"/>
              <a:ea typeface="Arial"/>
              <a:cs typeface="Arial"/>
              <a:sym typeface="Arial"/>
            </a:endParaRPr>
          </a:p>
        </p:txBody>
      </p:sp>
      <p:sp>
        <p:nvSpPr>
          <p:cNvPr id="201" name="Google Shape;201;p23"/>
          <p:cNvSpPr txBox="1"/>
          <p:nvPr>
            <p:ph idx="12" type="sldNum"/>
          </p:nvPr>
        </p:nvSpPr>
        <p:spPr>
          <a:xfrm>
            <a:off x="8590663" y="6041362"/>
            <a:ext cx="683339" cy="365125"/>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None/>
            </a:pPr>
            <a:fld id="{00000000-1234-1234-1234-123412341234}" type="slidenum">
              <a:rPr lang="en-GB"/>
              <a:t>‹#›</a:t>
            </a:fld>
            <a:endParaRPr/>
          </a:p>
        </p:txBody>
      </p:sp>
      <p:sp>
        <p:nvSpPr>
          <p:cNvPr id="202" name="Google Shape;202;p23"/>
          <p:cNvSpPr txBox="1"/>
          <p:nvPr/>
        </p:nvSpPr>
        <p:spPr>
          <a:xfrm>
            <a:off x="705489" y="2209202"/>
            <a:ext cx="7712075" cy="3062698"/>
          </a:xfrm>
          <a:prstGeom prst="rect">
            <a:avLst/>
          </a:prstGeom>
          <a:noFill/>
          <a:ln>
            <a:noFill/>
          </a:ln>
        </p:spPr>
        <p:txBody>
          <a:bodyPr anchorCtr="0" anchor="t" bIns="0" lIns="0" spcFirstLastPara="1" rIns="0" wrap="square" tIns="2525">
            <a:spAutoFit/>
          </a:bodyPr>
          <a:lstStyle/>
          <a:p>
            <a:pPr indent="-6350" lvl="0" marL="19050" marR="5080" rtl="0" algn="just">
              <a:lnSpc>
                <a:spcPct val="102400"/>
              </a:lnSpc>
              <a:spcBef>
                <a:spcPts val="0"/>
              </a:spcBef>
              <a:spcAft>
                <a:spcPts val="0"/>
              </a:spcAft>
              <a:buNone/>
            </a:pPr>
            <a:r>
              <a:rPr lang="en-GB" sz="2800">
                <a:solidFill>
                  <a:schemeClr val="dk1"/>
                </a:solidFill>
                <a:latin typeface="Arial"/>
                <a:ea typeface="Arial"/>
                <a:cs typeface="Arial"/>
                <a:sym typeface="Arial"/>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a:p>
        </p:txBody>
      </p:sp>
      <p:sp>
        <p:nvSpPr>
          <p:cNvPr id="203" name="Google Shape;203;p23"/>
          <p:cNvSpPr/>
          <p:nvPr/>
        </p:nvSpPr>
        <p:spPr>
          <a:xfrm>
            <a:off x="9408368" y="1550149"/>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C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04" name="Google Shape;204;p23"/>
          <p:cNvPicPr preferRelativeResize="0"/>
          <p:nvPr/>
        </p:nvPicPr>
        <p:blipFill rotWithShape="1">
          <a:blip r:embed="rId3">
            <a:alphaModFix/>
          </a:blip>
          <a:srcRect b="0" l="0" r="0" t="0"/>
          <a:stretch/>
        </p:blipFill>
        <p:spPr>
          <a:xfrm>
            <a:off x="1665466" y="6467475"/>
            <a:ext cx="76091" cy="199390"/>
          </a:xfrm>
          <a:prstGeom prst="rect">
            <a:avLst/>
          </a:prstGeom>
          <a:noFill/>
          <a:ln>
            <a:noFill/>
          </a:ln>
        </p:spPr>
      </p:pic>
      <p:grpSp>
        <p:nvGrpSpPr>
          <p:cNvPr id="205" name="Google Shape;205;p23"/>
          <p:cNvGrpSpPr/>
          <p:nvPr/>
        </p:nvGrpSpPr>
        <p:grpSpPr>
          <a:xfrm>
            <a:off x="8534400" y="2702471"/>
            <a:ext cx="2762884" cy="3258185"/>
            <a:chOff x="8534400" y="2702471"/>
            <a:chExt cx="2762884" cy="3258185"/>
          </a:xfrm>
        </p:grpSpPr>
        <p:sp>
          <p:nvSpPr>
            <p:cNvPr id="206" name="Google Shape;206;p23"/>
            <p:cNvSpPr/>
            <p:nvPr/>
          </p:nvSpPr>
          <p:spPr>
            <a:xfrm>
              <a:off x="9896475" y="5131307"/>
              <a:ext cx="457200" cy="457200"/>
            </a:xfrm>
            <a:custGeom>
              <a:rect b="b" l="l" r="r" t="t"/>
              <a:pathLst>
                <a:path extrusionOk="0" h="457200" w="457200">
                  <a:moveTo>
                    <a:pt x="457073" y="0"/>
                  </a:moveTo>
                  <a:lnTo>
                    <a:pt x="0" y="0"/>
                  </a:lnTo>
                  <a:lnTo>
                    <a:pt x="0" y="457136"/>
                  </a:lnTo>
                  <a:lnTo>
                    <a:pt x="457073" y="457136"/>
                  </a:lnTo>
                  <a:lnTo>
                    <a:pt x="457073" y="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7" name="Google Shape;207;p23"/>
            <p:cNvSpPr/>
            <p:nvPr/>
          </p:nvSpPr>
          <p:spPr>
            <a:xfrm>
              <a:off x="9896475" y="5664631"/>
              <a:ext cx="180975" cy="180975"/>
            </a:xfrm>
            <a:custGeom>
              <a:rect b="b" l="l" r="r" t="t"/>
              <a:pathLst>
                <a:path extrusionOk="0" h="180975" w="180975">
                  <a:moveTo>
                    <a:pt x="180848" y="0"/>
                  </a:moveTo>
                  <a:lnTo>
                    <a:pt x="0" y="0"/>
                  </a:lnTo>
                  <a:lnTo>
                    <a:pt x="0" y="180975"/>
                  </a:lnTo>
                  <a:lnTo>
                    <a:pt x="180848" y="180975"/>
                  </a:lnTo>
                  <a:lnTo>
                    <a:pt x="180848" y="0"/>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08" name="Google Shape;208;p23"/>
            <p:cNvPicPr preferRelativeResize="0"/>
            <p:nvPr/>
          </p:nvPicPr>
          <p:blipFill rotWithShape="1">
            <a:blip r:embed="rId4">
              <a:alphaModFix/>
            </a:blip>
            <a:srcRect b="0" l="0" r="0" t="0"/>
            <a:stretch/>
          </p:blipFill>
          <p:spPr>
            <a:xfrm>
              <a:off x="8534400" y="2702471"/>
              <a:ext cx="2762884" cy="325818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24"/>
          <p:cNvGrpSpPr/>
          <p:nvPr/>
        </p:nvGrpSpPr>
        <p:grpSpPr>
          <a:xfrm>
            <a:off x="8657590" y="2648585"/>
            <a:ext cx="3533775" cy="3810000"/>
            <a:chOff x="8657590" y="2648585"/>
            <a:chExt cx="3533775" cy="3810000"/>
          </a:xfrm>
        </p:grpSpPr>
        <p:sp>
          <p:nvSpPr>
            <p:cNvPr id="214" name="Google Shape;214;p2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5" name="Google Shape;215;p24"/>
            <p:cNvSpPr/>
            <p:nvPr/>
          </p:nvSpPr>
          <p:spPr>
            <a:xfrm>
              <a:off x="9353169" y="5362448"/>
              <a:ext cx="457200" cy="457200"/>
            </a:xfrm>
            <a:custGeom>
              <a:rect b="b" l="l" r="r" t="t"/>
              <a:pathLst>
                <a:path extrusionOk="0" h="457200" w="457200">
                  <a:moveTo>
                    <a:pt x="457200" y="0"/>
                  </a:moveTo>
                  <a:lnTo>
                    <a:pt x="0" y="0"/>
                  </a:lnTo>
                  <a:lnTo>
                    <a:pt x="0" y="457199"/>
                  </a:lnTo>
                  <a:lnTo>
                    <a:pt x="457200" y="457199"/>
                  </a:lnTo>
                  <a:lnTo>
                    <a:pt x="457200" y="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16" name="Google Shape;216;p24"/>
            <p:cNvPicPr preferRelativeResize="0"/>
            <p:nvPr/>
          </p:nvPicPr>
          <p:blipFill rotWithShape="1">
            <a:blip r:embed="rId3">
              <a:alphaModFix/>
            </a:blip>
            <a:srcRect b="0" l="0" r="0" t="0"/>
            <a:stretch/>
          </p:blipFill>
          <p:spPr>
            <a:xfrm>
              <a:off x="8657590" y="2648585"/>
              <a:ext cx="3533775" cy="3810000"/>
            </a:xfrm>
            <a:prstGeom prst="rect">
              <a:avLst/>
            </a:prstGeom>
            <a:noFill/>
            <a:ln>
              <a:noFill/>
            </a:ln>
          </p:spPr>
        </p:pic>
      </p:grpSp>
      <p:sp>
        <p:nvSpPr>
          <p:cNvPr id="217" name="Google Shape;217;p24"/>
          <p:cNvSpPr txBox="1"/>
          <p:nvPr>
            <p:ph type="title"/>
          </p:nvPr>
        </p:nvSpPr>
        <p:spPr>
          <a:xfrm>
            <a:off x="677334" y="609600"/>
            <a:ext cx="8596668" cy="666849"/>
          </a:xfrm>
          <a:prstGeom prst="rect">
            <a:avLst/>
          </a:prstGeom>
          <a:noFill/>
          <a:ln>
            <a:noFill/>
          </a:ln>
        </p:spPr>
        <p:txBody>
          <a:bodyPr anchorCtr="0" anchor="t" bIns="0" lIns="0" spcFirstLastPara="1" rIns="0" wrap="square" tIns="12700">
            <a:spAutoFit/>
          </a:bodyPr>
          <a:lstStyle/>
          <a:p>
            <a:pPr indent="0" lvl="0" marL="9525" rtl="0" algn="l">
              <a:lnSpc>
                <a:spcPct val="100000"/>
              </a:lnSpc>
              <a:spcBef>
                <a:spcPts val="0"/>
              </a:spcBef>
              <a:spcAft>
                <a:spcPts val="0"/>
              </a:spcAft>
              <a:buClr>
                <a:schemeClr val="dk1"/>
              </a:buClr>
              <a:buSzPts val="4250"/>
              <a:buFont typeface="Trebuchet MS"/>
              <a:buNone/>
            </a:pPr>
            <a:r>
              <a:rPr b="1" lang="en-GB" sz="4250">
                <a:solidFill>
                  <a:schemeClr val="dk1"/>
                </a:solidFill>
              </a:rPr>
              <a:t>PROJECT OVERVIEW:</a:t>
            </a:r>
            <a:endParaRPr b="1" sz="4250">
              <a:solidFill>
                <a:schemeClr val="dk1"/>
              </a:solidFill>
            </a:endParaRPr>
          </a:p>
        </p:txBody>
      </p:sp>
      <p:sp>
        <p:nvSpPr>
          <p:cNvPr id="218" name="Google Shape;218;p24"/>
          <p:cNvSpPr txBox="1"/>
          <p:nvPr>
            <p:ph idx="12" type="sldNum"/>
          </p:nvPr>
        </p:nvSpPr>
        <p:spPr>
          <a:xfrm>
            <a:off x="8590663" y="6041362"/>
            <a:ext cx="683339" cy="365125"/>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None/>
            </a:pPr>
            <a:fld id="{00000000-1234-1234-1234-123412341234}" type="slidenum">
              <a:rPr lang="en-GB"/>
              <a:t>‹#›</a:t>
            </a:fld>
            <a:endParaRPr/>
          </a:p>
        </p:txBody>
      </p:sp>
      <p:sp>
        <p:nvSpPr>
          <p:cNvPr id="219" name="Google Shape;219;p24"/>
          <p:cNvSpPr txBox="1"/>
          <p:nvPr/>
        </p:nvSpPr>
        <p:spPr>
          <a:xfrm>
            <a:off x="8542908" y="2039620"/>
            <a:ext cx="2101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2400">
                <a:solidFill>
                  <a:srgbClr val="0D0D0D"/>
                </a:solidFill>
                <a:latin typeface="Arial"/>
                <a:ea typeface="Arial"/>
                <a:cs typeface="Arial"/>
                <a:sym typeface="Arial"/>
              </a:rPr>
              <a:t>•</a:t>
            </a:r>
            <a:r>
              <a:rPr lang="en-GB" sz="2400">
                <a:solidFill>
                  <a:srgbClr val="0D0D0D"/>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220" name="Google Shape;220;p24"/>
          <p:cNvSpPr txBox="1"/>
          <p:nvPr/>
        </p:nvSpPr>
        <p:spPr>
          <a:xfrm>
            <a:off x="677995" y="1694929"/>
            <a:ext cx="7893684" cy="4124719"/>
          </a:xfrm>
          <a:prstGeom prst="rect">
            <a:avLst/>
          </a:prstGeom>
          <a:noFill/>
          <a:ln>
            <a:noFill/>
          </a:ln>
        </p:spPr>
        <p:txBody>
          <a:bodyPr anchorCtr="0" anchor="t" bIns="0" lIns="0" spcFirstLastPara="1" rIns="0" wrap="square" tIns="3175">
            <a:spAutoFit/>
          </a:bodyPr>
          <a:lstStyle/>
          <a:p>
            <a:pPr indent="0" lvl="0" marL="12700" marR="5080" rtl="0" algn="just">
              <a:lnSpc>
                <a:spcPct val="102299"/>
              </a:lnSpc>
              <a:spcBef>
                <a:spcPts val="0"/>
              </a:spcBef>
              <a:spcAft>
                <a:spcPts val="0"/>
              </a:spcAft>
              <a:buNone/>
            </a:pPr>
            <a:r>
              <a:rPr lang="en-GB" sz="2400">
                <a:solidFill>
                  <a:schemeClr val="dk1"/>
                </a:solidFill>
                <a:latin typeface="Trebuchet MS"/>
                <a:ea typeface="Trebuchet MS"/>
                <a:cs typeface="Trebuchet MS"/>
                <a:sym typeface="Trebuchet MS"/>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a:solidFill>
                <a:schemeClr val="dk1"/>
              </a:solidFill>
              <a:latin typeface="Times New Roman"/>
              <a:ea typeface="Times New Roman"/>
              <a:cs typeface="Times New Roman"/>
              <a:sym typeface="Times New Roman"/>
            </a:endParaRPr>
          </a:p>
        </p:txBody>
      </p:sp>
      <p:sp>
        <p:nvSpPr>
          <p:cNvPr id="221" name="Google Shape;221;p24"/>
          <p:cNvSpPr/>
          <p:nvPr/>
        </p:nvSpPr>
        <p:spPr>
          <a:xfrm>
            <a:off x="9534525" y="179964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42D0A0"/>
              </a:solidFill>
              <a:latin typeface="Trebuchet MS"/>
              <a:ea typeface="Trebuchet MS"/>
              <a:cs typeface="Trebuchet MS"/>
              <a:sym typeface="Trebuchet MS"/>
            </a:endParaRPr>
          </a:p>
        </p:txBody>
      </p:sp>
      <p:pic>
        <p:nvPicPr>
          <p:cNvPr id="222" name="Google Shape;222;p24"/>
          <p:cNvPicPr preferRelativeResize="0"/>
          <p:nvPr/>
        </p:nvPicPr>
        <p:blipFill rotWithShape="1">
          <a:blip r:embed="rId4">
            <a:alphaModFix/>
          </a:blip>
          <a:srcRect b="0" l="0" r="0" t="0"/>
          <a:stretch/>
        </p:blipFill>
        <p:spPr>
          <a:xfrm>
            <a:off x="1665466" y="6467475"/>
            <a:ext cx="76091" cy="1993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5"/>
          <p:cNvPicPr preferRelativeResize="0"/>
          <p:nvPr/>
        </p:nvPicPr>
        <p:blipFill rotWithShape="1">
          <a:blip r:embed="rId3">
            <a:alphaModFix/>
          </a:blip>
          <a:srcRect b="0" l="0" r="0" t="0"/>
          <a:stretch/>
        </p:blipFill>
        <p:spPr>
          <a:xfrm>
            <a:off x="78764" y="513206"/>
            <a:ext cx="1718945" cy="2221865"/>
          </a:xfrm>
          <a:prstGeom prst="rect">
            <a:avLst/>
          </a:prstGeom>
          <a:noFill/>
          <a:ln>
            <a:noFill/>
          </a:ln>
        </p:spPr>
      </p:pic>
      <p:sp>
        <p:nvSpPr>
          <p:cNvPr id="228" name="Google Shape;228;p2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29" name="Google Shape;229;p25"/>
          <p:cNvSpPr txBox="1"/>
          <p:nvPr>
            <p:ph type="title"/>
          </p:nvPr>
        </p:nvSpPr>
        <p:spPr>
          <a:xfrm>
            <a:off x="1896428" y="133695"/>
            <a:ext cx="7547609" cy="63563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accent1"/>
              </a:buClr>
              <a:buSzPts val="4000"/>
              <a:buFont typeface="Trebuchet MS"/>
              <a:buNone/>
            </a:pPr>
            <a:r>
              <a:rPr lang="en-GB" sz="4000"/>
              <a:t>WHO ARE THE END USERS?</a:t>
            </a:r>
            <a:endParaRPr sz="4000"/>
          </a:p>
        </p:txBody>
      </p:sp>
      <p:sp>
        <p:nvSpPr>
          <p:cNvPr id="230" name="Google Shape;230;p25"/>
          <p:cNvSpPr txBox="1"/>
          <p:nvPr>
            <p:ph idx="12" type="sldNum"/>
          </p:nvPr>
        </p:nvSpPr>
        <p:spPr>
          <a:xfrm>
            <a:off x="8590663" y="6041362"/>
            <a:ext cx="683339" cy="365125"/>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None/>
            </a:pPr>
            <a:fld id="{00000000-1234-1234-1234-123412341234}" type="slidenum">
              <a:rPr lang="en-GB"/>
              <a:t>‹#›</a:t>
            </a:fld>
            <a:endParaRPr/>
          </a:p>
        </p:txBody>
      </p:sp>
      <p:sp>
        <p:nvSpPr>
          <p:cNvPr id="231" name="Google Shape;231;p25"/>
          <p:cNvSpPr txBox="1"/>
          <p:nvPr/>
        </p:nvSpPr>
        <p:spPr>
          <a:xfrm>
            <a:off x="2658110" y="1556448"/>
            <a:ext cx="5974080" cy="443711"/>
          </a:xfrm>
          <a:prstGeom prst="rect">
            <a:avLst/>
          </a:prstGeom>
          <a:noFill/>
          <a:ln>
            <a:noFill/>
          </a:ln>
        </p:spPr>
        <p:txBody>
          <a:bodyPr anchorCtr="0" anchor="t" bIns="0" lIns="0" spcFirstLastPara="1" rIns="0" wrap="square" tIns="12700">
            <a:spAutoFit/>
          </a:bodyPr>
          <a:lstStyle/>
          <a:p>
            <a:pPr indent="0" lvl="0" marL="636270" marR="0" rtl="0" algn="ctr">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232" name="Google Shape;232;p25"/>
          <p:cNvSpPr/>
          <p:nvPr/>
        </p:nvSpPr>
        <p:spPr>
          <a:xfrm>
            <a:off x="9892336" y="2627693"/>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chemeClr val="accent2"/>
          </a:solidFill>
          <a:ln cap="rnd" cmpd="sng" w="190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33" name="Google Shape;233;p25"/>
          <p:cNvSpPr/>
          <p:nvPr/>
        </p:nvSpPr>
        <p:spPr>
          <a:xfrm>
            <a:off x="1789427" y="663729"/>
            <a:ext cx="8506145" cy="6186309"/>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The end users of the "HR Employee Management Dashboard" include:</a:t>
            </a:r>
            <a:endParaRPr/>
          </a:p>
          <a:p>
            <a:pPr indent="-342900" lvl="0" marL="342900" marR="0" rtl="0" algn="l">
              <a:lnSpc>
                <a:spcPct val="150000"/>
              </a:lnSpc>
              <a:spcBef>
                <a:spcPts val="0"/>
              </a:spcBef>
              <a:spcAft>
                <a:spcPts val="0"/>
              </a:spcAft>
              <a:buClr>
                <a:schemeClr val="dk1"/>
              </a:buClr>
              <a:buSzPts val="1800"/>
              <a:buFont typeface="Trebuchet MS"/>
              <a:buAutoNum type="arabicPeriod"/>
            </a:pPr>
            <a:r>
              <a:rPr b="1" i="0" lang="en-GB" sz="1800" u="none" cap="none" strike="noStrike">
                <a:solidFill>
                  <a:schemeClr val="dk1"/>
                </a:solidFill>
                <a:latin typeface="Arial"/>
                <a:ea typeface="Arial"/>
                <a:cs typeface="Arial"/>
                <a:sym typeface="Arial"/>
              </a:rPr>
              <a:t>HR Managers</a:t>
            </a:r>
            <a:r>
              <a:rPr b="0" i="0" lang="en-GB" sz="1800" u="none" cap="none" strike="noStrike">
                <a:solidFill>
                  <a:schemeClr val="dk1"/>
                </a:solidFill>
                <a:latin typeface="Arial"/>
                <a:ea typeface="Arial"/>
                <a:cs typeface="Arial"/>
                <a:sym typeface="Arial"/>
              </a:rPr>
              <a:t> – To track employee performance, turnover, and satisfaction, and make data-driven decisions regarding hiring, retention, and training strategies.</a:t>
            </a:r>
            <a:endParaRPr/>
          </a:p>
          <a:p>
            <a:pPr indent="-342900" lvl="0" marL="342900" marR="0" rtl="0" algn="l">
              <a:lnSpc>
                <a:spcPct val="150000"/>
              </a:lnSpc>
              <a:spcBef>
                <a:spcPts val="0"/>
              </a:spcBef>
              <a:spcAft>
                <a:spcPts val="0"/>
              </a:spcAft>
              <a:buClr>
                <a:schemeClr val="dk1"/>
              </a:buClr>
              <a:buSzPts val="1800"/>
              <a:buFont typeface="Trebuchet MS"/>
              <a:buAutoNum type="arabicPeriod"/>
            </a:pPr>
            <a:r>
              <a:rPr b="1" i="0" lang="en-GB" sz="1800" u="none" cap="none" strike="noStrike">
                <a:solidFill>
                  <a:schemeClr val="dk1"/>
                </a:solidFill>
                <a:latin typeface="Arial"/>
                <a:ea typeface="Arial"/>
                <a:cs typeface="Arial"/>
                <a:sym typeface="Arial"/>
              </a:rPr>
              <a:t>Recruitment Teams</a:t>
            </a:r>
            <a:r>
              <a:rPr b="0" i="0" lang="en-GB" sz="1800" u="none" cap="none" strike="noStrike">
                <a:solidFill>
                  <a:schemeClr val="dk1"/>
                </a:solidFill>
                <a:latin typeface="Arial"/>
                <a:ea typeface="Arial"/>
                <a:cs typeface="Arial"/>
                <a:sym typeface="Arial"/>
              </a:rPr>
              <a:t> – To identify patterns in workforce attrition and improve hiring processes by understanding the factors influencing employee turnover.</a:t>
            </a:r>
            <a:endParaRPr/>
          </a:p>
          <a:p>
            <a:pPr indent="-342900" lvl="0" marL="342900" marR="0" rtl="0" algn="l">
              <a:lnSpc>
                <a:spcPct val="150000"/>
              </a:lnSpc>
              <a:spcBef>
                <a:spcPts val="0"/>
              </a:spcBef>
              <a:spcAft>
                <a:spcPts val="0"/>
              </a:spcAft>
              <a:buClr>
                <a:schemeClr val="dk1"/>
              </a:buClr>
              <a:buSzPts val="1800"/>
              <a:buFont typeface="Trebuchet MS"/>
              <a:buAutoNum type="arabicPeriod"/>
            </a:pPr>
            <a:r>
              <a:rPr b="1" i="0" lang="en-GB" sz="1800" u="none" cap="none" strike="noStrike">
                <a:solidFill>
                  <a:schemeClr val="dk1"/>
                </a:solidFill>
                <a:latin typeface="Arial"/>
                <a:ea typeface="Arial"/>
                <a:cs typeface="Arial"/>
                <a:sym typeface="Arial"/>
              </a:rPr>
              <a:t>Department Heads/Team Leaders</a:t>
            </a:r>
            <a:r>
              <a:rPr b="0" i="0" lang="en-GB" sz="1800" u="none" cap="none" strike="noStrike">
                <a:solidFill>
                  <a:schemeClr val="dk1"/>
                </a:solidFill>
                <a:latin typeface="Arial"/>
                <a:ea typeface="Arial"/>
                <a:cs typeface="Arial"/>
                <a:sym typeface="Arial"/>
              </a:rPr>
              <a:t> – To monitor employee performance within their teams and manage resources more effectively.</a:t>
            </a:r>
            <a:endParaRPr/>
          </a:p>
          <a:p>
            <a:pPr indent="-342900" lvl="0" marL="342900" marR="0" rtl="0" algn="l">
              <a:lnSpc>
                <a:spcPct val="150000"/>
              </a:lnSpc>
              <a:spcBef>
                <a:spcPts val="0"/>
              </a:spcBef>
              <a:spcAft>
                <a:spcPts val="0"/>
              </a:spcAft>
              <a:buClr>
                <a:schemeClr val="dk1"/>
              </a:buClr>
              <a:buSzPts val="1800"/>
              <a:buFont typeface="Trebuchet MS"/>
              <a:buAutoNum type="arabicPeriod"/>
            </a:pPr>
            <a:r>
              <a:rPr b="1" i="0" lang="en-GB" sz="1800" u="none" cap="none" strike="noStrike">
                <a:solidFill>
                  <a:schemeClr val="dk1"/>
                </a:solidFill>
                <a:latin typeface="Arial"/>
                <a:ea typeface="Arial"/>
                <a:cs typeface="Arial"/>
                <a:sym typeface="Arial"/>
              </a:rPr>
              <a:t>Executives and Decision Makers</a:t>
            </a:r>
            <a:r>
              <a:rPr b="0" i="0" lang="en-GB" sz="1800" u="none" cap="none" strike="noStrike">
                <a:solidFill>
                  <a:schemeClr val="dk1"/>
                </a:solidFill>
                <a:latin typeface="Arial"/>
                <a:ea typeface="Arial"/>
                <a:cs typeface="Arial"/>
                <a:sym typeface="Arial"/>
              </a:rPr>
              <a:t> – To gain a high-level view of workforce trends and make strategic decisions related to human resources, talent retention, and organizational development.</a:t>
            </a:r>
            <a:endParaRPr/>
          </a:p>
          <a:p>
            <a:pPr indent="-342900" lvl="0" marL="342900" marR="0" rtl="0" algn="l">
              <a:lnSpc>
                <a:spcPct val="150000"/>
              </a:lnSpc>
              <a:spcBef>
                <a:spcPts val="0"/>
              </a:spcBef>
              <a:spcAft>
                <a:spcPts val="0"/>
              </a:spcAft>
              <a:buClr>
                <a:schemeClr val="dk1"/>
              </a:buClr>
              <a:buSzPts val="1800"/>
              <a:buFont typeface="Trebuchet MS"/>
              <a:buAutoNum type="arabicPeriod"/>
            </a:pPr>
            <a:r>
              <a:rPr b="1" i="0" lang="en-GB" sz="1800" u="none" cap="none" strike="noStrike">
                <a:solidFill>
                  <a:schemeClr val="dk1"/>
                </a:solidFill>
                <a:latin typeface="Arial"/>
                <a:ea typeface="Arial"/>
                <a:cs typeface="Arial"/>
                <a:sym typeface="Arial"/>
              </a:rPr>
              <a:t>HR Analysts</a:t>
            </a:r>
            <a:r>
              <a:rPr b="0" i="0" lang="en-GB" sz="1800" u="none" cap="none" strike="noStrike">
                <a:solidFill>
                  <a:schemeClr val="dk1"/>
                </a:solidFill>
                <a:latin typeface="Arial"/>
                <a:ea typeface="Arial"/>
                <a:cs typeface="Arial"/>
                <a:sym typeface="Arial"/>
              </a:rPr>
              <a:t> – To conduct in-depth data analysis and provide insights into workforce trends, turnover, and job satisfaction, contributing to HR planning and improvements.</a:t>
            </a:r>
            <a:endParaRPr/>
          </a:p>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26"/>
          <p:cNvPicPr preferRelativeResize="0"/>
          <p:nvPr/>
        </p:nvPicPr>
        <p:blipFill rotWithShape="1">
          <a:blip r:embed="rId3">
            <a:alphaModFix/>
          </a:blip>
          <a:srcRect b="0" l="0" r="0" t="0"/>
          <a:stretch/>
        </p:blipFill>
        <p:spPr>
          <a:xfrm>
            <a:off x="13825" y="951146"/>
            <a:ext cx="2695574" cy="3248025"/>
          </a:xfrm>
          <a:prstGeom prst="rect">
            <a:avLst/>
          </a:prstGeom>
          <a:noFill/>
          <a:ln>
            <a:noFill/>
          </a:ln>
        </p:spPr>
      </p:pic>
      <p:sp>
        <p:nvSpPr>
          <p:cNvPr id="239" name="Google Shape;239;p26"/>
          <p:cNvSpPr txBox="1"/>
          <p:nvPr/>
        </p:nvSpPr>
        <p:spPr>
          <a:xfrm>
            <a:off x="407368" y="375836"/>
            <a:ext cx="9763125" cy="575310"/>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Clr>
                <a:schemeClr val="accent1"/>
              </a:buClr>
              <a:buSzPts val="3600"/>
              <a:buFont typeface="Trebuchet MS"/>
              <a:buNone/>
            </a:pPr>
            <a:r>
              <a:rPr lang="en-GB" sz="3600">
                <a:solidFill>
                  <a:schemeClr val="accent1"/>
                </a:solidFill>
                <a:latin typeface="Trebuchet MS"/>
                <a:ea typeface="Trebuchet MS"/>
                <a:cs typeface="Trebuchet MS"/>
                <a:sym typeface="Trebuchet MS"/>
              </a:rPr>
              <a:t>OUR SOLUTION AND ITS VALUE PROPOSITION</a:t>
            </a:r>
            <a:endParaRPr/>
          </a:p>
        </p:txBody>
      </p:sp>
      <p:sp>
        <p:nvSpPr>
          <p:cNvPr id="240" name="Google Shape;240;p26"/>
          <p:cNvSpPr/>
          <p:nvPr/>
        </p:nvSpPr>
        <p:spPr>
          <a:xfrm>
            <a:off x="2709399" y="1586096"/>
            <a:ext cx="7272808" cy="3901837"/>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400"/>
              <a:buFont typeface="Arial"/>
              <a:buChar char="•"/>
            </a:pPr>
            <a:r>
              <a:rPr b="1" i="0" lang="en-GB" sz="2400" u="none" cap="none" strike="noStrike">
                <a:solidFill>
                  <a:schemeClr val="dk1"/>
                </a:solidFill>
                <a:latin typeface="Arial"/>
                <a:ea typeface="Arial"/>
                <a:cs typeface="Arial"/>
                <a:sym typeface="Arial"/>
              </a:rPr>
              <a:t>Visualization:</a:t>
            </a:r>
            <a:r>
              <a:rPr b="0" i="0" lang="en-GB" sz="2400" u="none" cap="none" strike="noStrike">
                <a:solidFill>
                  <a:schemeClr val="dk1"/>
                </a:solidFill>
                <a:latin typeface="Arial"/>
                <a:ea typeface="Arial"/>
                <a:cs typeface="Arial"/>
                <a:sym typeface="Arial"/>
              </a:rPr>
              <a:t> A simple diagram or flowchart can illustrate how your solution works. Use bullet points to highlight key features and benefits.</a:t>
            </a:r>
            <a:endParaRPr/>
          </a:p>
          <a:p>
            <a:pPr indent="0" lvl="0" marL="0" marR="0" rtl="0" algn="l">
              <a:lnSpc>
                <a:spcPct val="15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400"/>
              <a:buFont typeface="Arial"/>
              <a:buChar char="•"/>
            </a:pPr>
            <a:r>
              <a:rPr b="1" i="0" lang="en-GB" sz="2400" u="none" cap="none" strike="noStrike">
                <a:solidFill>
                  <a:schemeClr val="dk1"/>
                </a:solidFill>
                <a:latin typeface="Arial"/>
                <a:ea typeface="Arial"/>
                <a:cs typeface="Arial"/>
                <a:sym typeface="Arial"/>
              </a:rPr>
              <a:t>Value Proposition:</a:t>
            </a:r>
            <a:r>
              <a:rPr b="0" i="0" lang="en-GB" sz="2400" u="none" cap="none" strike="noStrike">
                <a:solidFill>
                  <a:schemeClr val="dk1"/>
                </a:solidFill>
                <a:latin typeface="Arial"/>
                <a:ea typeface="Arial"/>
                <a:cs typeface="Arial"/>
                <a:sym typeface="Arial"/>
              </a:rPr>
              <a:t> A strong value proposition can be presented in a concise statement or a tagline.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46" name="Google Shape;246;p27"/>
          <p:cNvSpPr txBox="1"/>
          <p:nvPr>
            <p:ph idx="12" type="sldNum"/>
          </p:nvPr>
        </p:nvSpPr>
        <p:spPr>
          <a:xfrm>
            <a:off x="8590663" y="6041362"/>
            <a:ext cx="683339" cy="365125"/>
          </a:xfrm>
          <a:prstGeom prst="rect">
            <a:avLst/>
          </a:prstGeom>
          <a:noFill/>
          <a:ln>
            <a:noFill/>
          </a:ln>
        </p:spPr>
        <p:txBody>
          <a:bodyPr anchorCtr="0" anchor="ctr" bIns="0" lIns="0" spcFirstLastPara="1" rIns="0" wrap="square" tIns="3800">
            <a:spAutoFit/>
          </a:bodyPr>
          <a:lstStyle/>
          <a:p>
            <a:pPr indent="0" lvl="0" marL="38100" rtl="0" algn="r">
              <a:lnSpc>
                <a:spcPct val="100000"/>
              </a:lnSpc>
              <a:spcBef>
                <a:spcPts val="0"/>
              </a:spcBef>
              <a:spcAft>
                <a:spcPts val="0"/>
              </a:spcAft>
              <a:buNone/>
            </a:pPr>
            <a:fld id="{00000000-1234-1234-1234-123412341234}" type="slidenum">
              <a:rPr lang="en-GB"/>
              <a:t>‹#›</a:t>
            </a:fld>
            <a:endParaRPr/>
          </a:p>
        </p:txBody>
      </p:sp>
      <p:sp>
        <p:nvSpPr>
          <p:cNvPr id="247" name="Google Shape;247;p27"/>
          <p:cNvSpPr/>
          <p:nvPr/>
        </p:nvSpPr>
        <p:spPr>
          <a:xfrm>
            <a:off x="9353550" y="226352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48" name="Google Shape;248;p27"/>
          <p:cNvSpPr txBox="1"/>
          <p:nvPr/>
        </p:nvSpPr>
        <p:spPr>
          <a:xfrm>
            <a:off x="2279576" y="332656"/>
            <a:ext cx="3960440" cy="575310"/>
          </a:xfrm>
          <a:prstGeom prst="rect">
            <a:avLst/>
          </a:prstGeom>
          <a:noFill/>
          <a:ln>
            <a:noFill/>
          </a:ln>
        </p:spPr>
        <p:txBody>
          <a:bodyPr anchorCtr="0" anchor="t" bIns="0" lIns="0" spcFirstLastPara="1" rIns="0" wrap="square" tIns="13325">
            <a:spAutoFit/>
          </a:bodyPr>
          <a:lstStyle/>
          <a:p>
            <a:pPr indent="0" lvl="0" marL="12700" marR="0" rtl="0" algn="l">
              <a:spcBef>
                <a:spcPts val="0"/>
              </a:spcBef>
              <a:spcAft>
                <a:spcPts val="0"/>
              </a:spcAft>
              <a:buClr>
                <a:schemeClr val="accent1"/>
              </a:buClr>
              <a:buSzPts val="3600"/>
              <a:buFont typeface="Trebuchet MS"/>
              <a:buNone/>
            </a:pPr>
            <a:r>
              <a:rPr lang="en-GB" sz="3600">
                <a:solidFill>
                  <a:schemeClr val="accent1"/>
                </a:solidFill>
                <a:latin typeface="Trebuchet MS"/>
                <a:ea typeface="Trebuchet MS"/>
                <a:cs typeface="Trebuchet MS"/>
                <a:sym typeface="Trebuchet MS"/>
              </a:rPr>
              <a:t>DATASET SUMMARY</a:t>
            </a:r>
            <a:endParaRPr sz="3600">
              <a:solidFill>
                <a:schemeClr val="accent1"/>
              </a:solidFill>
              <a:latin typeface="Trebuchet MS"/>
              <a:ea typeface="Trebuchet MS"/>
              <a:cs typeface="Trebuchet MS"/>
              <a:sym typeface="Trebuchet MS"/>
            </a:endParaRPr>
          </a:p>
        </p:txBody>
      </p:sp>
      <p:sp>
        <p:nvSpPr>
          <p:cNvPr id="249" name="Google Shape;249;p27"/>
          <p:cNvSpPr/>
          <p:nvPr/>
        </p:nvSpPr>
        <p:spPr>
          <a:xfrm>
            <a:off x="383704" y="866616"/>
            <a:ext cx="11712624" cy="6042680"/>
          </a:xfrm>
          <a:prstGeom prst="rect">
            <a:avLst/>
          </a:prstGeom>
          <a:noFill/>
          <a:ln>
            <a:noFill/>
          </a:ln>
        </p:spPr>
        <p:txBody>
          <a:bodyPr anchorCtr="0" anchor="ctr" bIns="45700" lIns="91425" spcFirstLastPara="1" rIns="91425" wrap="square" tIns="45700">
            <a:noAutofit/>
          </a:bodyPr>
          <a:lstStyle/>
          <a:p>
            <a:pPr indent="-127000" lvl="0" marL="0" marR="0" rtl="0" algn="l">
              <a:lnSpc>
                <a:spcPct val="100000"/>
              </a:lnSpc>
              <a:spcBef>
                <a:spcPts val="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Date:</a:t>
            </a:r>
            <a:r>
              <a:rPr b="0" i="0" lang="en-GB" sz="2000" u="none" cap="none" strike="noStrike">
                <a:solidFill>
                  <a:schemeClr val="dk1"/>
                </a:solidFill>
                <a:latin typeface="Arial"/>
                <a:ea typeface="Arial"/>
                <a:cs typeface="Arial"/>
                <a:sym typeface="Arial"/>
              </a:rPr>
              <a:t> The date of data entry or a specific date related to the employee record.</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EmpID:</a:t>
            </a:r>
            <a:r>
              <a:rPr b="0" i="0" lang="en-GB" sz="2000" u="none" cap="none" strike="noStrike">
                <a:solidFill>
                  <a:schemeClr val="dk1"/>
                </a:solidFill>
                <a:latin typeface="Arial"/>
                <a:ea typeface="Arial"/>
                <a:cs typeface="Arial"/>
                <a:sym typeface="Arial"/>
              </a:rPr>
              <a:t> A unique identifier for each employee.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Gender:</a:t>
            </a:r>
            <a:r>
              <a:rPr b="0" i="0" lang="en-GB" sz="2000" u="none" cap="none" strike="noStrike">
                <a:solidFill>
                  <a:schemeClr val="dk1"/>
                </a:solidFill>
                <a:latin typeface="Arial"/>
                <a:ea typeface="Arial"/>
                <a:cs typeface="Arial"/>
                <a:sym typeface="Arial"/>
              </a:rPr>
              <a:t> The gender of the employee (M for male, F for female).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Age:</a:t>
            </a:r>
            <a:r>
              <a:rPr b="0" i="0" lang="en-GB" sz="2000" u="none" cap="none" strike="noStrike">
                <a:solidFill>
                  <a:schemeClr val="dk1"/>
                </a:solidFill>
                <a:latin typeface="Arial"/>
                <a:ea typeface="Arial"/>
                <a:cs typeface="Arial"/>
                <a:sym typeface="Arial"/>
              </a:rPr>
              <a:t> The age of the employee.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EthnicGro:</a:t>
            </a:r>
            <a:r>
              <a:rPr b="0" i="0" lang="en-GB" sz="2000" u="none" cap="none" strike="noStrike">
                <a:solidFill>
                  <a:schemeClr val="dk1"/>
                </a:solidFill>
                <a:latin typeface="Arial"/>
                <a:ea typeface="Arial"/>
                <a:cs typeface="Arial"/>
                <a:sym typeface="Arial"/>
              </a:rPr>
              <a:t> The employee's ethnic group or ethnicity.</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FP:</a:t>
            </a:r>
            <a:r>
              <a:rPr b="0" i="0" lang="en-GB" sz="2000" u="none" cap="none" strike="noStrike">
                <a:solidFill>
                  <a:schemeClr val="dk1"/>
                </a:solidFill>
                <a:latin typeface="Arial"/>
                <a:ea typeface="Arial"/>
                <a:cs typeface="Arial"/>
                <a:sym typeface="Arial"/>
              </a:rPr>
              <a:t> The employee's employment status (e.g., full-time, part-time).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TermDate:</a:t>
            </a:r>
            <a:r>
              <a:rPr b="0" i="0" lang="en-GB" sz="2000" u="none" cap="none" strike="noStrike">
                <a:solidFill>
                  <a:schemeClr val="dk1"/>
                </a:solidFill>
                <a:latin typeface="Arial"/>
                <a:ea typeface="Arial"/>
                <a:cs typeface="Arial"/>
                <a:sym typeface="Arial"/>
              </a:rPr>
              <a:t> The termination date of the employee's employment (if applicable).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isNewHire:</a:t>
            </a:r>
            <a:r>
              <a:rPr b="0" i="0" lang="en-GB" sz="2000" u="none" cap="none" strike="noStrike">
                <a:solidFill>
                  <a:schemeClr val="dk1"/>
                </a:solidFill>
                <a:latin typeface="Arial"/>
                <a:ea typeface="Arial"/>
                <a:cs typeface="Arial"/>
                <a:sym typeface="Arial"/>
              </a:rPr>
              <a:t> Indicates whether the employee is a new hire (1 for new hire, 0 otherwise).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BU Region:</a:t>
            </a:r>
            <a:r>
              <a:rPr b="0" i="0" lang="en-GB" sz="2000" u="none" cap="none" strike="noStrike">
                <a:solidFill>
                  <a:schemeClr val="dk1"/>
                </a:solidFill>
                <a:latin typeface="Arial"/>
                <a:ea typeface="Arial"/>
                <a:cs typeface="Arial"/>
                <a:sym typeface="Arial"/>
              </a:rPr>
              <a:t> The business unit or region where the employee works.</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HireDate:</a:t>
            </a:r>
            <a:r>
              <a:rPr b="0" i="0" lang="en-GB" sz="2000" u="none" cap="none" strike="noStrike">
                <a:solidFill>
                  <a:schemeClr val="dk1"/>
                </a:solidFill>
                <a:latin typeface="Arial"/>
                <a:ea typeface="Arial"/>
                <a:cs typeface="Arial"/>
                <a:sym typeface="Arial"/>
              </a:rPr>
              <a:t> The date the employee was hired.</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PayType:</a:t>
            </a:r>
            <a:r>
              <a:rPr b="0" i="0" lang="en-GB" sz="2000" u="none" cap="none" strike="noStrike">
                <a:solidFill>
                  <a:schemeClr val="dk1"/>
                </a:solidFill>
                <a:latin typeface="Arial"/>
                <a:ea typeface="Arial"/>
                <a:cs typeface="Arial"/>
                <a:sym typeface="Arial"/>
              </a:rPr>
              <a:t> The type of pay the employee receives (e.g., hourly, salaried).</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TermReas:</a:t>
            </a:r>
            <a:r>
              <a:rPr b="0" i="0" lang="en-GB" sz="2000" u="none" cap="none" strike="noStrike">
                <a:solidFill>
                  <a:schemeClr val="dk1"/>
                </a:solidFill>
                <a:latin typeface="Arial"/>
                <a:ea typeface="Arial"/>
                <a:cs typeface="Arial"/>
                <a:sym typeface="Arial"/>
              </a:rPr>
              <a:t> The reason for the employee's termination (if applicable).</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AgeGroup:</a:t>
            </a:r>
            <a:r>
              <a:rPr b="0" i="0" lang="en-GB" sz="2000" u="none" cap="none" strike="noStrike">
                <a:solidFill>
                  <a:schemeClr val="dk1"/>
                </a:solidFill>
                <a:latin typeface="Arial"/>
                <a:ea typeface="Arial"/>
                <a:cs typeface="Arial"/>
                <a:sym typeface="Arial"/>
              </a:rPr>
              <a:t> The age group of the employee (e.g., &lt;30, 30-49).</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TenureDa:</a:t>
            </a:r>
            <a:r>
              <a:rPr b="0" i="0" lang="en-GB" sz="2000" u="none" cap="none" strike="noStrike">
                <a:solidFill>
                  <a:schemeClr val="dk1"/>
                </a:solidFill>
                <a:latin typeface="Arial"/>
                <a:ea typeface="Arial"/>
                <a:cs typeface="Arial"/>
                <a:sym typeface="Arial"/>
              </a:rPr>
              <a:t> The tenure of the employee in days.</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TenureMc:</a:t>
            </a:r>
            <a:r>
              <a:rPr b="0" i="0" lang="en-GB" sz="2000" u="none" cap="none" strike="noStrike">
                <a:solidFill>
                  <a:schemeClr val="dk1"/>
                </a:solidFill>
                <a:latin typeface="Arial"/>
                <a:ea typeface="Arial"/>
                <a:cs typeface="Arial"/>
                <a:sym typeface="Arial"/>
              </a:rPr>
              <a:t> The tenure of the employee in months.</a:t>
            </a:r>
            <a:endParaRPr/>
          </a:p>
          <a:p>
            <a:pPr indent="-127000" lvl="0" marL="0" marR="0" rtl="0" algn="l">
              <a:lnSpc>
                <a:spcPct val="100000"/>
              </a:lnSpc>
              <a:spcBef>
                <a:spcPts val="2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BadHires:</a:t>
            </a:r>
            <a:r>
              <a:rPr b="0" i="0" lang="en-GB" sz="2000" u="none" cap="none" strike="noStrike">
                <a:solidFill>
                  <a:schemeClr val="dk1"/>
                </a:solidFill>
                <a:latin typeface="Arial"/>
                <a:ea typeface="Arial"/>
                <a:cs typeface="Arial"/>
                <a:sym typeface="Arial"/>
              </a:rPr>
              <a:t> A binary indicator for whether the employee is considered a "bad hire" (1 for bad hire, 0 otherwise). </a:t>
            </a:r>
            <a:endParaRPr/>
          </a:p>
          <a:p>
            <a:pPr indent="0" lvl="0" marL="0" marR="0" rtl="0" algn="ctr">
              <a:lnSpc>
                <a:spcPct val="100000"/>
              </a:lnSpc>
              <a:spcBef>
                <a:spcPts val="20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2519997" y="667855"/>
            <a:ext cx="6508750" cy="480900"/>
          </a:xfrm>
          <a:prstGeom prst="rect">
            <a:avLst/>
          </a:prstGeom>
          <a:noFill/>
          <a:ln>
            <a:noFill/>
          </a:ln>
        </p:spPr>
        <p:txBody>
          <a:bodyPr anchorCtr="0" anchor="t" bIns="0" lIns="0" spcFirstLastPara="1" rIns="0" wrap="square" tIns="14600">
            <a:spAutoFit/>
          </a:bodyPr>
          <a:lstStyle/>
          <a:p>
            <a:pPr indent="0" lvl="0" marL="12700" marR="5080" rtl="0" algn="l">
              <a:lnSpc>
                <a:spcPct val="79068"/>
              </a:lnSpc>
              <a:spcBef>
                <a:spcPts val="0"/>
              </a:spcBef>
              <a:spcAft>
                <a:spcPts val="0"/>
              </a:spcAft>
              <a:buClr>
                <a:schemeClr val="accent1"/>
              </a:buClr>
              <a:buSzPts val="4400"/>
              <a:buFont typeface="Trebuchet MS"/>
              <a:buNone/>
            </a:pPr>
            <a:r>
              <a:rPr b="1" lang="en-GB" sz="4400"/>
              <a:t>MODELLING APPROACH</a:t>
            </a:r>
            <a:endParaRPr/>
          </a:p>
        </p:txBody>
      </p:sp>
      <p:sp>
        <p:nvSpPr>
          <p:cNvPr id="255" name="Google Shape;255;p28"/>
          <p:cNvSpPr txBox="1"/>
          <p:nvPr/>
        </p:nvSpPr>
        <p:spPr>
          <a:xfrm>
            <a:off x="2547895" y="1134355"/>
            <a:ext cx="6400165" cy="5512086"/>
          </a:xfrm>
          <a:prstGeom prst="rect">
            <a:avLst/>
          </a:prstGeom>
          <a:noFill/>
          <a:ln>
            <a:noFill/>
          </a:ln>
        </p:spPr>
        <p:txBody>
          <a:bodyPr anchorCtr="0" anchor="t" bIns="0" lIns="0" spcFirstLastPara="1" rIns="0" wrap="square" tIns="12700">
            <a:spAutoFit/>
          </a:bodyPr>
          <a:lstStyle/>
          <a:p>
            <a:pPr indent="-457200" lvl="0" marL="469900" marR="0" rtl="0" algn="l">
              <a:lnSpc>
                <a:spcPct val="150000"/>
              </a:lnSpc>
              <a:spcBef>
                <a:spcPts val="0"/>
              </a:spcBef>
              <a:spcAft>
                <a:spcPts val="0"/>
              </a:spcAft>
              <a:buClr>
                <a:schemeClr val="dk1"/>
              </a:buClr>
              <a:buSzPts val="2400"/>
              <a:buFont typeface="Trebuchet MS"/>
              <a:buAutoNum type="arabicPeriod"/>
            </a:pPr>
            <a:r>
              <a:rPr lang="en-GB" sz="2400">
                <a:solidFill>
                  <a:schemeClr val="dk1"/>
                </a:solidFill>
                <a:latin typeface="Times New Roman"/>
                <a:ea typeface="Times New Roman"/>
                <a:cs typeface="Times New Roman"/>
                <a:sym typeface="Times New Roman"/>
              </a:rPr>
              <a:t>Dataset Collection - Employee Attrition Dataset</a:t>
            </a:r>
            <a:endParaRPr sz="2400">
              <a:solidFill>
                <a:schemeClr val="dk1"/>
              </a:solidFill>
              <a:latin typeface="Times New Roman"/>
              <a:ea typeface="Times New Roman"/>
              <a:cs typeface="Times New Roman"/>
              <a:sym typeface="Times New Roman"/>
            </a:endParaRPr>
          </a:p>
          <a:p>
            <a:pPr indent="-457200" lvl="0" marL="469900" marR="0" rtl="0" algn="l">
              <a:lnSpc>
                <a:spcPct val="150000"/>
              </a:lnSpc>
              <a:spcBef>
                <a:spcPts val="120"/>
              </a:spcBef>
              <a:spcAft>
                <a:spcPts val="0"/>
              </a:spcAft>
              <a:buClr>
                <a:schemeClr val="dk1"/>
              </a:buClr>
              <a:buSzPts val="2400"/>
              <a:buFont typeface="Trebuchet MS"/>
              <a:buAutoNum type="arabicPeriod"/>
            </a:pPr>
            <a:r>
              <a:rPr lang="en-GB" sz="2400">
                <a:solidFill>
                  <a:schemeClr val="dk1"/>
                </a:solidFill>
                <a:latin typeface="Times New Roman"/>
                <a:ea typeface="Times New Roman"/>
                <a:cs typeface="Times New Roman"/>
                <a:sym typeface="Times New Roman"/>
              </a:rPr>
              <a:t>Dataset Preparation - Clearing Blanks, Filtering and Removing Blank data in the Dataset.</a:t>
            </a:r>
            <a:endParaRPr/>
          </a:p>
          <a:p>
            <a:pPr indent="-457200" lvl="0" marL="469900" marR="0" rtl="0" algn="l">
              <a:lnSpc>
                <a:spcPct val="150000"/>
              </a:lnSpc>
              <a:spcBef>
                <a:spcPts val="120"/>
              </a:spcBef>
              <a:spcAft>
                <a:spcPts val="0"/>
              </a:spcAft>
              <a:buClr>
                <a:schemeClr val="dk1"/>
              </a:buClr>
              <a:buSzPts val="2400"/>
              <a:buFont typeface="Trebuchet MS"/>
              <a:buAutoNum type="arabicPeriod"/>
            </a:pPr>
            <a:r>
              <a:rPr lang="en-GB" sz="2400">
                <a:solidFill>
                  <a:schemeClr val="dk1"/>
                </a:solidFill>
                <a:latin typeface="Times New Roman"/>
                <a:ea typeface="Times New Roman"/>
                <a:cs typeface="Times New Roman"/>
                <a:sym typeface="Times New Roman"/>
              </a:rPr>
              <a:t>Using IFS formula to attain the Feedback for Job through Job Satisfaction Level (1,2,3,4) (Satisfied &amp;Dissatisfied)</a:t>
            </a:r>
            <a:endParaRPr sz="2400">
              <a:solidFill>
                <a:schemeClr val="dk1"/>
              </a:solidFill>
              <a:latin typeface="Times New Roman"/>
              <a:ea typeface="Times New Roman"/>
              <a:cs typeface="Times New Roman"/>
              <a:sym typeface="Times New Roman"/>
            </a:endParaRPr>
          </a:p>
          <a:p>
            <a:pPr indent="-457200" lvl="0" marL="469265" marR="5080" rtl="0" algn="l">
              <a:lnSpc>
                <a:spcPct val="150000"/>
              </a:lnSpc>
              <a:spcBef>
                <a:spcPts val="10"/>
              </a:spcBef>
              <a:spcAft>
                <a:spcPts val="0"/>
              </a:spcAft>
              <a:buClr>
                <a:schemeClr val="dk1"/>
              </a:buClr>
              <a:buSzPts val="2400"/>
              <a:buFont typeface="Trebuchet MS"/>
              <a:buAutoNum type="arabicPeriod"/>
            </a:pPr>
            <a:r>
              <a:rPr lang="en-GB" sz="2400">
                <a:solidFill>
                  <a:schemeClr val="dk1"/>
                </a:solidFill>
                <a:latin typeface="Times New Roman"/>
                <a:ea typeface="Times New Roman"/>
                <a:cs typeface="Times New Roman"/>
                <a:sym typeface="Times New Roman"/>
              </a:rPr>
              <a:t>Insert Pivot Table to Summarize the Dataset on Employee Attrition based on Gender, Job Satisfaction Level, Attrition (Yes/No) and Feedback for Job.</a:t>
            </a:r>
            <a:endParaRPr sz="2400">
              <a:solidFill>
                <a:schemeClr val="dk1"/>
              </a:solidFill>
              <a:latin typeface="Times New Roman"/>
              <a:ea typeface="Times New Roman"/>
              <a:cs typeface="Times New Roman"/>
              <a:sym typeface="Times New Roman"/>
            </a:endParaRPr>
          </a:p>
        </p:txBody>
      </p:sp>
      <p:sp>
        <p:nvSpPr>
          <p:cNvPr id="256" name="Google Shape;256;p28"/>
          <p:cNvSpPr txBox="1"/>
          <p:nvPr/>
        </p:nvSpPr>
        <p:spPr>
          <a:xfrm>
            <a:off x="740092" y="3824604"/>
            <a:ext cx="177990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GB" sz="1100">
                <a:solidFill>
                  <a:srgbClr val="2C83C3"/>
                </a:solidFill>
                <a:latin typeface="Trebuchet MS"/>
                <a:ea typeface="Trebuchet MS"/>
                <a:cs typeface="Trebuchet MS"/>
                <a:sym typeface="Trebuchet MS"/>
              </a:rPr>
              <a:t>3/21/2024  </a:t>
            </a:r>
            <a:r>
              <a:rPr b="1" lang="en-GB" sz="1100">
                <a:solidFill>
                  <a:srgbClr val="2C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pic>
        <p:nvPicPr>
          <p:cNvPr id="257" name="Google Shape;257;p28"/>
          <p:cNvPicPr preferRelativeResize="0"/>
          <p:nvPr/>
        </p:nvPicPr>
        <p:blipFill rotWithShape="1">
          <a:blip r:embed="rId3">
            <a:alphaModFix/>
          </a:blip>
          <a:srcRect b="0" l="0" r="0" t="0"/>
          <a:stretch/>
        </p:blipFill>
        <p:spPr>
          <a:xfrm>
            <a:off x="67308" y="742823"/>
            <a:ext cx="2466973" cy="3419475"/>
          </a:xfrm>
          <a:prstGeom prst="rect">
            <a:avLst/>
          </a:prstGeom>
          <a:noFill/>
          <a:ln>
            <a:noFill/>
          </a:ln>
        </p:spPr>
      </p:pic>
      <p:sp>
        <p:nvSpPr>
          <p:cNvPr id="258" name="Google Shape;258;p28"/>
          <p:cNvSpPr/>
          <p:nvPr/>
        </p:nvSpPr>
        <p:spPr>
          <a:xfrm>
            <a:off x="9353550" y="2620517"/>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59" name="Google Shape;259;p28"/>
          <p:cNvSpPr/>
          <p:nvPr/>
        </p:nvSpPr>
        <p:spPr>
          <a:xfrm>
            <a:off x="9353550" y="3153917"/>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60" name="Google Shape;260;p2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C92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61" name="Google Shape;261;p28"/>
          <p:cNvPicPr preferRelativeResize="0"/>
          <p:nvPr/>
        </p:nvPicPr>
        <p:blipFill rotWithShape="1">
          <a:blip r:embed="rId4">
            <a:alphaModFix/>
          </a:blip>
          <a:srcRect b="0" l="0" r="0" t="0"/>
          <a:stretch/>
        </p:blipFill>
        <p:spPr>
          <a:xfrm>
            <a:off x="1666875" y="6467475"/>
            <a:ext cx="75982" cy="177800"/>
          </a:xfrm>
          <a:prstGeom prst="rect">
            <a:avLst/>
          </a:prstGeom>
          <a:noFill/>
          <a:ln>
            <a:noFill/>
          </a:ln>
        </p:spPr>
      </p:pic>
      <p:sp>
        <p:nvSpPr>
          <p:cNvPr id="262" name="Google Shape;262;p28"/>
          <p:cNvSpPr/>
          <p:nvPr/>
        </p:nvSpPr>
        <p:spPr>
          <a:xfrm>
            <a:off x="10058400" y="525144"/>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63" name="Google Shape;263;p28"/>
          <p:cNvSpPr txBox="1"/>
          <p:nvPr/>
        </p:nvSpPr>
        <p:spPr>
          <a:xfrm>
            <a:off x="11283695" y="6215334"/>
            <a:ext cx="234950" cy="187960"/>
          </a:xfrm>
          <a:prstGeom prst="rect">
            <a:avLst/>
          </a:prstGeom>
          <a:noFill/>
          <a:ln>
            <a:noFill/>
          </a:ln>
        </p:spPr>
        <p:txBody>
          <a:bodyPr anchorCtr="0" anchor="t" bIns="0" lIns="0" spcFirstLastPara="1" rIns="0" wrap="square" tIns="3800">
            <a:spAutoFit/>
          </a:bodyPr>
          <a:lstStyle/>
          <a:p>
            <a:pPr indent="0" lvl="0" marL="38100" marR="0" rtl="0" algn="l">
              <a:lnSpc>
                <a:spcPct val="100000"/>
              </a:lnSpc>
              <a:spcBef>
                <a:spcPts val="0"/>
              </a:spcBef>
              <a:spcAft>
                <a:spcPts val="0"/>
              </a:spcAft>
              <a:buNone/>
            </a:pPr>
            <a:fld id="{00000000-1234-1234-1234-123412341234}" type="slidenum">
              <a:rPr lang="en-GB" sz="1100">
                <a:solidFill>
                  <a:srgbClr val="2C92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