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53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99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8A3C-DF7E-417E-AB34-3222324F2249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1A6CB-7C55-4FD1-A35E-EC04D1DD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4AF35-2805-4B1E-AEF5-6BE0E273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698230"/>
            <a:ext cx="7766936" cy="1873770"/>
          </a:xfrm>
        </p:spPr>
        <p:txBody>
          <a:bodyPr/>
          <a:lstStyle/>
          <a:p>
            <a:r>
              <a:rPr lang="fa-IR" sz="2400" dirty="0"/>
              <a:t>بسم الله الرحمن الرحیم</a:t>
            </a:r>
            <a:br>
              <a:rPr lang="fa-IR" dirty="0"/>
            </a:br>
            <a:br>
              <a:rPr lang="fa-IR" dirty="0"/>
            </a:br>
            <a:r>
              <a:rPr lang="fa-IR" sz="1800" dirty="0"/>
              <a:t>الگوریتم فردی گروه  </a:t>
            </a:r>
            <a:br>
              <a:rPr lang="fa-IR" sz="1800" dirty="0"/>
            </a:br>
            <a:r>
              <a:rPr lang="en-US" sz="1200" dirty="0"/>
              <a:t>G-A03</a:t>
            </a:r>
            <a:br>
              <a:rPr lang="en-US" sz="1200" dirty="0"/>
            </a:br>
            <a:br>
              <a:rPr lang="en-US" sz="1200" dirty="0"/>
            </a:br>
            <a:r>
              <a:rPr lang="fa-IR" sz="1600" dirty="0"/>
              <a:t>استادعزیز :سیدعلی ابراهیمی رضوی</a:t>
            </a:r>
            <a:br>
              <a:rPr lang="en-US" sz="1600" dirty="0"/>
            </a:br>
            <a:br>
              <a:rPr lang="fa-IR" sz="1600" dirty="0"/>
            </a:br>
            <a:r>
              <a:rPr lang="fa-IR" sz="1600" dirty="0"/>
              <a:t>ارائه شده توسط :صدیقه دارایی زاده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8702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B013-85F1-433C-A008-F0C0E77E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65" y="90569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a-IR" sz="3200" b="1" dirty="0">
                <a:cs typeface="B Nazanin" panose="00000400000000000000" pitchFamily="2" charset="-78"/>
              </a:rPr>
              <a:t>توضیحات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327A-F963-4FED-A7F4-A93DF09B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راه حل مسأله ی کوتاه ترین مسیر از مبدأ واحد است.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در این الگوریتم وزن یال ها ممکن است منفی باشد.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این الگوریتم یک مقدار منطقی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Boolean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 را بر می گرداند.</a:t>
            </a:r>
          </a:p>
          <a:p>
            <a:pPr algn="r" rtl="1"/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برای پیدا کردن کوتاه ترین مسیر از روش تعدیل یا آرام سازی استفاده می کند.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928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84EF-EC0A-410D-87EB-2384DD99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8445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fa-IR" sz="3200" b="1" dirty="0">
                <a:cs typeface="B Nazanin" panose="00000400000000000000" pitchFamily="2" charset="-78"/>
              </a:rPr>
              <a:t>آرام سازی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3951C-B2A7-4AD0-B262-2CAE5AB9C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8" y="1468845"/>
            <a:ext cx="8465264" cy="2997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1DA296-F463-44BA-8C2D-04F3B15D4F35}"/>
              </a:ext>
            </a:extLst>
          </p:cNvPr>
          <p:cNvSpPr txBox="1"/>
          <p:nvPr/>
        </p:nvSpPr>
        <p:spPr>
          <a:xfrm>
            <a:off x="4625149" y="2036966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A28A2-15C1-4566-A7E8-2B4295769B11}"/>
              </a:ext>
            </a:extLst>
          </p:cNvPr>
          <p:cNvSpPr txBox="1"/>
          <p:nvPr/>
        </p:nvSpPr>
        <p:spPr>
          <a:xfrm>
            <a:off x="6379029" y="2016926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00CC4-DA4A-48E7-8EBF-B42C3458481D}"/>
              </a:ext>
            </a:extLst>
          </p:cNvPr>
          <p:cNvSpPr txBox="1"/>
          <p:nvPr/>
        </p:nvSpPr>
        <p:spPr>
          <a:xfrm>
            <a:off x="7082128" y="2016926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71A9C-2664-407F-95EF-C08123F99C33}"/>
              </a:ext>
            </a:extLst>
          </p:cNvPr>
          <p:cNvSpPr txBox="1"/>
          <p:nvPr/>
        </p:nvSpPr>
        <p:spPr>
          <a:xfrm>
            <a:off x="8792463" y="2003862"/>
            <a:ext cx="35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B8074-0108-47B6-A81C-3118D3EBD906}"/>
              </a:ext>
            </a:extLst>
          </p:cNvPr>
          <p:cNvSpPr txBox="1"/>
          <p:nvPr/>
        </p:nvSpPr>
        <p:spPr>
          <a:xfrm>
            <a:off x="3480542" y="1832260"/>
            <a:ext cx="6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d[u]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5CFEB-EF06-43F4-AC97-F23CADF1B4DB}"/>
              </a:ext>
            </a:extLst>
          </p:cNvPr>
          <p:cNvSpPr txBox="1"/>
          <p:nvPr/>
        </p:nvSpPr>
        <p:spPr>
          <a:xfrm>
            <a:off x="5330215" y="1805239"/>
            <a:ext cx="66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d[v]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32C172-FA0D-4729-9B85-03D26B755DB9}"/>
              </a:ext>
            </a:extLst>
          </p:cNvPr>
          <p:cNvSpPr/>
          <p:nvPr/>
        </p:nvSpPr>
        <p:spPr>
          <a:xfrm rot="2024289">
            <a:off x="4073078" y="2152023"/>
            <a:ext cx="505673" cy="30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1519FA1-0797-431E-9F64-FA3E4F372DF0}"/>
              </a:ext>
            </a:extLst>
          </p:cNvPr>
          <p:cNvSpPr/>
          <p:nvPr/>
        </p:nvSpPr>
        <p:spPr>
          <a:xfrm rot="2024289">
            <a:off x="5828435" y="2117144"/>
            <a:ext cx="505673" cy="30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2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FAC-9982-43FA-9411-BB99BE3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893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بررسی مراحل الگوریتم</a:t>
            </a:r>
            <a:br>
              <a:rPr lang="en-US" sz="3200" b="1" dirty="0">
                <a:cs typeface="B Nazanin" panose="00000400000000000000" pitchFamily="2" charset="-78"/>
              </a:rPr>
            </a:br>
            <a:r>
              <a:rPr lang="fa-IR" sz="3200" b="1" dirty="0">
                <a:cs typeface="B Nazanin" panose="00000400000000000000" pitchFamily="2" charset="-78"/>
              </a:rPr>
              <a:t>قسمت اول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20816-0CD2-4E4A-8730-0F989102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9" y="2087888"/>
            <a:ext cx="8546793" cy="3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5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FAC-9982-43FA-9411-BB99BE3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893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بررسی مراحل الگوریتم</a:t>
            </a:r>
            <a:br>
              <a:rPr lang="en-US" sz="3200" b="1" dirty="0">
                <a:cs typeface="B Nazanin" panose="00000400000000000000" pitchFamily="2" charset="-78"/>
              </a:rPr>
            </a:br>
            <a:r>
              <a:rPr lang="fa-IR" sz="3200" b="1" dirty="0">
                <a:cs typeface="B Nazanin" panose="00000400000000000000" pitchFamily="2" charset="-78"/>
              </a:rPr>
              <a:t>قسمت دوم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449105-2BF9-4C55-9049-86D8222A7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3" y="2150301"/>
            <a:ext cx="8238309" cy="30815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59159A-5011-4514-9C6C-6748C97BFE57}"/>
              </a:ext>
            </a:extLst>
          </p:cNvPr>
          <p:cNvSpPr txBox="1"/>
          <p:nvPr/>
        </p:nvSpPr>
        <p:spPr>
          <a:xfrm>
            <a:off x="2151018" y="4728754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شکل یک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F35DA2-905A-45D2-8277-9F2D8598D41A}"/>
              </a:ext>
            </a:extLst>
          </p:cNvPr>
          <p:cNvSpPr txBox="1"/>
          <p:nvPr/>
        </p:nvSpPr>
        <p:spPr>
          <a:xfrm>
            <a:off x="6831875" y="4641668"/>
            <a:ext cx="196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>
                <a:cs typeface="B Nazanin" panose="00000400000000000000" pitchFamily="2" charset="-78"/>
              </a:rPr>
              <a:t>شکل دو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9756FA-3F16-4CA0-B31B-BEE7A3A0591E}"/>
              </a:ext>
            </a:extLst>
          </p:cNvPr>
          <p:cNvSpPr txBox="1"/>
          <p:nvPr/>
        </p:nvSpPr>
        <p:spPr>
          <a:xfrm>
            <a:off x="7486254" y="4925698"/>
            <a:ext cx="134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t,z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t,y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t,x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806E8-2010-4D92-B66B-EE53792776F0}"/>
              </a:ext>
            </a:extLst>
          </p:cNvPr>
          <p:cNvSpPr txBox="1"/>
          <p:nvPr/>
        </p:nvSpPr>
        <p:spPr>
          <a:xfrm>
            <a:off x="2787361" y="5011000"/>
            <a:ext cx="1349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s,y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y,z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61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FAC-9982-43FA-9411-BB99BE39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893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بررسی مراحل الگوریتم</a:t>
            </a:r>
            <a:br>
              <a:rPr lang="en-US" sz="3200" b="1" dirty="0">
                <a:cs typeface="B Nazanin" panose="00000400000000000000" pitchFamily="2" charset="-78"/>
              </a:rPr>
            </a:br>
            <a:r>
              <a:rPr lang="fa-IR" sz="3200" b="1" dirty="0">
                <a:cs typeface="B Nazanin" panose="00000400000000000000" pitchFamily="2" charset="-78"/>
              </a:rPr>
              <a:t>قسمت سوم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65B91-0B81-46D4-B962-75B81829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57" y="1933015"/>
            <a:ext cx="4166211" cy="2991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474DE2-EB97-47A8-8423-7C4FA46BA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35" y="2069738"/>
            <a:ext cx="3883367" cy="31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ABA8-4C6B-4A0A-B61D-10F3A0CA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997" y="2404534"/>
            <a:ext cx="6356006" cy="1646302"/>
          </a:xfrm>
        </p:spPr>
        <p:txBody>
          <a:bodyPr/>
          <a:lstStyle/>
          <a:p>
            <a:r>
              <a:rPr lang="fa-IR" dirty="0"/>
              <a:t>سپاسگزارازهراهی شما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C7C5-2CDB-45FD-9CB3-C165279BD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851" y="5626669"/>
            <a:ext cx="45719" cy="114564"/>
          </a:xfrm>
        </p:spPr>
        <p:txBody>
          <a:bodyPr>
            <a:normAutofit fontScale="25000" lnSpcReduction="20000"/>
          </a:bodyPr>
          <a:lstStyle/>
          <a:p>
            <a:endParaRPr lang="fa-IR" dirty="0"/>
          </a:p>
        </p:txBody>
      </p:sp>
      <p:pic>
        <p:nvPicPr>
          <p:cNvPr id="5" name="Picture 4" descr="A group of yellow tulips&#10;&#10;Description automatically generated">
            <a:extLst>
              <a:ext uri="{FF2B5EF4-FFF2-40B4-BE49-F238E27FC236}">
                <a16:creationId xmlns:a16="http://schemas.microsoft.com/office/drawing/2014/main" id="{B635F639-04DA-45CB-9C7F-35B5025E4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50" y="4242216"/>
            <a:ext cx="3381155" cy="26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0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548e17ea84e2a5ad84ee9416caf5a77b38a53d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156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بسم الله الرحمن الرحیم  الگوریتم فردی گروه   G-A03  استادعزیز :سیدعلی ابراهیمی رضوی  ارائه شده توسط :صدیقه دارایی زاده</vt:lpstr>
      <vt:lpstr>توضیحات</vt:lpstr>
      <vt:lpstr>آرام سازی</vt:lpstr>
      <vt:lpstr>بررسی مراحل الگوریتم قسمت اول</vt:lpstr>
      <vt:lpstr>بررسی مراحل الگوریتم قسمت دوم</vt:lpstr>
      <vt:lpstr>بررسی مراحل الگوریتم قسمت سوم</vt:lpstr>
      <vt:lpstr>سپاسگزارازهراهی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بلمن- فورد</dc:title>
  <dc:creator>Nirop</dc:creator>
  <cp:lastModifiedBy>amir</cp:lastModifiedBy>
  <cp:revision>30</cp:revision>
  <dcterms:created xsi:type="dcterms:W3CDTF">2021-01-12T12:09:49Z</dcterms:created>
  <dcterms:modified xsi:type="dcterms:W3CDTF">2021-07-06T17:19:36Z</dcterms:modified>
</cp:coreProperties>
</file>