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3501" autoAdjust="0"/>
  </p:normalViewPr>
  <p:slideViewPr>
    <p:cSldViewPr snapToGrid="0">
      <p:cViewPr varScale="1">
        <p:scale>
          <a:sx n="29" d="100"/>
          <a:sy n="29" d="100"/>
        </p:scale>
        <p:origin x="20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0A764-8B54-4479-B436-7AC51B50DF56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73CF-E9AB-4921-B6E8-9077C97C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373CF-E9AB-4921-B6E8-9077C97C7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9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0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0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8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6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F88D87-E26F-4663-A39F-3049D5701A0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B3C5-FEF0-4F48-A03D-3A3846B6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2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FC70-2A85-4107-8114-53F7829BE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640" y="1080052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Piezo</a:t>
            </a:r>
            <a:r>
              <a:rPr lang="sk-SK" dirty="0"/>
              <a:t>elektrické MEMS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2C9C-D8D0-4B12-A94E-0FB3D910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0943" y="5996580"/>
            <a:ext cx="1675527" cy="861420"/>
          </a:xfrm>
        </p:spPr>
        <p:txBody>
          <a:bodyPr/>
          <a:lstStyle/>
          <a:p>
            <a:r>
              <a:rPr lang="sk-SK" dirty="0"/>
              <a:t>Ján Šedivý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1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607B-6EE8-44FD-B451-4D859648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1" y="984567"/>
            <a:ext cx="9404723" cy="1400530"/>
          </a:xfrm>
        </p:spPr>
        <p:txBody>
          <a:bodyPr/>
          <a:lstStyle/>
          <a:p>
            <a:r>
              <a:rPr lang="sk-SK" dirty="0"/>
              <a:t>Piezoelektrický jav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963F-E959-451D-B372-6DEDF9F3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523808"/>
            <a:ext cx="8946541" cy="4195481"/>
          </a:xfrm>
        </p:spPr>
        <p:txBody>
          <a:bodyPr/>
          <a:lstStyle/>
          <a:p>
            <a:r>
              <a:rPr lang="sk-SK" dirty="0"/>
              <a:t>Mechanická deformácia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sk-SK" dirty="0">
                <a:sym typeface="Wingdings" panose="05000000000000000000" pitchFamily="2" charset="2"/>
              </a:rPr>
              <a:t>Elektrický náboj</a:t>
            </a:r>
          </a:p>
          <a:p>
            <a:r>
              <a:rPr lang="sk-SK" dirty="0">
                <a:sym typeface="Wingdings" panose="05000000000000000000" pitchFamily="2" charset="2"/>
              </a:rPr>
              <a:t>Elektrický náboj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sk-SK" dirty="0">
                <a:sym typeface="Wingdings" panose="05000000000000000000" pitchFamily="2" charset="2"/>
              </a:rPr>
              <a:t>Mechanická deformácia</a:t>
            </a:r>
          </a:p>
          <a:p>
            <a:r>
              <a:rPr lang="sk-SK" dirty="0">
                <a:sym typeface="Wingdings" panose="05000000000000000000" pitchFamily="2" charset="2"/>
              </a:rPr>
              <a:t>Látky:</a:t>
            </a:r>
          </a:p>
          <a:p>
            <a:pPr lvl="1"/>
            <a:r>
              <a:rPr lang="sk-SK" dirty="0">
                <a:sym typeface="Wingdings" panose="05000000000000000000" pitchFamily="2" charset="2"/>
              </a:rPr>
              <a:t>Kremeň</a:t>
            </a:r>
          </a:p>
          <a:p>
            <a:pPr lvl="1"/>
            <a:r>
              <a:rPr lang="sk-SK" dirty="0">
                <a:sym typeface="Wingdings" panose="05000000000000000000" pitchFamily="2" charset="2"/>
              </a:rPr>
              <a:t>Turmalín</a:t>
            </a:r>
          </a:p>
          <a:p>
            <a:pPr lvl="1"/>
            <a:r>
              <a:rPr lang="sk-SK" dirty="0">
                <a:sym typeface="Wingdings" panose="05000000000000000000" pitchFamily="2" charset="2"/>
              </a:rPr>
              <a:t>Kolagén</a:t>
            </a:r>
          </a:p>
          <a:p>
            <a:pPr lvl="1"/>
            <a:r>
              <a:rPr lang="sk-SK" dirty="0">
                <a:sym typeface="Wingdings" panose="05000000000000000000" pitchFamily="2" charset="2"/>
              </a:rPr>
              <a:t>Arzéničnan</a:t>
            </a:r>
          </a:p>
          <a:p>
            <a:pPr lvl="1"/>
            <a:endParaRPr lang="sk-SK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3254D-5EF3-4EC8-80C6-911B3CC4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22" y="3950987"/>
            <a:ext cx="6284278" cy="29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2E3E-88D2-477B-B5BF-37B643A4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Piezoelektri</a:t>
            </a:r>
            <a:r>
              <a:rPr lang="sk-SK" dirty="0"/>
              <a:t>cké MEMS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029E-0155-4CA3-B120-6F1E7367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Ovládače</a:t>
            </a:r>
          </a:p>
          <a:p>
            <a:r>
              <a:rPr lang="sk-SK" dirty="0"/>
              <a:t>Snímače</a:t>
            </a:r>
          </a:p>
          <a:p>
            <a:r>
              <a:rPr lang="sk-SK" dirty="0"/>
              <a:t>Konfigurácie piezoelektrických snímačov</a:t>
            </a:r>
          </a:p>
          <a:p>
            <a:r>
              <a:rPr lang="sk-SK" dirty="0"/>
              <a:t>Nitridy a oxidy kovov</a:t>
            </a:r>
          </a:p>
          <a:p>
            <a:r>
              <a:rPr lang="sk-SK" dirty="0"/>
              <a:t>Procesy kryštalizácie</a:t>
            </a:r>
          </a:p>
          <a:p>
            <a:pPr lvl="1"/>
            <a:r>
              <a:rPr lang="sk-SK" dirty="0"/>
              <a:t>200-800 stupňov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A53C6-B457-418F-868E-52905A7853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1040" y="3779520"/>
            <a:ext cx="7680960" cy="30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6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D562-2EC7-4007-BFDE-ADF23A33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Miniaturiz</a:t>
            </a:r>
            <a:r>
              <a:rPr lang="sk-SK" dirty="0"/>
              <a:t>ácia piezoelektrických senzorov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3683-B4F3-4B1D-97C9-B63EC659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11" y="4189832"/>
            <a:ext cx="8946541" cy="4195481"/>
          </a:xfrm>
        </p:spPr>
        <p:txBody>
          <a:bodyPr/>
          <a:lstStyle/>
          <a:p>
            <a:r>
              <a:rPr lang="sk-SK" dirty="0"/>
              <a:t>Závislosť energie od objemu</a:t>
            </a:r>
          </a:p>
          <a:p>
            <a:r>
              <a:rPr lang="sk-SK" dirty="0"/>
              <a:t>Odpoveď na veľmi malé časy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4A1F6-A5B0-47F1-8D13-8BCC7884A2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15609" y="2798312"/>
            <a:ext cx="6576391" cy="40596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E946F4-5A68-4A69-9B69-F0EFEC706C47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k-SK"/>
              <a:t>3 možnosti realizácie piezoelektrických MEMS:</a:t>
            </a:r>
          </a:p>
          <a:p>
            <a:pPr lvl="1"/>
            <a:r>
              <a:rPr lang="sk-SK"/>
              <a:t>Additive approach</a:t>
            </a:r>
          </a:p>
          <a:p>
            <a:pPr lvl="1"/>
            <a:r>
              <a:rPr lang="sk-SK"/>
              <a:t>Substractive approach</a:t>
            </a:r>
          </a:p>
          <a:p>
            <a:pPr lvl="1"/>
            <a:r>
              <a:rPr lang="sk-SK"/>
              <a:t>Integrative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34B-0642-4D74-B36B-33B7AE6E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Zapojenia piezoelektrických senzorov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B2AF-B27A-496A-8317-5696CE6E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81518"/>
            <a:ext cx="8946541" cy="4195481"/>
          </a:xfrm>
        </p:spPr>
        <p:txBody>
          <a:bodyPr/>
          <a:lstStyle/>
          <a:p>
            <a:r>
              <a:rPr lang="sk-SK" dirty="0"/>
              <a:t>(a) napäťový zosilňovač</a:t>
            </a:r>
          </a:p>
          <a:p>
            <a:r>
              <a:rPr lang="sk-SK" dirty="0"/>
              <a:t>(b) zdroj nabíjania</a:t>
            </a:r>
          </a:p>
          <a:p>
            <a:r>
              <a:rPr lang="sk-SK" dirty="0"/>
              <a:t>Závislosť náboj – piezoelektrická konštanta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D520B-5C3A-43C4-91B5-797711833D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285399"/>
            <a:ext cx="12192000" cy="25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3D87-7FA0-42E1-B48A-A5EB2AB3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Integrácia do MEMS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AEB5-38EB-4EBD-A5F4-FB7C9BD5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Priama integrácia senzorov a ovládačov do jednej štruktúry</a:t>
            </a:r>
          </a:p>
          <a:p>
            <a:endParaRPr lang="sk-SK" dirty="0"/>
          </a:p>
          <a:p>
            <a:r>
              <a:rPr lang="sk-SK" dirty="0"/>
              <a:t>Priamo využité vlastnosti materiálov</a:t>
            </a:r>
          </a:p>
          <a:p>
            <a:endParaRPr lang="sk-SK" dirty="0"/>
          </a:p>
          <a:p>
            <a:r>
              <a:rPr lang="sk-SK" dirty="0"/>
              <a:t>Typická hrúbka 100 mikro metrov</a:t>
            </a:r>
          </a:p>
          <a:p>
            <a:endParaRPr lang="sk-SK" dirty="0"/>
          </a:p>
          <a:p>
            <a:r>
              <a:rPr lang="sk-SK" dirty="0"/>
              <a:t>Obmedzená výroba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1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DB4A-6A93-435E-96C5-B483A8D3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Vyhodnotenie piezoelektrických MEMS senzorov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492B-E5A8-4FDE-B381-6080D71A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60423"/>
            <a:ext cx="8946541" cy="4195481"/>
          </a:xfrm>
        </p:spPr>
        <p:txBody>
          <a:bodyPr/>
          <a:lstStyle/>
          <a:p>
            <a:r>
              <a:rPr lang="sk-SK" dirty="0"/>
              <a:t>Využitie bezdrôtovej komunikácie</a:t>
            </a:r>
          </a:p>
          <a:p>
            <a:endParaRPr lang="sk-SK" dirty="0"/>
          </a:p>
          <a:p>
            <a:r>
              <a:rPr lang="sk-SK" dirty="0"/>
              <a:t>Popularita:</a:t>
            </a:r>
          </a:p>
          <a:p>
            <a:pPr lvl="1"/>
            <a:r>
              <a:rPr lang="sk-SK" dirty="0"/>
              <a:t>Teplotná stabilita</a:t>
            </a:r>
          </a:p>
          <a:p>
            <a:pPr lvl="1"/>
            <a:r>
              <a:rPr lang="sk-SK" dirty="0"/>
              <a:t>Schopnosť manipulácie s energiou</a:t>
            </a:r>
          </a:p>
          <a:p>
            <a:pPr lvl="1"/>
            <a:r>
              <a:rPr lang="sk-SK" dirty="0"/>
              <a:t>Ochrana pred elektrostatickému výboju</a:t>
            </a:r>
          </a:p>
          <a:p>
            <a:pPr lvl="1"/>
            <a:r>
              <a:rPr lang="sk-SK" dirty="0"/>
              <a:t>Mechanický faktor kvalitz. </a:t>
            </a:r>
          </a:p>
        </p:txBody>
      </p:sp>
    </p:spTree>
    <p:extLst>
      <p:ext uri="{BB962C8B-B14F-4D97-AF65-F5344CB8AC3E}">
        <p14:creationId xmlns:p14="http://schemas.microsoft.com/office/powerpoint/2010/main" val="73331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A5DE-8ADD-41D2-AAED-72B51575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3233-EC5E-403A-B531-14D37236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0834" y="5899362"/>
            <a:ext cx="1689584" cy="481560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Ján Šedivý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9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133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Piezoelektrické MEMS</vt:lpstr>
      <vt:lpstr>Piezoelektrický jav</vt:lpstr>
      <vt:lpstr>Piezoelektrické MEMS</vt:lpstr>
      <vt:lpstr>Miniaturizácia piezoelektrických senzorov</vt:lpstr>
      <vt:lpstr>Zapojenia piezoelektrických senzorov</vt:lpstr>
      <vt:lpstr>Integrácia do MEMS</vt:lpstr>
      <vt:lpstr>Vyhodnotenie piezoelektrických MEMS senzorov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Piezoelektrické MEMS</dc:title>
  <dc:creator>Sedivy, Jan</dc:creator>
  <cp:lastModifiedBy>Sedivy, Jan</cp:lastModifiedBy>
  <cp:revision>6</cp:revision>
  <dcterms:created xsi:type="dcterms:W3CDTF">2018-04-28T08:20:14Z</dcterms:created>
  <dcterms:modified xsi:type="dcterms:W3CDTF">2018-04-28T09:35:44Z</dcterms:modified>
</cp:coreProperties>
</file>