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699" r:id="rId2"/>
    <p:sldMasterId id="2147483723" r:id="rId3"/>
    <p:sldMasterId id="2147483740" r:id="rId4"/>
  </p:sldMasterIdLst>
  <p:sldIdLst>
    <p:sldId id="256" r:id="rId5"/>
    <p:sldId id="257" r:id="rId6"/>
    <p:sldId id="264" r:id="rId7"/>
    <p:sldId id="259" r:id="rId8"/>
    <p:sldId id="260" r:id="rId9"/>
    <p:sldId id="261" r:id="rId10"/>
    <p:sldId id="262" r:id="rId11"/>
    <p:sldId id="265" r:id="rId12"/>
    <p:sldId id="266" r:id="rId1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2" d="100"/>
          <a:sy n="7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C9F829-7AFB-46A8-A14D-A5D415B61B39}" type="doc">
      <dgm:prSet loTypeId="urn:microsoft.com/office/officeart/2005/8/layout/cycle7" loCatId="cycle" qsTypeId="urn:microsoft.com/office/officeart/2005/8/quickstyle/simple4" qsCatId="simple" csTypeId="urn:microsoft.com/office/officeart/2005/8/colors/accent2_1" csCatId="accent2" phldr="1"/>
      <dgm:spPr/>
      <dgm:t>
        <a:bodyPr/>
        <a:lstStyle/>
        <a:p>
          <a:endParaRPr lang="es-ES"/>
        </a:p>
      </dgm:t>
    </dgm:pt>
    <dgm:pt modelId="{9A6968BA-3B35-4C46-B6FC-74F817FA75ED}">
      <dgm:prSet phldrT="[Texto]" custT="1"/>
      <dgm:spPr/>
      <dgm:t>
        <a:bodyPr/>
        <a:lstStyle/>
        <a:p>
          <a:r>
            <a:rPr lang="es-ES" sz="1600" dirty="0"/>
            <a:t>Desarrollo de la industria avícola.</a:t>
          </a:r>
        </a:p>
      </dgm:t>
    </dgm:pt>
    <dgm:pt modelId="{308DFF58-EFEC-4FC7-86A9-A53F86EB5F5F}" type="parTrans" cxnId="{7741657D-E0D4-4ECB-967C-A3B030FB3F5E}">
      <dgm:prSet/>
      <dgm:spPr/>
      <dgm:t>
        <a:bodyPr/>
        <a:lstStyle/>
        <a:p>
          <a:endParaRPr lang="es-ES"/>
        </a:p>
      </dgm:t>
    </dgm:pt>
    <dgm:pt modelId="{1F037730-C145-4E56-B930-890D18EF958A}" type="sibTrans" cxnId="{7741657D-E0D4-4ECB-967C-A3B030FB3F5E}">
      <dgm:prSet/>
      <dgm:spPr/>
      <dgm:t>
        <a:bodyPr/>
        <a:lstStyle/>
        <a:p>
          <a:endParaRPr lang="es-ES"/>
        </a:p>
      </dgm:t>
    </dgm:pt>
    <dgm:pt modelId="{162538B6-78F7-4298-95B4-CE09BFF24CA7}">
      <dgm:prSet phldrT="[Texto]"/>
      <dgm:spPr/>
      <dgm:t>
        <a:bodyPr/>
        <a:lstStyle/>
        <a:p>
          <a:r>
            <a:rPr lang="es-ES" dirty="0"/>
            <a:t>Enzimas degradadoras de productos alimenticios.</a:t>
          </a:r>
        </a:p>
      </dgm:t>
    </dgm:pt>
    <dgm:pt modelId="{85DED002-EDCF-4552-8390-9E52EE9E9BC3}" type="parTrans" cxnId="{A862960C-BAA8-49EF-B6F6-22CB2E005E3A}">
      <dgm:prSet/>
      <dgm:spPr/>
      <dgm:t>
        <a:bodyPr/>
        <a:lstStyle/>
        <a:p>
          <a:endParaRPr lang="es-ES"/>
        </a:p>
      </dgm:t>
    </dgm:pt>
    <dgm:pt modelId="{6BEF299C-C3DC-4FF3-BB60-40198E16B980}" type="sibTrans" cxnId="{A862960C-BAA8-49EF-B6F6-22CB2E005E3A}">
      <dgm:prSet/>
      <dgm:spPr/>
      <dgm:t>
        <a:bodyPr/>
        <a:lstStyle/>
        <a:p>
          <a:endParaRPr lang="es-ES"/>
        </a:p>
      </dgm:t>
    </dgm:pt>
    <dgm:pt modelId="{46407AA5-DE45-4E16-8546-32B95A00D889}">
      <dgm:prSet phldrT="[Texto]"/>
      <dgm:spPr/>
      <dgm:t>
        <a:bodyPr/>
        <a:lstStyle/>
        <a:p>
          <a:r>
            <a:rPr lang="es-ES" dirty="0"/>
            <a:t>Bajo costo de adquisición y altos contenidos nutricionales.</a:t>
          </a:r>
        </a:p>
      </dgm:t>
    </dgm:pt>
    <dgm:pt modelId="{BFB92AD0-5809-4CA5-90F7-CEDB8F2AF915}" type="parTrans" cxnId="{CA1240A5-F1F1-4D63-AFA5-69C950886E0C}">
      <dgm:prSet/>
      <dgm:spPr/>
      <dgm:t>
        <a:bodyPr/>
        <a:lstStyle/>
        <a:p>
          <a:endParaRPr lang="es-ES"/>
        </a:p>
      </dgm:t>
    </dgm:pt>
    <dgm:pt modelId="{044C5FAF-7AB0-419D-BCB1-D144F689298C}" type="sibTrans" cxnId="{CA1240A5-F1F1-4D63-AFA5-69C950886E0C}">
      <dgm:prSet/>
      <dgm:spPr/>
      <dgm:t>
        <a:bodyPr/>
        <a:lstStyle/>
        <a:p>
          <a:endParaRPr lang="es-ES"/>
        </a:p>
      </dgm:t>
    </dgm:pt>
    <dgm:pt modelId="{ECEC2DDB-97E9-42C8-936D-D3111C2DCC53}" type="pres">
      <dgm:prSet presAssocID="{81C9F829-7AFB-46A8-A14D-A5D415B61B39}" presName="Name0" presStyleCnt="0">
        <dgm:presLayoutVars>
          <dgm:dir/>
          <dgm:resizeHandles val="exact"/>
        </dgm:presLayoutVars>
      </dgm:prSet>
      <dgm:spPr/>
    </dgm:pt>
    <dgm:pt modelId="{C27F6976-8C67-4083-A6E3-8E2EA27F8E5E}" type="pres">
      <dgm:prSet presAssocID="{9A6968BA-3B35-4C46-B6FC-74F817FA75ED}" presName="node" presStyleLbl="node1" presStyleIdx="0" presStyleCnt="3" custScaleX="200754" custScaleY="71182">
        <dgm:presLayoutVars>
          <dgm:bulletEnabled val="1"/>
        </dgm:presLayoutVars>
      </dgm:prSet>
      <dgm:spPr/>
    </dgm:pt>
    <dgm:pt modelId="{A4B772EB-CAC8-47FB-92BC-76C228499244}" type="pres">
      <dgm:prSet presAssocID="{1F037730-C145-4E56-B930-890D18EF958A}" presName="sibTrans" presStyleLbl="sibTrans2D1" presStyleIdx="0" presStyleCnt="3"/>
      <dgm:spPr/>
    </dgm:pt>
    <dgm:pt modelId="{126C2FA9-77E4-49D3-B1FD-52D2724A0317}" type="pres">
      <dgm:prSet presAssocID="{1F037730-C145-4E56-B930-890D18EF958A}" presName="connectorText" presStyleLbl="sibTrans2D1" presStyleIdx="0" presStyleCnt="3"/>
      <dgm:spPr/>
    </dgm:pt>
    <dgm:pt modelId="{B51561AA-23D2-4172-9B40-166DCFECA023}" type="pres">
      <dgm:prSet presAssocID="{162538B6-78F7-4298-95B4-CE09BFF24CA7}" presName="node" presStyleLbl="node1" presStyleIdx="1" presStyleCnt="3" custScaleX="187407" custRadScaleRad="183965" custRadScaleInc="-24230">
        <dgm:presLayoutVars>
          <dgm:bulletEnabled val="1"/>
        </dgm:presLayoutVars>
      </dgm:prSet>
      <dgm:spPr/>
    </dgm:pt>
    <dgm:pt modelId="{8E543F16-0381-420B-8172-E7A0C47AE419}" type="pres">
      <dgm:prSet presAssocID="{6BEF299C-C3DC-4FF3-BB60-40198E16B980}" presName="sibTrans" presStyleLbl="sibTrans2D1" presStyleIdx="1" presStyleCnt="3"/>
      <dgm:spPr/>
    </dgm:pt>
    <dgm:pt modelId="{C8F5708C-599D-446A-A624-E8FB78432963}" type="pres">
      <dgm:prSet presAssocID="{6BEF299C-C3DC-4FF3-BB60-40198E16B980}" presName="connectorText" presStyleLbl="sibTrans2D1" presStyleIdx="1" presStyleCnt="3"/>
      <dgm:spPr/>
    </dgm:pt>
    <dgm:pt modelId="{DF2F17F3-4184-4AA6-93B4-B9E0272BA862}" type="pres">
      <dgm:prSet presAssocID="{46407AA5-DE45-4E16-8546-32B95A00D889}" presName="node" presStyleLbl="node1" presStyleIdx="2" presStyleCnt="3" custScaleX="187407" custScaleY="91552" custRadScaleRad="155954" custRadScaleInc="20079">
        <dgm:presLayoutVars>
          <dgm:bulletEnabled val="1"/>
        </dgm:presLayoutVars>
      </dgm:prSet>
      <dgm:spPr/>
    </dgm:pt>
    <dgm:pt modelId="{CE50D985-E0A2-46C5-BA0D-3E28E1861085}" type="pres">
      <dgm:prSet presAssocID="{044C5FAF-7AB0-419D-BCB1-D144F689298C}" presName="sibTrans" presStyleLbl="sibTrans2D1" presStyleIdx="2" presStyleCnt="3"/>
      <dgm:spPr/>
    </dgm:pt>
    <dgm:pt modelId="{F070EBE3-64F8-4276-BA3C-7C6DB59B0893}" type="pres">
      <dgm:prSet presAssocID="{044C5FAF-7AB0-419D-BCB1-D144F689298C}" presName="connectorText" presStyleLbl="sibTrans2D1" presStyleIdx="2" presStyleCnt="3"/>
      <dgm:spPr/>
    </dgm:pt>
  </dgm:ptLst>
  <dgm:cxnLst>
    <dgm:cxn modelId="{7741657D-E0D4-4ECB-967C-A3B030FB3F5E}" srcId="{81C9F829-7AFB-46A8-A14D-A5D415B61B39}" destId="{9A6968BA-3B35-4C46-B6FC-74F817FA75ED}" srcOrd="0" destOrd="0" parTransId="{308DFF58-EFEC-4FC7-86A9-A53F86EB5F5F}" sibTransId="{1F037730-C145-4E56-B930-890D18EF958A}"/>
    <dgm:cxn modelId="{A862960C-BAA8-49EF-B6F6-22CB2E005E3A}" srcId="{81C9F829-7AFB-46A8-A14D-A5D415B61B39}" destId="{162538B6-78F7-4298-95B4-CE09BFF24CA7}" srcOrd="1" destOrd="0" parTransId="{85DED002-EDCF-4552-8390-9E52EE9E9BC3}" sibTransId="{6BEF299C-C3DC-4FF3-BB60-40198E16B980}"/>
    <dgm:cxn modelId="{94781213-0DE0-47B0-BADB-86A4327ED585}" type="presOf" srcId="{044C5FAF-7AB0-419D-BCB1-D144F689298C}" destId="{CE50D985-E0A2-46C5-BA0D-3E28E1861085}" srcOrd="0" destOrd="0" presId="urn:microsoft.com/office/officeart/2005/8/layout/cycle7"/>
    <dgm:cxn modelId="{EA63D2BF-4706-4CA1-81FB-EE59E9E6DEBB}" type="presOf" srcId="{6BEF299C-C3DC-4FF3-BB60-40198E16B980}" destId="{C8F5708C-599D-446A-A624-E8FB78432963}" srcOrd="1" destOrd="0" presId="urn:microsoft.com/office/officeart/2005/8/layout/cycle7"/>
    <dgm:cxn modelId="{ED4C9003-6E1C-40AE-B058-7216D05FD971}" type="presOf" srcId="{81C9F829-7AFB-46A8-A14D-A5D415B61B39}" destId="{ECEC2DDB-97E9-42C8-936D-D3111C2DCC53}" srcOrd="0" destOrd="0" presId="urn:microsoft.com/office/officeart/2005/8/layout/cycle7"/>
    <dgm:cxn modelId="{433B81E9-F8EB-43D9-A6DB-817878DC158C}" type="presOf" srcId="{044C5FAF-7AB0-419D-BCB1-D144F689298C}" destId="{F070EBE3-64F8-4276-BA3C-7C6DB59B0893}" srcOrd="1" destOrd="0" presId="urn:microsoft.com/office/officeart/2005/8/layout/cycle7"/>
    <dgm:cxn modelId="{3CB01206-B785-49D7-B0AE-ACDF6B3EC95A}" type="presOf" srcId="{1F037730-C145-4E56-B930-890D18EF958A}" destId="{126C2FA9-77E4-49D3-B1FD-52D2724A0317}" srcOrd="1" destOrd="0" presId="urn:microsoft.com/office/officeart/2005/8/layout/cycle7"/>
    <dgm:cxn modelId="{757BFA45-548D-45DE-9796-4CB3D691780F}" type="presOf" srcId="{9A6968BA-3B35-4C46-B6FC-74F817FA75ED}" destId="{C27F6976-8C67-4083-A6E3-8E2EA27F8E5E}" srcOrd="0" destOrd="0" presId="urn:microsoft.com/office/officeart/2005/8/layout/cycle7"/>
    <dgm:cxn modelId="{04D215A7-60E4-4DF7-8C39-E4DB510BC3A1}" type="presOf" srcId="{46407AA5-DE45-4E16-8546-32B95A00D889}" destId="{DF2F17F3-4184-4AA6-93B4-B9E0272BA862}" srcOrd="0" destOrd="0" presId="urn:microsoft.com/office/officeart/2005/8/layout/cycle7"/>
    <dgm:cxn modelId="{C8B7858A-BB02-4DCF-9175-E44828BC8255}" type="presOf" srcId="{162538B6-78F7-4298-95B4-CE09BFF24CA7}" destId="{B51561AA-23D2-4172-9B40-166DCFECA023}" srcOrd="0" destOrd="0" presId="urn:microsoft.com/office/officeart/2005/8/layout/cycle7"/>
    <dgm:cxn modelId="{C8ABF4C5-47DF-4030-9A93-E3D5E67B4D92}" type="presOf" srcId="{1F037730-C145-4E56-B930-890D18EF958A}" destId="{A4B772EB-CAC8-47FB-92BC-76C228499244}" srcOrd="0" destOrd="0" presId="urn:microsoft.com/office/officeart/2005/8/layout/cycle7"/>
    <dgm:cxn modelId="{CA1240A5-F1F1-4D63-AFA5-69C950886E0C}" srcId="{81C9F829-7AFB-46A8-A14D-A5D415B61B39}" destId="{46407AA5-DE45-4E16-8546-32B95A00D889}" srcOrd="2" destOrd="0" parTransId="{BFB92AD0-5809-4CA5-90F7-CEDB8F2AF915}" sibTransId="{044C5FAF-7AB0-419D-BCB1-D144F689298C}"/>
    <dgm:cxn modelId="{44C976E8-E220-48AB-90CB-D76C9939A793}" type="presOf" srcId="{6BEF299C-C3DC-4FF3-BB60-40198E16B980}" destId="{8E543F16-0381-420B-8172-E7A0C47AE419}" srcOrd="0" destOrd="0" presId="urn:microsoft.com/office/officeart/2005/8/layout/cycle7"/>
    <dgm:cxn modelId="{E610B5AD-6529-48EB-8782-C05B285FFC6E}" type="presParOf" srcId="{ECEC2DDB-97E9-42C8-936D-D3111C2DCC53}" destId="{C27F6976-8C67-4083-A6E3-8E2EA27F8E5E}" srcOrd="0" destOrd="0" presId="urn:microsoft.com/office/officeart/2005/8/layout/cycle7"/>
    <dgm:cxn modelId="{24115E1A-A547-445A-AF2B-16CE8FFF5903}" type="presParOf" srcId="{ECEC2DDB-97E9-42C8-936D-D3111C2DCC53}" destId="{A4B772EB-CAC8-47FB-92BC-76C228499244}" srcOrd="1" destOrd="0" presId="urn:microsoft.com/office/officeart/2005/8/layout/cycle7"/>
    <dgm:cxn modelId="{84262B8A-0D65-44FF-B5BD-1922413DE7AE}" type="presParOf" srcId="{A4B772EB-CAC8-47FB-92BC-76C228499244}" destId="{126C2FA9-77E4-49D3-B1FD-52D2724A0317}" srcOrd="0" destOrd="0" presId="urn:microsoft.com/office/officeart/2005/8/layout/cycle7"/>
    <dgm:cxn modelId="{298B5772-F2E2-4C52-8CA1-72F2A055E75B}" type="presParOf" srcId="{ECEC2DDB-97E9-42C8-936D-D3111C2DCC53}" destId="{B51561AA-23D2-4172-9B40-166DCFECA023}" srcOrd="2" destOrd="0" presId="urn:microsoft.com/office/officeart/2005/8/layout/cycle7"/>
    <dgm:cxn modelId="{37814131-A2D5-4343-9009-E403901281F8}" type="presParOf" srcId="{ECEC2DDB-97E9-42C8-936D-D3111C2DCC53}" destId="{8E543F16-0381-420B-8172-E7A0C47AE419}" srcOrd="3" destOrd="0" presId="urn:microsoft.com/office/officeart/2005/8/layout/cycle7"/>
    <dgm:cxn modelId="{1776515C-60A0-44CF-B94D-45C432FA2061}" type="presParOf" srcId="{8E543F16-0381-420B-8172-E7A0C47AE419}" destId="{C8F5708C-599D-446A-A624-E8FB78432963}" srcOrd="0" destOrd="0" presId="urn:microsoft.com/office/officeart/2005/8/layout/cycle7"/>
    <dgm:cxn modelId="{3D3AC3C0-D2B8-4B27-BA6C-1EE25D29D050}" type="presParOf" srcId="{ECEC2DDB-97E9-42C8-936D-D3111C2DCC53}" destId="{DF2F17F3-4184-4AA6-93B4-B9E0272BA862}" srcOrd="4" destOrd="0" presId="urn:microsoft.com/office/officeart/2005/8/layout/cycle7"/>
    <dgm:cxn modelId="{D4446C67-8946-4F98-B5D3-71249D1BDB1D}" type="presParOf" srcId="{ECEC2DDB-97E9-42C8-936D-D3111C2DCC53}" destId="{CE50D985-E0A2-46C5-BA0D-3E28E1861085}" srcOrd="5" destOrd="0" presId="urn:microsoft.com/office/officeart/2005/8/layout/cycle7"/>
    <dgm:cxn modelId="{D0E35C11-8E46-499D-B19B-DE20C615F7FA}" type="presParOf" srcId="{CE50D985-E0A2-46C5-BA0D-3E28E1861085}" destId="{F070EBE3-64F8-4276-BA3C-7C6DB59B0893}"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F6976-8C67-4083-A6E3-8E2EA27F8E5E}">
      <dsp:nvSpPr>
        <dsp:cNvPr id="0" name=""/>
        <dsp:cNvSpPr/>
      </dsp:nvSpPr>
      <dsp:spPr>
        <a:xfrm>
          <a:off x="3056145" y="109015"/>
          <a:ext cx="3008518" cy="53337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t>Desarrollo de la industria avícola.</a:t>
          </a:r>
        </a:p>
      </dsp:txBody>
      <dsp:txXfrm>
        <a:off x="3071767" y="124637"/>
        <a:ext cx="2977274" cy="502126"/>
      </dsp:txXfrm>
    </dsp:sp>
    <dsp:sp modelId="{A4B772EB-CAC8-47FB-92BC-76C228499244}">
      <dsp:nvSpPr>
        <dsp:cNvPr id="0" name=""/>
        <dsp:cNvSpPr/>
      </dsp:nvSpPr>
      <dsp:spPr>
        <a:xfrm rot="2403034">
          <a:off x="5024728" y="1255861"/>
          <a:ext cx="1477451" cy="262256"/>
        </a:xfrm>
        <a:prstGeom prst="leftRigh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ES" sz="1100" kern="1200"/>
        </a:p>
      </dsp:txBody>
      <dsp:txXfrm>
        <a:off x="5103405" y="1308312"/>
        <a:ext cx="1320097" cy="157354"/>
      </dsp:txXfrm>
    </dsp:sp>
    <dsp:sp modelId="{B51561AA-23D2-4172-9B40-166DCFECA023}">
      <dsp:nvSpPr>
        <dsp:cNvPr id="0" name=""/>
        <dsp:cNvSpPr/>
      </dsp:nvSpPr>
      <dsp:spPr>
        <a:xfrm>
          <a:off x="5690693" y="2131593"/>
          <a:ext cx="2808499" cy="749304"/>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Enzimas degradadoras de productos alimenticios.</a:t>
          </a:r>
        </a:p>
      </dsp:txBody>
      <dsp:txXfrm>
        <a:off x="5712639" y="2153539"/>
        <a:ext cx="2764607" cy="705412"/>
      </dsp:txXfrm>
    </dsp:sp>
    <dsp:sp modelId="{8E543F16-0381-420B-8172-E7A0C47AE419}">
      <dsp:nvSpPr>
        <dsp:cNvPr id="0" name=""/>
        <dsp:cNvSpPr/>
      </dsp:nvSpPr>
      <dsp:spPr>
        <a:xfrm rot="10810294">
          <a:off x="4028564" y="2368147"/>
          <a:ext cx="1477451" cy="262256"/>
        </a:xfrm>
        <a:prstGeom prst="leftRigh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ES" sz="1100" kern="1200"/>
        </a:p>
      </dsp:txBody>
      <dsp:txXfrm rot="10800000">
        <a:off x="4107241" y="2420598"/>
        <a:ext cx="1320097" cy="157354"/>
      </dsp:txXfrm>
    </dsp:sp>
    <dsp:sp modelId="{DF2F17F3-4184-4AA6-93B4-B9E0272BA862}">
      <dsp:nvSpPr>
        <dsp:cNvPr id="0" name=""/>
        <dsp:cNvSpPr/>
      </dsp:nvSpPr>
      <dsp:spPr>
        <a:xfrm>
          <a:off x="1035388" y="2149303"/>
          <a:ext cx="2808499" cy="68600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Bajo costo de adquisición y altos contenidos nutricionales.</a:t>
          </a:r>
        </a:p>
      </dsp:txBody>
      <dsp:txXfrm>
        <a:off x="1055480" y="2169395"/>
        <a:ext cx="2768315" cy="645819"/>
      </dsp:txXfrm>
    </dsp:sp>
    <dsp:sp modelId="{CE50D985-E0A2-46C5-BA0D-3E28E1861085}">
      <dsp:nvSpPr>
        <dsp:cNvPr id="0" name=""/>
        <dsp:cNvSpPr/>
      </dsp:nvSpPr>
      <dsp:spPr>
        <a:xfrm rot="18903377">
          <a:off x="2799528" y="1264716"/>
          <a:ext cx="1477451" cy="262256"/>
        </a:xfrm>
        <a:prstGeom prst="leftRigh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ES" sz="1100" kern="1200"/>
        </a:p>
      </dsp:txBody>
      <dsp:txXfrm>
        <a:off x="2878205" y="1317167"/>
        <a:ext cx="1320097" cy="157354"/>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es-ES"/>
              <a:t>Haga clic para modificar el estilo de título del patrón</a:t>
            </a:r>
            <a:endParaRPr lang="es-EC"/>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EC"/>
          </a:p>
        </p:txBody>
      </p:sp>
      <p:sp>
        <p:nvSpPr>
          <p:cNvPr id="4" name="Marcador de fecha 3"/>
          <p:cNvSpPr>
            <a:spLocks noGrp="1"/>
          </p:cNvSpPr>
          <p:nvPr>
            <p:ph type="dt" sz="half" idx="10"/>
          </p:nvPr>
        </p:nvSpPr>
        <p:spPr/>
        <p:txBody>
          <a:bodyPr/>
          <a:lstStyle>
            <a:lvl1pPr>
              <a:defRPr/>
            </a:lvl1pPr>
          </a:lstStyle>
          <a:p>
            <a:fld id="{5AE3D2E9-7C22-47AF-927C-56F3897AAFD0}" type="datetimeFigureOut">
              <a:rPr lang="es-EC" smtClean="0"/>
              <a:t>30/8/2016</a:t>
            </a:fld>
            <a:endParaRPr lang="es-EC"/>
          </a:p>
        </p:txBody>
      </p:sp>
      <p:sp>
        <p:nvSpPr>
          <p:cNvPr id="5" name="Marcador de pie de página 4"/>
          <p:cNvSpPr>
            <a:spLocks noGrp="1"/>
          </p:cNvSpPr>
          <p:nvPr>
            <p:ph type="ftr" sz="quarter" idx="11"/>
          </p:nvPr>
        </p:nvSpPr>
        <p:spPr/>
        <p:txBody>
          <a:bodyPr/>
          <a:lstStyle>
            <a:lvl1pPr>
              <a:defRPr/>
            </a:lvl1pPr>
          </a:lstStyle>
          <a:p>
            <a:endParaRPr lang="es-EC"/>
          </a:p>
        </p:txBody>
      </p:sp>
      <p:sp>
        <p:nvSpPr>
          <p:cNvPr id="6" name="Marcador de número de diapositiva 5"/>
          <p:cNvSpPr>
            <a:spLocks noGrp="1"/>
          </p:cNvSpPr>
          <p:nvPr>
            <p:ph type="sldNum" sz="quarter" idx="12"/>
          </p:nvPr>
        </p:nvSpPr>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328663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lvl1pPr>
              <a:defRPr/>
            </a:lvl1pPr>
          </a:lstStyle>
          <a:p>
            <a:fld id="{5AE3D2E9-7C22-47AF-927C-56F3897AAFD0}" type="datetimeFigureOut">
              <a:rPr lang="es-EC" smtClean="0"/>
              <a:t>30/8/2016</a:t>
            </a:fld>
            <a:endParaRPr lang="es-EC"/>
          </a:p>
        </p:txBody>
      </p:sp>
      <p:sp>
        <p:nvSpPr>
          <p:cNvPr id="5" name="Marcador de pie de página 4"/>
          <p:cNvSpPr>
            <a:spLocks noGrp="1"/>
          </p:cNvSpPr>
          <p:nvPr>
            <p:ph type="ftr" sz="quarter" idx="11"/>
          </p:nvPr>
        </p:nvSpPr>
        <p:spPr/>
        <p:txBody>
          <a:bodyPr/>
          <a:lstStyle>
            <a:lvl1pPr>
              <a:defRPr/>
            </a:lvl1pPr>
          </a:lstStyle>
          <a:p>
            <a:endParaRPr lang="es-EC"/>
          </a:p>
        </p:txBody>
      </p:sp>
      <p:sp>
        <p:nvSpPr>
          <p:cNvPr id="6" name="Marcador de número de diapositiva 5"/>
          <p:cNvSpPr>
            <a:spLocks noGrp="1"/>
          </p:cNvSpPr>
          <p:nvPr>
            <p:ph type="sldNum" sz="quarter" idx="12"/>
          </p:nvPr>
        </p:nvSpPr>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3855333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15100" y="609600"/>
            <a:ext cx="1943100" cy="5486400"/>
          </a:xfrm>
        </p:spPr>
        <p:txBody>
          <a:bodyPr vert="eaVert"/>
          <a:lstStyle/>
          <a:p>
            <a:r>
              <a:rPr lang="es-ES"/>
              <a:t>Haga clic para modificar el estilo de título del patrón</a:t>
            </a:r>
            <a:endParaRPr lang="es-EC"/>
          </a:p>
        </p:txBody>
      </p:sp>
      <p:sp>
        <p:nvSpPr>
          <p:cNvPr id="3" name="Marcador de texto vertical 2"/>
          <p:cNvSpPr>
            <a:spLocks noGrp="1"/>
          </p:cNvSpPr>
          <p:nvPr>
            <p:ph type="body" orient="vert" idx="1"/>
          </p:nvPr>
        </p:nvSpPr>
        <p:spPr>
          <a:xfrm>
            <a:off x="685800" y="609600"/>
            <a:ext cx="5676900" cy="54864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lvl1pPr>
              <a:defRPr/>
            </a:lvl1pPr>
          </a:lstStyle>
          <a:p>
            <a:fld id="{5AE3D2E9-7C22-47AF-927C-56F3897AAFD0}" type="datetimeFigureOut">
              <a:rPr lang="es-EC" smtClean="0"/>
              <a:t>30/8/2016</a:t>
            </a:fld>
            <a:endParaRPr lang="es-EC"/>
          </a:p>
        </p:txBody>
      </p:sp>
      <p:sp>
        <p:nvSpPr>
          <p:cNvPr id="5" name="Marcador de pie de página 4"/>
          <p:cNvSpPr>
            <a:spLocks noGrp="1"/>
          </p:cNvSpPr>
          <p:nvPr>
            <p:ph type="ftr" sz="quarter" idx="11"/>
          </p:nvPr>
        </p:nvSpPr>
        <p:spPr/>
        <p:txBody>
          <a:bodyPr/>
          <a:lstStyle>
            <a:lvl1pPr>
              <a:defRPr/>
            </a:lvl1pPr>
          </a:lstStyle>
          <a:p>
            <a:endParaRPr lang="es-EC"/>
          </a:p>
        </p:txBody>
      </p:sp>
      <p:sp>
        <p:nvSpPr>
          <p:cNvPr id="6" name="Marcador de número de diapositiva 5"/>
          <p:cNvSpPr>
            <a:spLocks noGrp="1"/>
          </p:cNvSpPr>
          <p:nvPr>
            <p:ph type="sldNum" sz="quarter" idx="12"/>
          </p:nvPr>
        </p:nvSpPr>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1686255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ítulo, imágenes prediseñadas y texto">
    <p:spTree>
      <p:nvGrpSpPr>
        <p:cNvPr id="1" name=""/>
        <p:cNvGrpSpPr/>
        <p:nvPr/>
      </p:nvGrpSpPr>
      <p:grpSpPr>
        <a:xfrm>
          <a:off x="0" y="0"/>
          <a:ext cx="0" cy="0"/>
          <a:chOff x="0" y="0"/>
          <a:chExt cx="0" cy="0"/>
        </a:xfrm>
      </p:grpSpPr>
      <p:sp>
        <p:nvSpPr>
          <p:cNvPr id="2" name="Título 1"/>
          <p:cNvSpPr>
            <a:spLocks noGrp="1"/>
          </p:cNvSpPr>
          <p:nvPr>
            <p:ph type="title"/>
          </p:nvPr>
        </p:nvSpPr>
        <p:spPr>
          <a:xfrm>
            <a:off x="685800" y="609600"/>
            <a:ext cx="7772400" cy="1143000"/>
          </a:xfrm>
        </p:spPr>
        <p:txBody>
          <a:bodyPr/>
          <a:lstStyle/>
          <a:p>
            <a:r>
              <a:rPr lang="es-ES"/>
              <a:t>Haga clic para modificar el estilo de título del patrón</a:t>
            </a:r>
            <a:endParaRPr lang="es-EC"/>
          </a:p>
        </p:txBody>
      </p:sp>
      <p:sp>
        <p:nvSpPr>
          <p:cNvPr id="3" name="Marcador de imágenes en línea 2"/>
          <p:cNvSpPr>
            <a:spLocks noGrp="1"/>
          </p:cNvSpPr>
          <p:nvPr>
            <p:ph type="clipArt" sz="half" idx="1"/>
          </p:nvPr>
        </p:nvSpPr>
        <p:spPr>
          <a:xfrm>
            <a:off x="685800" y="1981200"/>
            <a:ext cx="3810000" cy="4114800"/>
          </a:xfrm>
        </p:spPr>
        <p:txBody>
          <a:bodyPr/>
          <a:lstStyle/>
          <a:p>
            <a:r>
              <a:rPr lang="es-ES"/>
              <a:t>Haga clic en el icono para agregar una imagen en línea</a:t>
            </a:r>
            <a:endParaRPr lang="es-EC"/>
          </a:p>
        </p:txBody>
      </p:sp>
      <p:sp>
        <p:nvSpPr>
          <p:cNvPr id="4" name="Marcador de texto 3"/>
          <p:cNvSpPr>
            <a:spLocks noGrp="1"/>
          </p:cNvSpPr>
          <p:nvPr>
            <p:ph type="body" sz="half" idx="2"/>
          </p:nvPr>
        </p:nvSpPr>
        <p:spPr>
          <a:xfrm>
            <a:off x="4648200" y="1981200"/>
            <a:ext cx="3810000" cy="4114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p:cNvSpPr>
            <a:spLocks noGrp="1"/>
          </p:cNvSpPr>
          <p:nvPr>
            <p:ph type="dt" sz="half" idx="10"/>
          </p:nvPr>
        </p:nvSpPr>
        <p:spPr>
          <a:xfrm>
            <a:off x="685800" y="6248400"/>
            <a:ext cx="1905000" cy="457200"/>
          </a:xfrm>
        </p:spPr>
        <p:txBody>
          <a:bodyPr/>
          <a:lstStyle>
            <a:lvl1pPr>
              <a:defRPr/>
            </a:lvl1pPr>
          </a:lstStyle>
          <a:p>
            <a:fld id="{5AE3D2E9-7C22-47AF-927C-56F3897AAFD0}" type="datetimeFigureOut">
              <a:rPr lang="es-EC" smtClean="0"/>
              <a:t>30/8/2016</a:t>
            </a:fld>
            <a:endParaRPr lang="es-EC"/>
          </a:p>
        </p:txBody>
      </p:sp>
      <p:sp>
        <p:nvSpPr>
          <p:cNvPr id="6" name="Marcador de pie de página 5"/>
          <p:cNvSpPr>
            <a:spLocks noGrp="1"/>
          </p:cNvSpPr>
          <p:nvPr>
            <p:ph type="ftr" sz="quarter" idx="11"/>
          </p:nvPr>
        </p:nvSpPr>
        <p:spPr>
          <a:xfrm>
            <a:off x="3124200" y="6248400"/>
            <a:ext cx="2895600" cy="457200"/>
          </a:xfrm>
        </p:spPr>
        <p:txBody>
          <a:bodyPr/>
          <a:lstStyle>
            <a:lvl1pPr>
              <a:defRPr/>
            </a:lvl1pPr>
          </a:lstStyle>
          <a:p>
            <a:endParaRPr lang="es-EC"/>
          </a:p>
        </p:txBody>
      </p:sp>
      <p:sp>
        <p:nvSpPr>
          <p:cNvPr id="7" name="Marcador de número de diapositiva 6"/>
          <p:cNvSpPr>
            <a:spLocks noGrp="1"/>
          </p:cNvSpPr>
          <p:nvPr>
            <p:ph type="sldNum" sz="quarter" idx="12"/>
          </p:nvPr>
        </p:nvSpPr>
        <p:spPr>
          <a:xfrm>
            <a:off x="6553200" y="6248400"/>
            <a:ext cx="1905000" cy="457200"/>
          </a:xfrm>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4178376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5AE3D2E9-7C22-47AF-927C-56F3897AAFD0}" type="datetimeFigureOut">
              <a:rPr lang="es-EC" smtClean="0"/>
              <a:t>30/8/2016</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436A261-423A-495F-8B77-03710155034F}" type="slidenum">
              <a:rPr lang="es-EC" smtClean="0"/>
              <a:t>‹Nº›</a:t>
            </a:fld>
            <a:endParaRPr lang="es-EC"/>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246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AE3D2E9-7C22-47AF-927C-56F3897AAFD0}" type="datetimeFigureOut">
              <a:rPr lang="es-EC" smtClean="0"/>
              <a:t>30/8/2016</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436A261-423A-495F-8B77-03710155034F}" type="slidenum">
              <a:rPr lang="es-EC" smtClean="0"/>
              <a:t>‹Nº›</a:t>
            </a:fld>
            <a:endParaRPr lang="es-EC"/>
          </a:p>
        </p:txBody>
      </p:sp>
    </p:spTree>
    <p:extLst>
      <p:ext uri="{BB962C8B-B14F-4D97-AF65-F5344CB8AC3E}">
        <p14:creationId xmlns:p14="http://schemas.microsoft.com/office/powerpoint/2010/main" val="2746186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AE3D2E9-7C22-47AF-927C-56F3897AAFD0}" type="datetimeFigureOut">
              <a:rPr lang="es-EC" smtClean="0"/>
              <a:t>30/8/2016</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436A261-423A-495F-8B77-03710155034F}" type="slidenum">
              <a:rPr lang="es-EC" smtClean="0"/>
              <a:t>‹Nº›</a:t>
            </a:fld>
            <a:endParaRPr lang="es-EC"/>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957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AE3D2E9-7C22-47AF-927C-56F3897AAFD0}" type="datetimeFigureOut">
              <a:rPr lang="es-EC" smtClean="0"/>
              <a:t>30/8/2016</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436A261-423A-495F-8B77-03710155034F}" type="slidenum">
              <a:rPr lang="es-EC" smtClean="0"/>
              <a:t>‹Nº›</a:t>
            </a:fld>
            <a:endParaRPr lang="es-EC"/>
          </a:p>
        </p:txBody>
      </p:sp>
    </p:spTree>
    <p:extLst>
      <p:ext uri="{BB962C8B-B14F-4D97-AF65-F5344CB8AC3E}">
        <p14:creationId xmlns:p14="http://schemas.microsoft.com/office/powerpoint/2010/main" val="1115655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768096" y="2967788"/>
            <a:ext cx="3566160" cy="33415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Editar el estilo de texto del patrón</a:t>
            </a:r>
          </a:p>
        </p:txBody>
      </p:sp>
      <p:sp>
        <p:nvSpPr>
          <p:cNvPr id="6" name="Content Placeholder 5"/>
          <p:cNvSpPr>
            <a:spLocks noGrp="1"/>
          </p:cNvSpPr>
          <p:nvPr>
            <p:ph sz="quarter" idx="4"/>
          </p:nvPr>
        </p:nvSpPr>
        <p:spPr>
          <a:xfrm>
            <a:off x="4491990" y="2967788"/>
            <a:ext cx="3566160" cy="33415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AE3D2E9-7C22-47AF-927C-56F3897AAFD0}" type="datetimeFigureOut">
              <a:rPr lang="es-EC" smtClean="0"/>
              <a:t>30/8/2016</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D436A261-423A-495F-8B77-03710155034F}" type="slidenum">
              <a:rPr lang="es-EC" smtClean="0"/>
              <a:t>‹Nº›</a:t>
            </a:fld>
            <a:endParaRPr lang="es-EC"/>
          </a:p>
        </p:txBody>
      </p:sp>
    </p:spTree>
    <p:extLst>
      <p:ext uri="{BB962C8B-B14F-4D97-AF65-F5344CB8AC3E}">
        <p14:creationId xmlns:p14="http://schemas.microsoft.com/office/powerpoint/2010/main" val="4255293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AE3D2E9-7C22-47AF-927C-56F3897AAFD0}" type="datetimeFigureOut">
              <a:rPr lang="es-EC" smtClean="0"/>
              <a:t>30/8/2016</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D436A261-423A-495F-8B77-03710155034F}" type="slidenum">
              <a:rPr lang="es-EC" smtClean="0"/>
              <a:t>‹Nº›</a:t>
            </a:fld>
            <a:endParaRPr lang="es-EC"/>
          </a:p>
        </p:txBody>
      </p:sp>
    </p:spTree>
    <p:extLst>
      <p:ext uri="{BB962C8B-B14F-4D97-AF65-F5344CB8AC3E}">
        <p14:creationId xmlns:p14="http://schemas.microsoft.com/office/powerpoint/2010/main" val="4180553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3D2E9-7C22-47AF-927C-56F3897AAFD0}" type="datetimeFigureOut">
              <a:rPr lang="es-EC" smtClean="0"/>
              <a:t>30/8/2016</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D436A261-423A-495F-8B77-03710155034F}" type="slidenum">
              <a:rPr lang="es-EC" smtClean="0"/>
              <a:t>‹Nº›</a:t>
            </a:fld>
            <a:endParaRPr lang="es-EC"/>
          </a:p>
        </p:txBody>
      </p:sp>
    </p:spTree>
    <p:extLst>
      <p:ext uri="{BB962C8B-B14F-4D97-AF65-F5344CB8AC3E}">
        <p14:creationId xmlns:p14="http://schemas.microsoft.com/office/powerpoint/2010/main" val="587950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lvl1pPr>
              <a:defRPr/>
            </a:lvl1pPr>
          </a:lstStyle>
          <a:p>
            <a:fld id="{5AE3D2E9-7C22-47AF-927C-56F3897AAFD0}" type="datetimeFigureOut">
              <a:rPr lang="es-EC" smtClean="0"/>
              <a:t>30/8/2016</a:t>
            </a:fld>
            <a:endParaRPr lang="es-EC"/>
          </a:p>
        </p:txBody>
      </p:sp>
      <p:sp>
        <p:nvSpPr>
          <p:cNvPr id="5" name="Marcador de pie de página 4"/>
          <p:cNvSpPr>
            <a:spLocks noGrp="1"/>
          </p:cNvSpPr>
          <p:nvPr>
            <p:ph type="ftr" sz="quarter" idx="11"/>
          </p:nvPr>
        </p:nvSpPr>
        <p:spPr/>
        <p:txBody>
          <a:bodyPr/>
          <a:lstStyle>
            <a:lvl1pPr>
              <a:defRPr/>
            </a:lvl1pPr>
          </a:lstStyle>
          <a:p>
            <a:endParaRPr lang="es-EC"/>
          </a:p>
        </p:txBody>
      </p:sp>
      <p:sp>
        <p:nvSpPr>
          <p:cNvPr id="6" name="Marcador de número de diapositiva 5"/>
          <p:cNvSpPr>
            <a:spLocks noGrp="1"/>
          </p:cNvSpPr>
          <p:nvPr>
            <p:ph type="sldNum" sz="quarter" idx="12"/>
          </p:nvPr>
        </p:nvSpPr>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25804624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5AE3D2E9-7C22-47AF-927C-56F3897AAFD0}" type="datetimeFigureOut">
              <a:rPr lang="es-EC" smtClean="0"/>
              <a:t>30/8/2016</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436A261-423A-495F-8B77-03710155034F}" type="slidenum">
              <a:rPr lang="es-EC" smtClean="0"/>
              <a:t>‹Nº›</a:t>
            </a:fld>
            <a:endParaRPr lang="es-EC"/>
          </a:p>
        </p:txBody>
      </p:sp>
    </p:spTree>
    <p:extLst>
      <p:ext uri="{BB962C8B-B14F-4D97-AF65-F5344CB8AC3E}">
        <p14:creationId xmlns:p14="http://schemas.microsoft.com/office/powerpoint/2010/main" val="3531756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Date Placeholder 4"/>
          <p:cNvSpPr>
            <a:spLocks noGrp="1"/>
          </p:cNvSpPr>
          <p:nvPr>
            <p:ph type="dt" sz="half" idx="10"/>
          </p:nvPr>
        </p:nvSpPr>
        <p:spPr/>
        <p:txBody>
          <a:bodyPr/>
          <a:lstStyle/>
          <a:p>
            <a:fld id="{5AE3D2E9-7C22-47AF-927C-56F3897AAFD0}" type="datetimeFigureOut">
              <a:rPr lang="es-EC" smtClean="0"/>
              <a:t>30/8/2016</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436A261-423A-495F-8B77-03710155034F}" type="slidenum">
              <a:rPr lang="es-EC" smtClean="0"/>
              <a:t>‹Nº›</a:t>
            </a:fld>
            <a:endParaRPr lang="es-EC"/>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267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AE3D2E9-7C22-47AF-927C-56F3897AAFD0}" type="datetimeFigureOut">
              <a:rPr lang="es-EC" smtClean="0"/>
              <a:t>30/8/2016</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436A261-423A-495F-8B77-03710155034F}" type="slidenum">
              <a:rPr lang="es-EC" smtClean="0"/>
              <a:t>‹Nº›</a:t>
            </a:fld>
            <a:endParaRPr lang="es-EC"/>
          </a:p>
        </p:txBody>
      </p:sp>
    </p:spTree>
    <p:extLst>
      <p:ext uri="{BB962C8B-B14F-4D97-AF65-F5344CB8AC3E}">
        <p14:creationId xmlns:p14="http://schemas.microsoft.com/office/powerpoint/2010/main" val="30407744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AE3D2E9-7C22-47AF-927C-56F3897AAFD0}" type="datetimeFigureOut">
              <a:rPr lang="es-EC" smtClean="0"/>
              <a:t>30/8/2016</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436A261-423A-495F-8B77-03710155034F}" type="slidenum">
              <a:rPr lang="es-EC" smtClean="0"/>
              <a:t>‹Nº›</a:t>
            </a:fld>
            <a:endParaRPr lang="es-EC"/>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964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5AE3D2E9-7C22-47AF-927C-56F3897AAFD0}" type="datetimeFigureOut">
              <a:rPr lang="es-EC" smtClean="0"/>
              <a:t>30/8/2016</a:t>
            </a:fld>
            <a:endParaRPr lang="es-EC"/>
          </a:p>
        </p:txBody>
      </p:sp>
      <p:sp>
        <p:nvSpPr>
          <p:cNvPr id="5" name="Footer Placeholder 4"/>
          <p:cNvSpPr>
            <a:spLocks noGrp="1"/>
          </p:cNvSpPr>
          <p:nvPr>
            <p:ph type="ftr" sz="quarter" idx="11"/>
          </p:nvPr>
        </p:nvSpPr>
        <p:spPr/>
        <p:txBody>
          <a:bodyPr/>
          <a:lstStyle/>
          <a:p>
            <a:endParaRPr lang="es-EC"/>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436A261-423A-495F-8B77-03710155034F}" type="slidenum">
              <a:rPr lang="es-EC" smtClean="0"/>
              <a:t>‹Nº›</a:t>
            </a:fld>
            <a:endParaRPr lang="es-EC"/>
          </a:p>
        </p:txBody>
      </p:sp>
    </p:spTree>
    <p:extLst>
      <p:ext uri="{BB962C8B-B14F-4D97-AF65-F5344CB8AC3E}">
        <p14:creationId xmlns:p14="http://schemas.microsoft.com/office/powerpoint/2010/main" val="30658694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AE3D2E9-7C22-47AF-927C-56F3897AAFD0}" type="datetimeFigureOut">
              <a:rPr lang="es-EC" smtClean="0"/>
              <a:t>30/8/2016</a:t>
            </a:fld>
            <a:endParaRPr lang="es-EC"/>
          </a:p>
        </p:txBody>
      </p:sp>
      <p:sp>
        <p:nvSpPr>
          <p:cNvPr id="5" name="Footer Placeholder 4"/>
          <p:cNvSpPr>
            <a:spLocks noGrp="1"/>
          </p:cNvSpPr>
          <p:nvPr>
            <p:ph type="ftr" sz="quarter" idx="11"/>
          </p:nvPr>
        </p:nvSpPr>
        <p:spPr/>
        <p:txBody>
          <a:bodyPr/>
          <a:lstStyle/>
          <a:p>
            <a:endParaRPr lang="es-EC"/>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36A261-423A-495F-8B77-03710155034F}" type="slidenum">
              <a:rPr lang="es-EC" smtClean="0"/>
              <a:t>‹Nº›</a:t>
            </a:fld>
            <a:endParaRPr lang="es-EC"/>
          </a:p>
        </p:txBody>
      </p:sp>
    </p:spTree>
    <p:extLst>
      <p:ext uri="{BB962C8B-B14F-4D97-AF65-F5344CB8AC3E}">
        <p14:creationId xmlns:p14="http://schemas.microsoft.com/office/powerpoint/2010/main" val="42074479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AE3D2E9-7C22-47AF-927C-56F3897AAFD0}" type="datetimeFigureOut">
              <a:rPr lang="es-EC" smtClean="0"/>
              <a:t>30/8/2016</a:t>
            </a:fld>
            <a:endParaRPr lang="es-EC"/>
          </a:p>
        </p:txBody>
      </p:sp>
      <p:sp>
        <p:nvSpPr>
          <p:cNvPr id="5" name="Footer Placeholder 4"/>
          <p:cNvSpPr>
            <a:spLocks noGrp="1"/>
          </p:cNvSpPr>
          <p:nvPr>
            <p:ph type="ftr" sz="quarter" idx="11"/>
          </p:nvPr>
        </p:nvSpPr>
        <p:spPr/>
        <p:txBody>
          <a:bodyPr/>
          <a:lstStyle/>
          <a:p>
            <a:endParaRPr lang="es-EC"/>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436A261-423A-495F-8B77-03710155034F}" type="slidenum">
              <a:rPr lang="es-EC" smtClean="0"/>
              <a:t>‹Nº›</a:t>
            </a:fld>
            <a:endParaRPr lang="es-EC"/>
          </a:p>
        </p:txBody>
      </p:sp>
    </p:spTree>
    <p:extLst>
      <p:ext uri="{BB962C8B-B14F-4D97-AF65-F5344CB8AC3E}">
        <p14:creationId xmlns:p14="http://schemas.microsoft.com/office/powerpoint/2010/main" val="272560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AE3D2E9-7C22-47AF-927C-56F3897AAFD0}" type="datetimeFigureOut">
              <a:rPr lang="es-EC" smtClean="0"/>
              <a:t>30/8/2016</a:t>
            </a:fld>
            <a:endParaRPr lang="es-EC"/>
          </a:p>
        </p:txBody>
      </p:sp>
      <p:sp>
        <p:nvSpPr>
          <p:cNvPr id="6" name="Footer Placeholder 5"/>
          <p:cNvSpPr>
            <a:spLocks noGrp="1"/>
          </p:cNvSpPr>
          <p:nvPr>
            <p:ph type="ftr" sz="quarter" idx="11"/>
          </p:nvPr>
        </p:nvSpPr>
        <p:spPr/>
        <p:txBody>
          <a:bodyPr/>
          <a:lstStyle/>
          <a:p>
            <a:endParaRPr lang="es-EC"/>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436A261-423A-495F-8B77-03710155034F}" type="slidenum">
              <a:rPr lang="es-EC" smtClean="0"/>
              <a:t>‹Nº›</a:t>
            </a:fld>
            <a:endParaRPr lang="es-EC"/>
          </a:p>
        </p:txBody>
      </p:sp>
    </p:spTree>
    <p:extLst>
      <p:ext uri="{BB962C8B-B14F-4D97-AF65-F5344CB8AC3E}">
        <p14:creationId xmlns:p14="http://schemas.microsoft.com/office/powerpoint/2010/main" val="14555893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AE3D2E9-7C22-47AF-927C-56F3897AAFD0}" type="datetimeFigureOut">
              <a:rPr lang="es-EC" smtClean="0"/>
              <a:t>30/8/2016</a:t>
            </a:fld>
            <a:endParaRPr lang="es-EC"/>
          </a:p>
        </p:txBody>
      </p:sp>
      <p:sp>
        <p:nvSpPr>
          <p:cNvPr id="8" name="Footer Placeholder 7"/>
          <p:cNvSpPr>
            <a:spLocks noGrp="1"/>
          </p:cNvSpPr>
          <p:nvPr>
            <p:ph type="ftr" sz="quarter" idx="11"/>
          </p:nvPr>
        </p:nvSpPr>
        <p:spPr/>
        <p:txBody>
          <a:bodyPr/>
          <a:lstStyle/>
          <a:p>
            <a:endParaRPr lang="es-EC"/>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436A261-423A-495F-8B77-03710155034F}" type="slidenum">
              <a:rPr lang="es-EC" smtClean="0"/>
              <a:t>‹Nº›</a:t>
            </a:fld>
            <a:endParaRPr lang="es-EC"/>
          </a:p>
        </p:txBody>
      </p:sp>
    </p:spTree>
    <p:extLst>
      <p:ext uri="{BB962C8B-B14F-4D97-AF65-F5344CB8AC3E}">
        <p14:creationId xmlns:p14="http://schemas.microsoft.com/office/powerpoint/2010/main" val="11037191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AE3D2E9-7C22-47AF-927C-56F3897AAFD0}" type="datetimeFigureOut">
              <a:rPr lang="es-EC" smtClean="0"/>
              <a:t>30/8/2016</a:t>
            </a:fld>
            <a:endParaRPr lang="es-EC"/>
          </a:p>
        </p:txBody>
      </p:sp>
      <p:sp>
        <p:nvSpPr>
          <p:cNvPr id="4" name="Footer Placeholder 3"/>
          <p:cNvSpPr>
            <a:spLocks noGrp="1"/>
          </p:cNvSpPr>
          <p:nvPr>
            <p:ph type="ftr" sz="quarter" idx="11"/>
          </p:nvPr>
        </p:nvSpPr>
        <p:spPr/>
        <p:txBody>
          <a:bodyPr/>
          <a:lstStyle/>
          <a:p>
            <a:endParaRPr lang="es-EC"/>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436A261-423A-495F-8B77-03710155034F}" type="slidenum">
              <a:rPr lang="es-EC" smtClean="0"/>
              <a:t>‹Nº›</a:t>
            </a:fld>
            <a:endParaRPr lang="es-EC"/>
          </a:p>
        </p:txBody>
      </p:sp>
    </p:spTree>
    <p:extLst>
      <p:ext uri="{BB962C8B-B14F-4D97-AF65-F5344CB8AC3E}">
        <p14:creationId xmlns:p14="http://schemas.microsoft.com/office/powerpoint/2010/main" val="358742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es-ES"/>
              <a:t>Haga clic para modificar el estilo de título del patrón</a:t>
            </a:r>
            <a:endParaRPr lang="es-EC"/>
          </a:p>
        </p:txBody>
      </p:sp>
      <p:sp>
        <p:nvSpPr>
          <p:cNvPr id="3" name="Marcador de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Editar el estilo de texto del patrón</a:t>
            </a:r>
          </a:p>
        </p:txBody>
      </p:sp>
      <p:sp>
        <p:nvSpPr>
          <p:cNvPr id="4" name="Marcador de fecha 3"/>
          <p:cNvSpPr>
            <a:spLocks noGrp="1"/>
          </p:cNvSpPr>
          <p:nvPr>
            <p:ph type="dt" sz="half" idx="10"/>
          </p:nvPr>
        </p:nvSpPr>
        <p:spPr/>
        <p:txBody>
          <a:bodyPr/>
          <a:lstStyle>
            <a:lvl1pPr>
              <a:defRPr/>
            </a:lvl1pPr>
          </a:lstStyle>
          <a:p>
            <a:fld id="{5AE3D2E9-7C22-47AF-927C-56F3897AAFD0}" type="datetimeFigureOut">
              <a:rPr lang="es-EC" smtClean="0"/>
              <a:t>30/8/2016</a:t>
            </a:fld>
            <a:endParaRPr lang="es-EC"/>
          </a:p>
        </p:txBody>
      </p:sp>
      <p:sp>
        <p:nvSpPr>
          <p:cNvPr id="5" name="Marcador de pie de página 4"/>
          <p:cNvSpPr>
            <a:spLocks noGrp="1"/>
          </p:cNvSpPr>
          <p:nvPr>
            <p:ph type="ftr" sz="quarter" idx="11"/>
          </p:nvPr>
        </p:nvSpPr>
        <p:spPr/>
        <p:txBody>
          <a:bodyPr/>
          <a:lstStyle>
            <a:lvl1pPr>
              <a:defRPr/>
            </a:lvl1pPr>
          </a:lstStyle>
          <a:p>
            <a:endParaRPr lang="es-EC"/>
          </a:p>
        </p:txBody>
      </p:sp>
      <p:sp>
        <p:nvSpPr>
          <p:cNvPr id="6" name="Marcador de número de diapositiva 5"/>
          <p:cNvSpPr>
            <a:spLocks noGrp="1"/>
          </p:cNvSpPr>
          <p:nvPr>
            <p:ph type="sldNum" sz="quarter" idx="12"/>
          </p:nvPr>
        </p:nvSpPr>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36845592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3D2E9-7C22-47AF-927C-56F3897AAFD0}" type="datetimeFigureOut">
              <a:rPr lang="es-EC" smtClean="0"/>
              <a:t>30/8/2016</a:t>
            </a:fld>
            <a:endParaRPr lang="es-EC"/>
          </a:p>
        </p:txBody>
      </p:sp>
      <p:sp>
        <p:nvSpPr>
          <p:cNvPr id="3" name="Footer Placeholder 2"/>
          <p:cNvSpPr>
            <a:spLocks noGrp="1"/>
          </p:cNvSpPr>
          <p:nvPr>
            <p:ph type="ftr" sz="quarter" idx="11"/>
          </p:nvPr>
        </p:nvSpPr>
        <p:spPr/>
        <p:txBody>
          <a:bodyPr/>
          <a:lstStyle/>
          <a:p>
            <a:endParaRPr lang="es-EC"/>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436A261-423A-495F-8B77-03710155034F}" type="slidenum">
              <a:rPr lang="es-EC" smtClean="0"/>
              <a:t>‹Nº›</a:t>
            </a:fld>
            <a:endParaRPr lang="es-EC"/>
          </a:p>
        </p:txBody>
      </p:sp>
    </p:spTree>
    <p:extLst>
      <p:ext uri="{BB962C8B-B14F-4D97-AF65-F5344CB8AC3E}">
        <p14:creationId xmlns:p14="http://schemas.microsoft.com/office/powerpoint/2010/main" val="34297338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5AE3D2E9-7C22-47AF-927C-56F3897AAFD0}" type="datetimeFigureOut">
              <a:rPr lang="es-EC" smtClean="0"/>
              <a:t>30/8/2016</a:t>
            </a:fld>
            <a:endParaRPr lang="es-EC"/>
          </a:p>
        </p:txBody>
      </p:sp>
      <p:sp>
        <p:nvSpPr>
          <p:cNvPr id="6" name="Footer Placeholder 5"/>
          <p:cNvSpPr>
            <a:spLocks noGrp="1"/>
          </p:cNvSpPr>
          <p:nvPr>
            <p:ph type="ftr" sz="quarter" idx="11"/>
          </p:nvPr>
        </p:nvSpPr>
        <p:spPr/>
        <p:txBody>
          <a:bodyPr/>
          <a:lstStyle/>
          <a:p>
            <a:endParaRPr lang="es-EC"/>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436A261-423A-495F-8B77-03710155034F}" type="slidenum">
              <a:rPr lang="es-EC" smtClean="0"/>
              <a:t>‹Nº›</a:t>
            </a:fld>
            <a:endParaRPr lang="es-EC"/>
          </a:p>
        </p:txBody>
      </p:sp>
    </p:spTree>
    <p:extLst>
      <p:ext uri="{BB962C8B-B14F-4D97-AF65-F5344CB8AC3E}">
        <p14:creationId xmlns:p14="http://schemas.microsoft.com/office/powerpoint/2010/main" val="25872477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5AE3D2E9-7C22-47AF-927C-56F3897AAFD0}" type="datetimeFigureOut">
              <a:rPr lang="es-EC" smtClean="0"/>
              <a:t>30/8/2016</a:t>
            </a:fld>
            <a:endParaRPr lang="es-EC"/>
          </a:p>
        </p:txBody>
      </p:sp>
      <p:sp>
        <p:nvSpPr>
          <p:cNvPr id="6" name="Footer Placeholder 5"/>
          <p:cNvSpPr>
            <a:spLocks noGrp="1"/>
          </p:cNvSpPr>
          <p:nvPr>
            <p:ph type="ftr" sz="quarter" idx="11"/>
          </p:nvPr>
        </p:nvSpPr>
        <p:spPr/>
        <p:txBody>
          <a:bodyPr/>
          <a:lstStyle/>
          <a:p>
            <a:endParaRPr lang="es-EC"/>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436A261-423A-495F-8B77-03710155034F}" type="slidenum">
              <a:rPr lang="es-EC" smtClean="0"/>
              <a:t>‹Nº›</a:t>
            </a:fld>
            <a:endParaRPr lang="es-EC"/>
          </a:p>
        </p:txBody>
      </p:sp>
    </p:spTree>
    <p:extLst>
      <p:ext uri="{BB962C8B-B14F-4D97-AF65-F5344CB8AC3E}">
        <p14:creationId xmlns:p14="http://schemas.microsoft.com/office/powerpoint/2010/main" val="1085160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AE3D2E9-7C22-47AF-927C-56F3897AAFD0}" type="datetimeFigureOut">
              <a:rPr lang="es-EC" smtClean="0"/>
              <a:t>30/8/2016</a:t>
            </a:fld>
            <a:endParaRPr lang="es-EC"/>
          </a:p>
        </p:txBody>
      </p:sp>
      <p:sp>
        <p:nvSpPr>
          <p:cNvPr id="5" name="Footer Placeholder 4"/>
          <p:cNvSpPr>
            <a:spLocks noGrp="1"/>
          </p:cNvSpPr>
          <p:nvPr>
            <p:ph type="ftr" sz="quarter" idx="11"/>
          </p:nvPr>
        </p:nvSpPr>
        <p:spPr/>
        <p:txBody>
          <a:bodyPr/>
          <a:lstStyle/>
          <a:p>
            <a:endParaRPr lang="es-EC"/>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436A261-423A-495F-8B77-03710155034F}" type="slidenum">
              <a:rPr lang="es-EC" smtClean="0"/>
              <a:t>‹Nº›</a:t>
            </a:fld>
            <a:endParaRPr lang="es-EC"/>
          </a:p>
        </p:txBody>
      </p:sp>
    </p:spTree>
    <p:extLst>
      <p:ext uri="{BB962C8B-B14F-4D97-AF65-F5344CB8AC3E}">
        <p14:creationId xmlns:p14="http://schemas.microsoft.com/office/powerpoint/2010/main" val="3961765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AE3D2E9-7C22-47AF-927C-56F3897AAFD0}" type="datetimeFigureOut">
              <a:rPr lang="es-EC" smtClean="0"/>
              <a:t>30/8/2016</a:t>
            </a:fld>
            <a:endParaRPr lang="es-EC"/>
          </a:p>
        </p:txBody>
      </p:sp>
      <p:sp>
        <p:nvSpPr>
          <p:cNvPr id="5" name="Footer Placeholder 4"/>
          <p:cNvSpPr>
            <a:spLocks noGrp="1"/>
          </p:cNvSpPr>
          <p:nvPr>
            <p:ph type="ftr" sz="quarter" idx="11"/>
          </p:nvPr>
        </p:nvSpPr>
        <p:spPr/>
        <p:txBody>
          <a:bodyPr/>
          <a:lstStyle/>
          <a:p>
            <a:endParaRPr lang="es-EC"/>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436A261-423A-495F-8B77-03710155034F}" type="slidenum">
              <a:rPr lang="es-EC" smtClean="0"/>
              <a:t>‹Nº›</a:t>
            </a:fld>
            <a:endParaRPr lang="es-EC"/>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79526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5AE3D2E9-7C22-47AF-927C-56F3897AAFD0}" type="datetimeFigureOut">
              <a:rPr lang="es-EC" smtClean="0"/>
              <a:t>30/8/2016</a:t>
            </a:fld>
            <a:endParaRPr lang="es-EC"/>
          </a:p>
        </p:txBody>
      </p:sp>
      <p:sp>
        <p:nvSpPr>
          <p:cNvPr id="6" name="Footer Placeholder 5"/>
          <p:cNvSpPr>
            <a:spLocks noGrp="1"/>
          </p:cNvSpPr>
          <p:nvPr>
            <p:ph type="ftr" sz="quarter" idx="11"/>
          </p:nvPr>
        </p:nvSpPr>
        <p:spPr/>
        <p:txBody>
          <a:bodyPr/>
          <a:lstStyle/>
          <a:p>
            <a:endParaRPr lang="es-EC"/>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436A261-423A-495F-8B77-03710155034F}" type="slidenum">
              <a:rPr lang="es-EC" smtClean="0"/>
              <a:t>‹Nº›</a:t>
            </a:fld>
            <a:endParaRPr lang="es-EC"/>
          </a:p>
        </p:txBody>
      </p:sp>
    </p:spTree>
    <p:extLst>
      <p:ext uri="{BB962C8B-B14F-4D97-AF65-F5344CB8AC3E}">
        <p14:creationId xmlns:p14="http://schemas.microsoft.com/office/powerpoint/2010/main" val="12968630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5AE3D2E9-7C22-47AF-927C-56F3897AAFD0}" type="datetimeFigureOut">
              <a:rPr lang="es-EC" smtClean="0"/>
              <a:t>30/8/2016</a:t>
            </a:fld>
            <a:endParaRPr lang="es-EC"/>
          </a:p>
        </p:txBody>
      </p:sp>
      <p:sp>
        <p:nvSpPr>
          <p:cNvPr id="6" name="Footer Placeholder 5"/>
          <p:cNvSpPr>
            <a:spLocks noGrp="1"/>
          </p:cNvSpPr>
          <p:nvPr>
            <p:ph type="ftr" sz="quarter" idx="11"/>
          </p:nvPr>
        </p:nvSpPr>
        <p:spPr/>
        <p:txBody>
          <a:bodyPr/>
          <a:lstStyle/>
          <a:p>
            <a:endParaRPr lang="es-EC"/>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436A261-423A-495F-8B77-03710155034F}" type="slidenum">
              <a:rPr lang="es-EC" smtClean="0"/>
              <a:t>‹Nº›</a:t>
            </a:fld>
            <a:endParaRPr lang="es-EC"/>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27184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5AE3D2E9-7C22-47AF-927C-56F3897AAFD0}" type="datetimeFigureOut">
              <a:rPr lang="es-EC" smtClean="0"/>
              <a:t>30/8/2016</a:t>
            </a:fld>
            <a:endParaRPr lang="es-EC"/>
          </a:p>
        </p:txBody>
      </p:sp>
      <p:sp>
        <p:nvSpPr>
          <p:cNvPr id="6" name="Footer Placeholder 5"/>
          <p:cNvSpPr>
            <a:spLocks noGrp="1"/>
          </p:cNvSpPr>
          <p:nvPr>
            <p:ph type="ftr" sz="quarter" idx="11"/>
          </p:nvPr>
        </p:nvSpPr>
        <p:spPr/>
        <p:txBody>
          <a:bodyPr/>
          <a:lstStyle/>
          <a:p>
            <a:endParaRPr lang="es-EC"/>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436A261-423A-495F-8B77-03710155034F}" type="slidenum">
              <a:rPr lang="es-EC" smtClean="0"/>
              <a:t>‹Nº›</a:t>
            </a:fld>
            <a:endParaRPr lang="es-EC"/>
          </a:p>
        </p:txBody>
      </p:sp>
    </p:spTree>
    <p:extLst>
      <p:ext uri="{BB962C8B-B14F-4D97-AF65-F5344CB8AC3E}">
        <p14:creationId xmlns:p14="http://schemas.microsoft.com/office/powerpoint/2010/main" val="7343390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AE3D2E9-7C22-47AF-927C-56F3897AAFD0}" type="datetimeFigureOut">
              <a:rPr lang="es-EC" smtClean="0"/>
              <a:t>30/8/2016</a:t>
            </a:fld>
            <a:endParaRPr lang="es-EC"/>
          </a:p>
        </p:txBody>
      </p:sp>
      <p:sp>
        <p:nvSpPr>
          <p:cNvPr id="5" name="Footer Placeholder 4"/>
          <p:cNvSpPr>
            <a:spLocks noGrp="1"/>
          </p:cNvSpPr>
          <p:nvPr>
            <p:ph type="ftr" sz="quarter" idx="11"/>
          </p:nvPr>
        </p:nvSpPr>
        <p:spPr/>
        <p:txBody>
          <a:bodyPr/>
          <a:lstStyle/>
          <a:p>
            <a:endParaRPr lang="es-EC"/>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36A261-423A-495F-8B77-03710155034F}" type="slidenum">
              <a:rPr lang="es-EC" smtClean="0"/>
              <a:t>‹Nº›</a:t>
            </a:fld>
            <a:endParaRPr lang="es-EC"/>
          </a:p>
        </p:txBody>
      </p:sp>
    </p:spTree>
    <p:extLst>
      <p:ext uri="{BB962C8B-B14F-4D97-AF65-F5344CB8AC3E}">
        <p14:creationId xmlns:p14="http://schemas.microsoft.com/office/powerpoint/2010/main" val="2807512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AE3D2E9-7C22-47AF-927C-56F3897AAFD0}" type="datetimeFigureOut">
              <a:rPr lang="es-EC" smtClean="0"/>
              <a:t>30/8/2016</a:t>
            </a:fld>
            <a:endParaRPr lang="es-EC"/>
          </a:p>
        </p:txBody>
      </p:sp>
      <p:sp>
        <p:nvSpPr>
          <p:cNvPr id="5" name="Footer Placeholder 4"/>
          <p:cNvSpPr>
            <a:spLocks noGrp="1"/>
          </p:cNvSpPr>
          <p:nvPr>
            <p:ph type="ftr" sz="quarter" idx="11"/>
          </p:nvPr>
        </p:nvSpPr>
        <p:spPr/>
        <p:txBody>
          <a:bodyPr/>
          <a:lstStyle/>
          <a:p>
            <a:endParaRPr lang="es-EC"/>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36A261-423A-495F-8B77-03710155034F}" type="slidenum">
              <a:rPr lang="es-EC" smtClean="0"/>
              <a:t>‹Nº›</a:t>
            </a:fld>
            <a:endParaRPr lang="es-EC"/>
          </a:p>
        </p:txBody>
      </p:sp>
    </p:spTree>
    <p:extLst>
      <p:ext uri="{BB962C8B-B14F-4D97-AF65-F5344CB8AC3E}">
        <p14:creationId xmlns:p14="http://schemas.microsoft.com/office/powerpoint/2010/main" val="187399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contenido 2"/>
          <p:cNvSpPr>
            <a:spLocks noGrp="1"/>
          </p:cNvSpPr>
          <p:nvPr>
            <p:ph sz="half" idx="1"/>
          </p:nvPr>
        </p:nvSpPr>
        <p:spPr>
          <a:xfrm>
            <a:off x="685800" y="1981200"/>
            <a:ext cx="3810000" cy="4114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p:cNvSpPr>
            <a:spLocks noGrp="1"/>
          </p:cNvSpPr>
          <p:nvPr>
            <p:ph sz="half" idx="2"/>
          </p:nvPr>
        </p:nvSpPr>
        <p:spPr>
          <a:xfrm>
            <a:off x="4648200" y="1981200"/>
            <a:ext cx="3810000" cy="4114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p:cNvSpPr>
            <a:spLocks noGrp="1"/>
          </p:cNvSpPr>
          <p:nvPr>
            <p:ph type="dt" sz="half" idx="10"/>
          </p:nvPr>
        </p:nvSpPr>
        <p:spPr/>
        <p:txBody>
          <a:bodyPr/>
          <a:lstStyle>
            <a:lvl1pPr>
              <a:defRPr/>
            </a:lvl1pPr>
          </a:lstStyle>
          <a:p>
            <a:fld id="{5AE3D2E9-7C22-47AF-927C-56F3897AAFD0}" type="datetimeFigureOut">
              <a:rPr lang="es-EC" smtClean="0"/>
              <a:t>30/8/2016</a:t>
            </a:fld>
            <a:endParaRPr lang="es-EC"/>
          </a:p>
        </p:txBody>
      </p:sp>
      <p:sp>
        <p:nvSpPr>
          <p:cNvPr id="6" name="Marcador de pie de página 5"/>
          <p:cNvSpPr>
            <a:spLocks noGrp="1"/>
          </p:cNvSpPr>
          <p:nvPr>
            <p:ph type="ftr" sz="quarter" idx="11"/>
          </p:nvPr>
        </p:nvSpPr>
        <p:spPr/>
        <p:txBody>
          <a:bodyPr/>
          <a:lstStyle>
            <a:lvl1pPr>
              <a:defRPr/>
            </a:lvl1pPr>
          </a:lstStyle>
          <a:p>
            <a:endParaRPr lang="es-EC"/>
          </a:p>
        </p:txBody>
      </p:sp>
      <p:sp>
        <p:nvSpPr>
          <p:cNvPr id="7" name="Marcador de número de diapositiva 6"/>
          <p:cNvSpPr>
            <a:spLocks noGrp="1"/>
          </p:cNvSpPr>
          <p:nvPr>
            <p:ph type="sldNum" sz="quarter" idx="12"/>
          </p:nvPr>
        </p:nvSpPr>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32392627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es-ES"/>
              <a:t>Haga clic para modificar el estilo de título del patrón</a:t>
            </a:r>
            <a:endParaRPr lang="es-EC"/>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EC"/>
          </a:p>
        </p:txBody>
      </p:sp>
      <p:sp>
        <p:nvSpPr>
          <p:cNvPr id="4" name="Marcador de fecha 3"/>
          <p:cNvSpPr>
            <a:spLocks noGrp="1"/>
          </p:cNvSpPr>
          <p:nvPr>
            <p:ph type="dt" sz="half" idx="10"/>
          </p:nvPr>
        </p:nvSpPr>
        <p:spPr/>
        <p:txBody>
          <a:bodyPr/>
          <a:lstStyle>
            <a:lvl1pPr>
              <a:defRPr/>
            </a:lvl1pPr>
          </a:lstStyle>
          <a:p>
            <a:fld id="{5AE3D2E9-7C22-47AF-927C-56F3897AAFD0}" type="datetimeFigureOut">
              <a:rPr lang="es-EC" smtClean="0"/>
              <a:t>30/8/2016</a:t>
            </a:fld>
            <a:endParaRPr lang="es-EC"/>
          </a:p>
        </p:txBody>
      </p:sp>
      <p:sp>
        <p:nvSpPr>
          <p:cNvPr id="5" name="Marcador de pie de página 4"/>
          <p:cNvSpPr>
            <a:spLocks noGrp="1"/>
          </p:cNvSpPr>
          <p:nvPr>
            <p:ph type="ftr" sz="quarter" idx="11"/>
          </p:nvPr>
        </p:nvSpPr>
        <p:spPr/>
        <p:txBody>
          <a:bodyPr/>
          <a:lstStyle>
            <a:lvl1pPr>
              <a:defRPr/>
            </a:lvl1pPr>
          </a:lstStyle>
          <a:p>
            <a:endParaRPr lang="es-EC"/>
          </a:p>
        </p:txBody>
      </p:sp>
      <p:sp>
        <p:nvSpPr>
          <p:cNvPr id="6" name="Marcador de número de diapositiva 5"/>
          <p:cNvSpPr>
            <a:spLocks noGrp="1"/>
          </p:cNvSpPr>
          <p:nvPr>
            <p:ph type="sldNum" sz="quarter" idx="12"/>
          </p:nvPr>
        </p:nvSpPr>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6386323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lvl1pPr>
              <a:defRPr/>
            </a:lvl1pPr>
          </a:lstStyle>
          <a:p>
            <a:fld id="{5AE3D2E9-7C22-47AF-927C-56F3897AAFD0}" type="datetimeFigureOut">
              <a:rPr lang="es-EC" smtClean="0"/>
              <a:t>30/8/2016</a:t>
            </a:fld>
            <a:endParaRPr lang="es-EC"/>
          </a:p>
        </p:txBody>
      </p:sp>
      <p:sp>
        <p:nvSpPr>
          <p:cNvPr id="5" name="Marcador de pie de página 4"/>
          <p:cNvSpPr>
            <a:spLocks noGrp="1"/>
          </p:cNvSpPr>
          <p:nvPr>
            <p:ph type="ftr" sz="quarter" idx="11"/>
          </p:nvPr>
        </p:nvSpPr>
        <p:spPr/>
        <p:txBody>
          <a:bodyPr/>
          <a:lstStyle>
            <a:lvl1pPr>
              <a:defRPr/>
            </a:lvl1pPr>
          </a:lstStyle>
          <a:p>
            <a:endParaRPr lang="es-EC"/>
          </a:p>
        </p:txBody>
      </p:sp>
      <p:sp>
        <p:nvSpPr>
          <p:cNvPr id="6" name="Marcador de número de diapositiva 5"/>
          <p:cNvSpPr>
            <a:spLocks noGrp="1"/>
          </p:cNvSpPr>
          <p:nvPr>
            <p:ph type="sldNum" sz="quarter" idx="12"/>
          </p:nvPr>
        </p:nvSpPr>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33416331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es-ES"/>
              <a:t>Haga clic para modificar el estilo de título del patrón</a:t>
            </a:r>
            <a:endParaRPr lang="es-EC"/>
          </a:p>
        </p:txBody>
      </p:sp>
      <p:sp>
        <p:nvSpPr>
          <p:cNvPr id="3" name="Marcador de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Editar el estilo de texto del patrón</a:t>
            </a:r>
          </a:p>
        </p:txBody>
      </p:sp>
      <p:sp>
        <p:nvSpPr>
          <p:cNvPr id="4" name="Marcador de fecha 3"/>
          <p:cNvSpPr>
            <a:spLocks noGrp="1"/>
          </p:cNvSpPr>
          <p:nvPr>
            <p:ph type="dt" sz="half" idx="10"/>
          </p:nvPr>
        </p:nvSpPr>
        <p:spPr/>
        <p:txBody>
          <a:bodyPr/>
          <a:lstStyle>
            <a:lvl1pPr>
              <a:defRPr/>
            </a:lvl1pPr>
          </a:lstStyle>
          <a:p>
            <a:fld id="{5AE3D2E9-7C22-47AF-927C-56F3897AAFD0}" type="datetimeFigureOut">
              <a:rPr lang="es-EC" smtClean="0"/>
              <a:t>30/8/2016</a:t>
            </a:fld>
            <a:endParaRPr lang="es-EC"/>
          </a:p>
        </p:txBody>
      </p:sp>
      <p:sp>
        <p:nvSpPr>
          <p:cNvPr id="5" name="Marcador de pie de página 4"/>
          <p:cNvSpPr>
            <a:spLocks noGrp="1"/>
          </p:cNvSpPr>
          <p:nvPr>
            <p:ph type="ftr" sz="quarter" idx="11"/>
          </p:nvPr>
        </p:nvSpPr>
        <p:spPr/>
        <p:txBody>
          <a:bodyPr/>
          <a:lstStyle>
            <a:lvl1pPr>
              <a:defRPr/>
            </a:lvl1pPr>
          </a:lstStyle>
          <a:p>
            <a:endParaRPr lang="es-EC"/>
          </a:p>
        </p:txBody>
      </p:sp>
      <p:sp>
        <p:nvSpPr>
          <p:cNvPr id="6" name="Marcador de número de diapositiva 5"/>
          <p:cNvSpPr>
            <a:spLocks noGrp="1"/>
          </p:cNvSpPr>
          <p:nvPr>
            <p:ph type="sldNum" sz="quarter" idx="12"/>
          </p:nvPr>
        </p:nvSpPr>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17074072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contenido 2"/>
          <p:cNvSpPr>
            <a:spLocks noGrp="1"/>
          </p:cNvSpPr>
          <p:nvPr>
            <p:ph sz="half" idx="1"/>
          </p:nvPr>
        </p:nvSpPr>
        <p:spPr>
          <a:xfrm>
            <a:off x="685800" y="1981200"/>
            <a:ext cx="3810000" cy="4114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p:cNvSpPr>
            <a:spLocks noGrp="1"/>
          </p:cNvSpPr>
          <p:nvPr>
            <p:ph sz="half" idx="2"/>
          </p:nvPr>
        </p:nvSpPr>
        <p:spPr>
          <a:xfrm>
            <a:off x="4648200" y="1981200"/>
            <a:ext cx="3810000" cy="4114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p:cNvSpPr>
            <a:spLocks noGrp="1"/>
          </p:cNvSpPr>
          <p:nvPr>
            <p:ph type="dt" sz="half" idx="10"/>
          </p:nvPr>
        </p:nvSpPr>
        <p:spPr/>
        <p:txBody>
          <a:bodyPr/>
          <a:lstStyle>
            <a:lvl1pPr>
              <a:defRPr/>
            </a:lvl1pPr>
          </a:lstStyle>
          <a:p>
            <a:fld id="{5AE3D2E9-7C22-47AF-927C-56F3897AAFD0}" type="datetimeFigureOut">
              <a:rPr lang="es-EC" smtClean="0"/>
              <a:t>30/8/2016</a:t>
            </a:fld>
            <a:endParaRPr lang="es-EC"/>
          </a:p>
        </p:txBody>
      </p:sp>
      <p:sp>
        <p:nvSpPr>
          <p:cNvPr id="6" name="Marcador de pie de página 5"/>
          <p:cNvSpPr>
            <a:spLocks noGrp="1"/>
          </p:cNvSpPr>
          <p:nvPr>
            <p:ph type="ftr" sz="quarter" idx="11"/>
          </p:nvPr>
        </p:nvSpPr>
        <p:spPr/>
        <p:txBody>
          <a:bodyPr/>
          <a:lstStyle>
            <a:lvl1pPr>
              <a:defRPr/>
            </a:lvl1pPr>
          </a:lstStyle>
          <a:p>
            <a:endParaRPr lang="es-EC"/>
          </a:p>
        </p:txBody>
      </p:sp>
      <p:sp>
        <p:nvSpPr>
          <p:cNvPr id="7" name="Marcador de número de diapositiva 6"/>
          <p:cNvSpPr>
            <a:spLocks noGrp="1"/>
          </p:cNvSpPr>
          <p:nvPr>
            <p:ph type="sldNum" sz="quarter" idx="12"/>
          </p:nvPr>
        </p:nvSpPr>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10277772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es-ES"/>
              <a:t>Haga clic para modificar el estilo de título del patrón</a:t>
            </a:r>
            <a:endParaRPr lang="es-EC"/>
          </a:p>
        </p:txBody>
      </p:sp>
      <p:sp>
        <p:nvSpPr>
          <p:cNvPr id="3" name="Marcador de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630238" y="2505075"/>
            <a:ext cx="386873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7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p:cNvSpPr>
            <a:spLocks noGrp="1"/>
          </p:cNvSpPr>
          <p:nvPr>
            <p:ph type="dt" sz="half" idx="10"/>
          </p:nvPr>
        </p:nvSpPr>
        <p:spPr/>
        <p:txBody>
          <a:bodyPr/>
          <a:lstStyle>
            <a:lvl1pPr>
              <a:defRPr/>
            </a:lvl1pPr>
          </a:lstStyle>
          <a:p>
            <a:fld id="{5AE3D2E9-7C22-47AF-927C-56F3897AAFD0}" type="datetimeFigureOut">
              <a:rPr lang="es-EC" smtClean="0"/>
              <a:t>30/8/2016</a:t>
            </a:fld>
            <a:endParaRPr lang="es-EC"/>
          </a:p>
        </p:txBody>
      </p:sp>
      <p:sp>
        <p:nvSpPr>
          <p:cNvPr id="8" name="Marcador de pie de página 7"/>
          <p:cNvSpPr>
            <a:spLocks noGrp="1"/>
          </p:cNvSpPr>
          <p:nvPr>
            <p:ph type="ftr" sz="quarter" idx="11"/>
          </p:nvPr>
        </p:nvSpPr>
        <p:spPr/>
        <p:txBody>
          <a:bodyPr/>
          <a:lstStyle>
            <a:lvl1pPr>
              <a:defRPr/>
            </a:lvl1pPr>
          </a:lstStyle>
          <a:p>
            <a:endParaRPr lang="es-EC"/>
          </a:p>
        </p:txBody>
      </p:sp>
      <p:sp>
        <p:nvSpPr>
          <p:cNvPr id="9" name="Marcador de número de diapositiva 8"/>
          <p:cNvSpPr>
            <a:spLocks noGrp="1"/>
          </p:cNvSpPr>
          <p:nvPr>
            <p:ph type="sldNum" sz="quarter" idx="12"/>
          </p:nvPr>
        </p:nvSpPr>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25760734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fecha 2"/>
          <p:cNvSpPr>
            <a:spLocks noGrp="1"/>
          </p:cNvSpPr>
          <p:nvPr>
            <p:ph type="dt" sz="half" idx="10"/>
          </p:nvPr>
        </p:nvSpPr>
        <p:spPr/>
        <p:txBody>
          <a:bodyPr/>
          <a:lstStyle>
            <a:lvl1pPr>
              <a:defRPr/>
            </a:lvl1pPr>
          </a:lstStyle>
          <a:p>
            <a:fld id="{5AE3D2E9-7C22-47AF-927C-56F3897AAFD0}" type="datetimeFigureOut">
              <a:rPr lang="es-EC" smtClean="0"/>
              <a:t>30/8/2016</a:t>
            </a:fld>
            <a:endParaRPr lang="es-EC"/>
          </a:p>
        </p:txBody>
      </p:sp>
      <p:sp>
        <p:nvSpPr>
          <p:cNvPr id="4" name="Marcador de pie de página 3"/>
          <p:cNvSpPr>
            <a:spLocks noGrp="1"/>
          </p:cNvSpPr>
          <p:nvPr>
            <p:ph type="ftr" sz="quarter" idx="11"/>
          </p:nvPr>
        </p:nvSpPr>
        <p:spPr/>
        <p:txBody>
          <a:bodyPr/>
          <a:lstStyle>
            <a:lvl1pPr>
              <a:defRPr/>
            </a:lvl1pPr>
          </a:lstStyle>
          <a:p>
            <a:endParaRPr lang="es-EC"/>
          </a:p>
        </p:txBody>
      </p:sp>
      <p:sp>
        <p:nvSpPr>
          <p:cNvPr id="5" name="Marcador de número de diapositiva 4"/>
          <p:cNvSpPr>
            <a:spLocks noGrp="1"/>
          </p:cNvSpPr>
          <p:nvPr>
            <p:ph type="sldNum" sz="quarter" idx="12"/>
          </p:nvPr>
        </p:nvSpPr>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1477903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lvl1pPr>
              <a:defRPr/>
            </a:lvl1pPr>
          </a:lstStyle>
          <a:p>
            <a:fld id="{5AE3D2E9-7C22-47AF-927C-56F3897AAFD0}" type="datetimeFigureOut">
              <a:rPr lang="es-EC" smtClean="0"/>
              <a:t>30/8/2016</a:t>
            </a:fld>
            <a:endParaRPr lang="es-EC"/>
          </a:p>
        </p:txBody>
      </p:sp>
      <p:sp>
        <p:nvSpPr>
          <p:cNvPr id="3" name="Marcador de pie de página 2"/>
          <p:cNvSpPr>
            <a:spLocks noGrp="1"/>
          </p:cNvSpPr>
          <p:nvPr>
            <p:ph type="ftr" sz="quarter" idx="11"/>
          </p:nvPr>
        </p:nvSpPr>
        <p:spPr/>
        <p:txBody>
          <a:bodyPr/>
          <a:lstStyle>
            <a:lvl1pPr>
              <a:defRPr/>
            </a:lvl1pPr>
          </a:lstStyle>
          <a:p>
            <a:endParaRPr lang="es-EC"/>
          </a:p>
        </p:txBody>
      </p:sp>
      <p:sp>
        <p:nvSpPr>
          <p:cNvPr id="4" name="Marcador de número de diapositiva 3"/>
          <p:cNvSpPr>
            <a:spLocks noGrp="1"/>
          </p:cNvSpPr>
          <p:nvPr>
            <p:ph type="sldNum" sz="quarter" idx="12"/>
          </p:nvPr>
        </p:nvSpPr>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747834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endParaRPr lang="es-EC"/>
          </a:p>
        </p:txBody>
      </p:sp>
      <p:sp>
        <p:nvSpPr>
          <p:cNvPr id="3" name="Marcador de conteni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lvl1pPr>
              <a:defRPr/>
            </a:lvl1pPr>
          </a:lstStyle>
          <a:p>
            <a:fld id="{5AE3D2E9-7C22-47AF-927C-56F3897AAFD0}" type="datetimeFigureOut">
              <a:rPr lang="es-EC" smtClean="0"/>
              <a:t>30/8/2016</a:t>
            </a:fld>
            <a:endParaRPr lang="es-EC"/>
          </a:p>
        </p:txBody>
      </p:sp>
      <p:sp>
        <p:nvSpPr>
          <p:cNvPr id="6" name="Marcador de pie de página 5"/>
          <p:cNvSpPr>
            <a:spLocks noGrp="1"/>
          </p:cNvSpPr>
          <p:nvPr>
            <p:ph type="ftr" sz="quarter" idx="11"/>
          </p:nvPr>
        </p:nvSpPr>
        <p:spPr/>
        <p:txBody>
          <a:bodyPr/>
          <a:lstStyle>
            <a:lvl1pPr>
              <a:defRPr/>
            </a:lvl1pPr>
          </a:lstStyle>
          <a:p>
            <a:endParaRPr lang="es-EC"/>
          </a:p>
        </p:txBody>
      </p:sp>
      <p:sp>
        <p:nvSpPr>
          <p:cNvPr id="7" name="Marcador de número de diapositiva 6"/>
          <p:cNvSpPr>
            <a:spLocks noGrp="1"/>
          </p:cNvSpPr>
          <p:nvPr>
            <p:ph type="sldNum" sz="quarter" idx="12"/>
          </p:nvPr>
        </p:nvSpPr>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28676915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EC"/>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lvl1pPr>
              <a:defRPr/>
            </a:lvl1pPr>
          </a:lstStyle>
          <a:p>
            <a:fld id="{5AE3D2E9-7C22-47AF-927C-56F3897AAFD0}" type="datetimeFigureOut">
              <a:rPr lang="es-EC" smtClean="0"/>
              <a:t>30/8/2016</a:t>
            </a:fld>
            <a:endParaRPr lang="es-EC"/>
          </a:p>
        </p:txBody>
      </p:sp>
      <p:sp>
        <p:nvSpPr>
          <p:cNvPr id="6" name="Marcador de pie de página 5"/>
          <p:cNvSpPr>
            <a:spLocks noGrp="1"/>
          </p:cNvSpPr>
          <p:nvPr>
            <p:ph type="ftr" sz="quarter" idx="11"/>
          </p:nvPr>
        </p:nvSpPr>
        <p:spPr/>
        <p:txBody>
          <a:bodyPr/>
          <a:lstStyle>
            <a:lvl1pPr>
              <a:defRPr/>
            </a:lvl1pPr>
          </a:lstStyle>
          <a:p>
            <a:endParaRPr lang="es-EC"/>
          </a:p>
        </p:txBody>
      </p:sp>
      <p:sp>
        <p:nvSpPr>
          <p:cNvPr id="7" name="Marcador de número de diapositiva 6"/>
          <p:cNvSpPr>
            <a:spLocks noGrp="1"/>
          </p:cNvSpPr>
          <p:nvPr>
            <p:ph type="sldNum" sz="quarter" idx="12"/>
          </p:nvPr>
        </p:nvSpPr>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23145144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lvl1pPr>
              <a:defRPr/>
            </a:lvl1pPr>
          </a:lstStyle>
          <a:p>
            <a:fld id="{5AE3D2E9-7C22-47AF-927C-56F3897AAFD0}" type="datetimeFigureOut">
              <a:rPr lang="es-EC" smtClean="0"/>
              <a:t>30/8/2016</a:t>
            </a:fld>
            <a:endParaRPr lang="es-EC"/>
          </a:p>
        </p:txBody>
      </p:sp>
      <p:sp>
        <p:nvSpPr>
          <p:cNvPr id="5" name="Marcador de pie de página 4"/>
          <p:cNvSpPr>
            <a:spLocks noGrp="1"/>
          </p:cNvSpPr>
          <p:nvPr>
            <p:ph type="ftr" sz="quarter" idx="11"/>
          </p:nvPr>
        </p:nvSpPr>
        <p:spPr/>
        <p:txBody>
          <a:bodyPr/>
          <a:lstStyle>
            <a:lvl1pPr>
              <a:defRPr/>
            </a:lvl1pPr>
          </a:lstStyle>
          <a:p>
            <a:endParaRPr lang="es-EC"/>
          </a:p>
        </p:txBody>
      </p:sp>
      <p:sp>
        <p:nvSpPr>
          <p:cNvPr id="6" name="Marcador de número de diapositiva 5"/>
          <p:cNvSpPr>
            <a:spLocks noGrp="1"/>
          </p:cNvSpPr>
          <p:nvPr>
            <p:ph type="sldNum" sz="quarter" idx="12"/>
          </p:nvPr>
        </p:nvSpPr>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3273920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es-ES"/>
              <a:t>Haga clic para modificar el estilo de título del patrón</a:t>
            </a:r>
            <a:endParaRPr lang="es-EC"/>
          </a:p>
        </p:txBody>
      </p:sp>
      <p:sp>
        <p:nvSpPr>
          <p:cNvPr id="3" name="Marcador de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630238" y="2505075"/>
            <a:ext cx="386873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7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p:cNvSpPr>
            <a:spLocks noGrp="1"/>
          </p:cNvSpPr>
          <p:nvPr>
            <p:ph type="dt" sz="half" idx="10"/>
          </p:nvPr>
        </p:nvSpPr>
        <p:spPr/>
        <p:txBody>
          <a:bodyPr/>
          <a:lstStyle>
            <a:lvl1pPr>
              <a:defRPr/>
            </a:lvl1pPr>
          </a:lstStyle>
          <a:p>
            <a:fld id="{5AE3D2E9-7C22-47AF-927C-56F3897AAFD0}" type="datetimeFigureOut">
              <a:rPr lang="es-EC" smtClean="0"/>
              <a:t>30/8/2016</a:t>
            </a:fld>
            <a:endParaRPr lang="es-EC"/>
          </a:p>
        </p:txBody>
      </p:sp>
      <p:sp>
        <p:nvSpPr>
          <p:cNvPr id="8" name="Marcador de pie de página 7"/>
          <p:cNvSpPr>
            <a:spLocks noGrp="1"/>
          </p:cNvSpPr>
          <p:nvPr>
            <p:ph type="ftr" sz="quarter" idx="11"/>
          </p:nvPr>
        </p:nvSpPr>
        <p:spPr/>
        <p:txBody>
          <a:bodyPr/>
          <a:lstStyle>
            <a:lvl1pPr>
              <a:defRPr/>
            </a:lvl1pPr>
          </a:lstStyle>
          <a:p>
            <a:endParaRPr lang="es-EC"/>
          </a:p>
        </p:txBody>
      </p:sp>
      <p:sp>
        <p:nvSpPr>
          <p:cNvPr id="9" name="Marcador de número de diapositiva 8"/>
          <p:cNvSpPr>
            <a:spLocks noGrp="1"/>
          </p:cNvSpPr>
          <p:nvPr>
            <p:ph type="sldNum" sz="quarter" idx="12"/>
          </p:nvPr>
        </p:nvSpPr>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30892373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15100" y="609600"/>
            <a:ext cx="1943100" cy="5486400"/>
          </a:xfrm>
        </p:spPr>
        <p:txBody>
          <a:bodyPr vert="eaVert"/>
          <a:lstStyle/>
          <a:p>
            <a:r>
              <a:rPr lang="es-ES"/>
              <a:t>Haga clic para modificar el estilo de título del patrón</a:t>
            </a:r>
            <a:endParaRPr lang="es-EC"/>
          </a:p>
        </p:txBody>
      </p:sp>
      <p:sp>
        <p:nvSpPr>
          <p:cNvPr id="3" name="Marcador de texto vertical 2"/>
          <p:cNvSpPr>
            <a:spLocks noGrp="1"/>
          </p:cNvSpPr>
          <p:nvPr>
            <p:ph type="body" orient="vert" idx="1"/>
          </p:nvPr>
        </p:nvSpPr>
        <p:spPr>
          <a:xfrm>
            <a:off x="685800" y="609600"/>
            <a:ext cx="5676900" cy="54864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lvl1pPr>
              <a:defRPr/>
            </a:lvl1pPr>
          </a:lstStyle>
          <a:p>
            <a:fld id="{5AE3D2E9-7C22-47AF-927C-56F3897AAFD0}" type="datetimeFigureOut">
              <a:rPr lang="es-EC" smtClean="0"/>
              <a:t>30/8/2016</a:t>
            </a:fld>
            <a:endParaRPr lang="es-EC"/>
          </a:p>
        </p:txBody>
      </p:sp>
      <p:sp>
        <p:nvSpPr>
          <p:cNvPr id="5" name="Marcador de pie de página 4"/>
          <p:cNvSpPr>
            <a:spLocks noGrp="1"/>
          </p:cNvSpPr>
          <p:nvPr>
            <p:ph type="ftr" sz="quarter" idx="11"/>
          </p:nvPr>
        </p:nvSpPr>
        <p:spPr/>
        <p:txBody>
          <a:bodyPr/>
          <a:lstStyle>
            <a:lvl1pPr>
              <a:defRPr/>
            </a:lvl1pPr>
          </a:lstStyle>
          <a:p>
            <a:endParaRPr lang="es-EC"/>
          </a:p>
        </p:txBody>
      </p:sp>
      <p:sp>
        <p:nvSpPr>
          <p:cNvPr id="6" name="Marcador de número de diapositiva 5"/>
          <p:cNvSpPr>
            <a:spLocks noGrp="1"/>
          </p:cNvSpPr>
          <p:nvPr>
            <p:ph type="sldNum" sz="quarter" idx="12"/>
          </p:nvPr>
        </p:nvSpPr>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17972346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clipArtAndTx" preserve="1">
  <p:cSld name="Título, imágenes prediseñadas y texto">
    <p:spTree>
      <p:nvGrpSpPr>
        <p:cNvPr id="1" name=""/>
        <p:cNvGrpSpPr/>
        <p:nvPr/>
      </p:nvGrpSpPr>
      <p:grpSpPr>
        <a:xfrm>
          <a:off x="0" y="0"/>
          <a:ext cx="0" cy="0"/>
          <a:chOff x="0" y="0"/>
          <a:chExt cx="0" cy="0"/>
        </a:xfrm>
      </p:grpSpPr>
      <p:sp>
        <p:nvSpPr>
          <p:cNvPr id="2" name="Título 1"/>
          <p:cNvSpPr>
            <a:spLocks noGrp="1"/>
          </p:cNvSpPr>
          <p:nvPr>
            <p:ph type="title"/>
          </p:nvPr>
        </p:nvSpPr>
        <p:spPr>
          <a:xfrm>
            <a:off x="685800" y="609600"/>
            <a:ext cx="7772400" cy="1143000"/>
          </a:xfrm>
        </p:spPr>
        <p:txBody>
          <a:bodyPr/>
          <a:lstStyle/>
          <a:p>
            <a:r>
              <a:rPr lang="es-ES"/>
              <a:t>Haga clic para modificar el estilo de título del patrón</a:t>
            </a:r>
            <a:endParaRPr lang="es-EC"/>
          </a:p>
        </p:txBody>
      </p:sp>
      <p:sp>
        <p:nvSpPr>
          <p:cNvPr id="3" name="Marcador de imágenes en línea 2"/>
          <p:cNvSpPr>
            <a:spLocks noGrp="1"/>
          </p:cNvSpPr>
          <p:nvPr>
            <p:ph type="clipArt" sz="half" idx="1"/>
          </p:nvPr>
        </p:nvSpPr>
        <p:spPr>
          <a:xfrm>
            <a:off x="685800" y="1981200"/>
            <a:ext cx="3810000" cy="4114800"/>
          </a:xfrm>
        </p:spPr>
        <p:txBody>
          <a:bodyPr/>
          <a:lstStyle/>
          <a:p>
            <a:r>
              <a:rPr lang="es-ES"/>
              <a:t>Haga clic en el icono para agregar una imagen en línea</a:t>
            </a:r>
            <a:endParaRPr lang="es-EC"/>
          </a:p>
        </p:txBody>
      </p:sp>
      <p:sp>
        <p:nvSpPr>
          <p:cNvPr id="4" name="Marcador de texto 3"/>
          <p:cNvSpPr>
            <a:spLocks noGrp="1"/>
          </p:cNvSpPr>
          <p:nvPr>
            <p:ph type="body" sz="half" idx="2"/>
          </p:nvPr>
        </p:nvSpPr>
        <p:spPr>
          <a:xfrm>
            <a:off x="4648200" y="1981200"/>
            <a:ext cx="3810000" cy="4114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p:cNvSpPr>
            <a:spLocks noGrp="1"/>
          </p:cNvSpPr>
          <p:nvPr>
            <p:ph type="dt" sz="half" idx="10"/>
          </p:nvPr>
        </p:nvSpPr>
        <p:spPr>
          <a:xfrm>
            <a:off x="685800" y="6248400"/>
            <a:ext cx="1905000" cy="457200"/>
          </a:xfrm>
        </p:spPr>
        <p:txBody>
          <a:bodyPr/>
          <a:lstStyle>
            <a:lvl1pPr>
              <a:defRPr/>
            </a:lvl1pPr>
          </a:lstStyle>
          <a:p>
            <a:fld id="{5AE3D2E9-7C22-47AF-927C-56F3897AAFD0}" type="datetimeFigureOut">
              <a:rPr lang="es-EC" smtClean="0"/>
              <a:t>30/8/2016</a:t>
            </a:fld>
            <a:endParaRPr lang="es-EC"/>
          </a:p>
        </p:txBody>
      </p:sp>
      <p:sp>
        <p:nvSpPr>
          <p:cNvPr id="6" name="Marcador de pie de página 5"/>
          <p:cNvSpPr>
            <a:spLocks noGrp="1"/>
          </p:cNvSpPr>
          <p:nvPr>
            <p:ph type="ftr" sz="quarter" idx="11"/>
          </p:nvPr>
        </p:nvSpPr>
        <p:spPr>
          <a:xfrm>
            <a:off x="3124200" y="6248400"/>
            <a:ext cx="2895600" cy="457200"/>
          </a:xfrm>
        </p:spPr>
        <p:txBody>
          <a:bodyPr/>
          <a:lstStyle>
            <a:lvl1pPr>
              <a:defRPr/>
            </a:lvl1pPr>
          </a:lstStyle>
          <a:p>
            <a:endParaRPr lang="es-EC"/>
          </a:p>
        </p:txBody>
      </p:sp>
      <p:sp>
        <p:nvSpPr>
          <p:cNvPr id="7" name="Marcador de número de diapositiva 6"/>
          <p:cNvSpPr>
            <a:spLocks noGrp="1"/>
          </p:cNvSpPr>
          <p:nvPr>
            <p:ph type="sldNum" sz="quarter" idx="12"/>
          </p:nvPr>
        </p:nvSpPr>
        <p:spPr>
          <a:xfrm>
            <a:off x="6553200" y="6248400"/>
            <a:ext cx="1905000" cy="457200"/>
          </a:xfrm>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23283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fecha 2"/>
          <p:cNvSpPr>
            <a:spLocks noGrp="1"/>
          </p:cNvSpPr>
          <p:nvPr>
            <p:ph type="dt" sz="half" idx="10"/>
          </p:nvPr>
        </p:nvSpPr>
        <p:spPr/>
        <p:txBody>
          <a:bodyPr/>
          <a:lstStyle>
            <a:lvl1pPr>
              <a:defRPr/>
            </a:lvl1pPr>
          </a:lstStyle>
          <a:p>
            <a:fld id="{5AE3D2E9-7C22-47AF-927C-56F3897AAFD0}" type="datetimeFigureOut">
              <a:rPr lang="es-EC" smtClean="0"/>
              <a:t>30/8/2016</a:t>
            </a:fld>
            <a:endParaRPr lang="es-EC"/>
          </a:p>
        </p:txBody>
      </p:sp>
      <p:sp>
        <p:nvSpPr>
          <p:cNvPr id="4" name="Marcador de pie de página 3"/>
          <p:cNvSpPr>
            <a:spLocks noGrp="1"/>
          </p:cNvSpPr>
          <p:nvPr>
            <p:ph type="ftr" sz="quarter" idx="11"/>
          </p:nvPr>
        </p:nvSpPr>
        <p:spPr/>
        <p:txBody>
          <a:bodyPr/>
          <a:lstStyle>
            <a:lvl1pPr>
              <a:defRPr/>
            </a:lvl1pPr>
          </a:lstStyle>
          <a:p>
            <a:endParaRPr lang="es-EC"/>
          </a:p>
        </p:txBody>
      </p:sp>
      <p:sp>
        <p:nvSpPr>
          <p:cNvPr id="5" name="Marcador de número de diapositiva 4"/>
          <p:cNvSpPr>
            <a:spLocks noGrp="1"/>
          </p:cNvSpPr>
          <p:nvPr>
            <p:ph type="sldNum" sz="quarter" idx="12"/>
          </p:nvPr>
        </p:nvSpPr>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392731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lvl1pPr>
              <a:defRPr/>
            </a:lvl1pPr>
          </a:lstStyle>
          <a:p>
            <a:fld id="{5AE3D2E9-7C22-47AF-927C-56F3897AAFD0}" type="datetimeFigureOut">
              <a:rPr lang="es-EC" smtClean="0"/>
              <a:t>30/8/2016</a:t>
            </a:fld>
            <a:endParaRPr lang="es-EC"/>
          </a:p>
        </p:txBody>
      </p:sp>
      <p:sp>
        <p:nvSpPr>
          <p:cNvPr id="3" name="Marcador de pie de página 2"/>
          <p:cNvSpPr>
            <a:spLocks noGrp="1"/>
          </p:cNvSpPr>
          <p:nvPr>
            <p:ph type="ftr" sz="quarter" idx="11"/>
          </p:nvPr>
        </p:nvSpPr>
        <p:spPr/>
        <p:txBody>
          <a:bodyPr/>
          <a:lstStyle>
            <a:lvl1pPr>
              <a:defRPr/>
            </a:lvl1pPr>
          </a:lstStyle>
          <a:p>
            <a:endParaRPr lang="es-EC"/>
          </a:p>
        </p:txBody>
      </p:sp>
      <p:sp>
        <p:nvSpPr>
          <p:cNvPr id="4" name="Marcador de número de diapositiva 3"/>
          <p:cNvSpPr>
            <a:spLocks noGrp="1"/>
          </p:cNvSpPr>
          <p:nvPr>
            <p:ph type="sldNum" sz="quarter" idx="12"/>
          </p:nvPr>
        </p:nvSpPr>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207987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endParaRPr lang="es-EC"/>
          </a:p>
        </p:txBody>
      </p:sp>
      <p:sp>
        <p:nvSpPr>
          <p:cNvPr id="3" name="Marcador de conteni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lvl1pPr>
              <a:defRPr/>
            </a:lvl1pPr>
          </a:lstStyle>
          <a:p>
            <a:fld id="{5AE3D2E9-7C22-47AF-927C-56F3897AAFD0}" type="datetimeFigureOut">
              <a:rPr lang="es-EC" smtClean="0"/>
              <a:t>30/8/2016</a:t>
            </a:fld>
            <a:endParaRPr lang="es-EC"/>
          </a:p>
        </p:txBody>
      </p:sp>
      <p:sp>
        <p:nvSpPr>
          <p:cNvPr id="6" name="Marcador de pie de página 5"/>
          <p:cNvSpPr>
            <a:spLocks noGrp="1"/>
          </p:cNvSpPr>
          <p:nvPr>
            <p:ph type="ftr" sz="quarter" idx="11"/>
          </p:nvPr>
        </p:nvSpPr>
        <p:spPr/>
        <p:txBody>
          <a:bodyPr/>
          <a:lstStyle>
            <a:lvl1pPr>
              <a:defRPr/>
            </a:lvl1pPr>
          </a:lstStyle>
          <a:p>
            <a:endParaRPr lang="es-EC"/>
          </a:p>
        </p:txBody>
      </p:sp>
      <p:sp>
        <p:nvSpPr>
          <p:cNvPr id="7" name="Marcador de número de diapositiva 6"/>
          <p:cNvSpPr>
            <a:spLocks noGrp="1"/>
          </p:cNvSpPr>
          <p:nvPr>
            <p:ph type="sldNum" sz="quarter" idx="12"/>
          </p:nvPr>
        </p:nvSpPr>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3468570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EC"/>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lvl1pPr>
              <a:defRPr/>
            </a:lvl1pPr>
          </a:lstStyle>
          <a:p>
            <a:fld id="{5AE3D2E9-7C22-47AF-927C-56F3897AAFD0}" type="datetimeFigureOut">
              <a:rPr lang="es-EC" smtClean="0"/>
              <a:t>30/8/2016</a:t>
            </a:fld>
            <a:endParaRPr lang="es-EC"/>
          </a:p>
        </p:txBody>
      </p:sp>
      <p:sp>
        <p:nvSpPr>
          <p:cNvPr id="6" name="Marcador de pie de página 5"/>
          <p:cNvSpPr>
            <a:spLocks noGrp="1"/>
          </p:cNvSpPr>
          <p:nvPr>
            <p:ph type="ftr" sz="quarter" idx="11"/>
          </p:nvPr>
        </p:nvSpPr>
        <p:spPr/>
        <p:txBody>
          <a:bodyPr/>
          <a:lstStyle>
            <a:lvl1pPr>
              <a:defRPr/>
            </a:lvl1pPr>
          </a:lstStyle>
          <a:p>
            <a:endParaRPr lang="es-EC"/>
          </a:p>
        </p:txBody>
      </p:sp>
      <p:sp>
        <p:nvSpPr>
          <p:cNvPr id="7" name="Marcador de número de diapositiva 6"/>
          <p:cNvSpPr>
            <a:spLocks noGrp="1"/>
          </p:cNvSpPr>
          <p:nvPr>
            <p:ph type="sldNum" sz="quarter" idx="12"/>
          </p:nvPr>
        </p:nvSpPr>
        <p:spPr/>
        <p:txBody>
          <a:bodyPr/>
          <a:lstStyle>
            <a:lvl1pPr>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228031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EC"/>
              <a:t>Haga clic para modificar el estilo de título del patrón</a:t>
            </a:r>
            <a:endParaRPr lang="en-US" altLang="es-EC"/>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C"/>
              <a:t>Editar el estilo de texto del patrón</a:t>
            </a:r>
          </a:p>
          <a:p>
            <a:pPr lvl="1"/>
            <a:r>
              <a:rPr lang="es-ES" altLang="es-EC"/>
              <a:t>Segundo nivel</a:t>
            </a:r>
          </a:p>
          <a:p>
            <a:pPr lvl="2"/>
            <a:r>
              <a:rPr lang="es-ES" altLang="es-EC"/>
              <a:t>Tercer nivel</a:t>
            </a:r>
          </a:p>
          <a:p>
            <a:pPr lvl="3"/>
            <a:r>
              <a:rPr lang="es-ES" altLang="es-EC"/>
              <a:t>Cuarto nivel</a:t>
            </a:r>
          </a:p>
          <a:p>
            <a:pPr lvl="4"/>
            <a:r>
              <a:rPr lang="es-ES" altLang="es-EC"/>
              <a:t>Quinto nivel</a:t>
            </a:r>
            <a:endParaRPr lang="en-US" altLang="es-EC"/>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5AE3D2E9-7C22-47AF-927C-56F3897AAFD0}" type="datetimeFigureOut">
              <a:rPr lang="es-EC" smtClean="0"/>
              <a:t>30/8/2016</a:t>
            </a:fld>
            <a:endParaRPr lang="es-EC"/>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C"/>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436A261-423A-495F-8B77-03710155034F}" type="slidenum">
              <a:rPr lang="es-EC" smtClean="0"/>
              <a:t>‹Nº›</a:t>
            </a:fld>
            <a:endParaRPr lang="es-EC"/>
          </a:p>
        </p:txBody>
      </p:sp>
    </p:spTree>
    <p:extLst>
      <p:ext uri="{BB962C8B-B14F-4D97-AF65-F5344CB8AC3E}">
        <p14:creationId xmlns:p14="http://schemas.microsoft.com/office/powerpoint/2010/main" val="21813149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defRPr>
      </a:lvl2pPr>
      <a:lvl3pPr algn="ctr" rtl="0" eaLnBrk="1" fontAlgn="base" hangingPunct="1">
        <a:spcBef>
          <a:spcPct val="0"/>
        </a:spcBef>
        <a:spcAft>
          <a:spcPct val="0"/>
        </a:spcAft>
        <a:defRPr sz="4400">
          <a:solidFill>
            <a:schemeClr val="tx2"/>
          </a:solidFill>
          <a:latin typeface="Times New Roman" panose="02020603050405020304" pitchFamily="18" charset="0"/>
        </a:defRPr>
      </a:lvl3pPr>
      <a:lvl4pPr algn="ctr" rtl="0" eaLnBrk="1" fontAlgn="base" hangingPunct="1">
        <a:spcBef>
          <a:spcPct val="0"/>
        </a:spcBef>
        <a:spcAft>
          <a:spcPct val="0"/>
        </a:spcAft>
        <a:defRPr sz="4400">
          <a:solidFill>
            <a:schemeClr val="tx2"/>
          </a:solidFill>
          <a:latin typeface="Times New Roman" panose="02020603050405020304" pitchFamily="18" charset="0"/>
        </a:defRPr>
      </a:lvl4pPr>
      <a:lvl5pPr algn="ctr" rtl="0" eaLnBrk="1" fontAlgn="base" hangingPunct="1">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AE3D2E9-7C22-47AF-927C-56F3897AAFD0}" type="datetimeFigureOut">
              <a:rPr lang="es-EC" smtClean="0"/>
              <a:t>30/8/2016</a:t>
            </a:fld>
            <a:endParaRPr lang="es-EC"/>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EC"/>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436A261-423A-495F-8B77-03710155034F}" type="slidenum">
              <a:rPr lang="es-EC" smtClean="0"/>
              <a:t>‹Nº›</a:t>
            </a:fld>
            <a:endParaRPr lang="es-EC"/>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994703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AE3D2E9-7C22-47AF-927C-56F3897AAFD0}" type="datetimeFigureOut">
              <a:rPr lang="es-EC" smtClean="0"/>
              <a:t>30/8/2016</a:t>
            </a:fld>
            <a:endParaRPr lang="es-EC"/>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C"/>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436A261-423A-495F-8B77-03710155034F}" type="slidenum">
              <a:rPr lang="es-EC" smtClean="0"/>
              <a:t>‹Nº›</a:t>
            </a:fld>
            <a:endParaRPr lang="es-EC"/>
          </a:p>
        </p:txBody>
      </p:sp>
    </p:spTree>
    <p:extLst>
      <p:ext uri="{BB962C8B-B14F-4D97-AF65-F5344CB8AC3E}">
        <p14:creationId xmlns:p14="http://schemas.microsoft.com/office/powerpoint/2010/main" val="39064512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EC"/>
              <a:t>Haga clic para modificar el estilo de título del patrón</a:t>
            </a:r>
            <a:endParaRPr lang="en-US" altLang="es-EC"/>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C"/>
              <a:t>Editar el estilo de texto del patrón</a:t>
            </a:r>
          </a:p>
          <a:p>
            <a:pPr lvl="1"/>
            <a:r>
              <a:rPr lang="es-ES" altLang="es-EC"/>
              <a:t>Segundo nivel</a:t>
            </a:r>
          </a:p>
          <a:p>
            <a:pPr lvl="2"/>
            <a:r>
              <a:rPr lang="es-ES" altLang="es-EC"/>
              <a:t>Tercer nivel</a:t>
            </a:r>
          </a:p>
          <a:p>
            <a:pPr lvl="3"/>
            <a:r>
              <a:rPr lang="es-ES" altLang="es-EC"/>
              <a:t>Cuarto nivel</a:t>
            </a:r>
          </a:p>
          <a:p>
            <a:pPr lvl="4"/>
            <a:r>
              <a:rPr lang="es-ES" altLang="es-EC"/>
              <a:t>Quinto nivel</a:t>
            </a:r>
            <a:endParaRPr lang="en-US" altLang="es-EC"/>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5AE3D2E9-7C22-47AF-927C-56F3897AAFD0}" type="datetimeFigureOut">
              <a:rPr lang="es-EC" smtClean="0"/>
              <a:t>30/8/2016</a:t>
            </a:fld>
            <a:endParaRPr lang="es-EC"/>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C"/>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436A261-423A-495F-8B77-03710155034F}" type="slidenum">
              <a:rPr lang="es-EC" smtClean="0"/>
              <a:t>‹Nº›</a:t>
            </a:fld>
            <a:endParaRPr lang="es-EC"/>
          </a:p>
        </p:txBody>
      </p:sp>
    </p:spTree>
    <p:extLst>
      <p:ext uri="{BB962C8B-B14F-4D97-AF65-F5344CB8AC3E}">
        <p14:creationId xmlns:p14="http://schemas.microsoft.com/office/powerpoint/2010/main" val="1307597052"/>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defRPr>
      </a:lvl2pPr>
      <a:lvl3pPr algn="ctr" rtl="0" eaLnBrk="1" fontAlgn="base" hangingPunct="1">
        <a:spcBef>
          <a:spcPct val="0"/>
        </a:spcBef>
        <a:spcAft>
          <a:spcPct val="0"/>
        </a:spcAft>
        <a:defRPr sz="4400">
          <a:solidFill>
            <a:schemeClr val="tx2"/>
          </a:solidFill>
          <a:latin typeface="Times New Roman" panose="02020603050405020304" pitchFamily="18" charset="0"/>
        </a:defRPr>
      </a:lvl3pPr>
      <a:lvl4pPr algn="ctr" rtl="0" eaLnBrk="1" fontAlgn="base" hangingPunct="1">
        <a:spcBef>
          <a:spcPct val="0"/>
        </a:spcBef>
        <a:spcAft>
          <a:spcPct val="0"/>
        </a:spcAft>
        <a:defRPr sz="4400">
          <a:solidFill>
            <a:schemeClr val="tx2"/>
          </a:solidFill>
          <a:latin typeface="Times New Roman" panose="02020603050405020304" pitchFamily="18" charset="0"/>
        </a:defRPr>
      </a:lvl4pPr>
      <a:lvl5pPr algn="ctr" rtl="0" eaLnBrk="1" fontAlgn="base" hangingPunct="1">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29748" y="2748722"/>
            <a:ext cx="6858000" cy="2387600"/>
          </a:xfrm>
        </p:spPr>
        <p:txBody>
          <a:bodyPr>
            <a:noAutofit/>
          </a:bodyPr>
          <a:lstStyle/>
          <a:p>
            <a:r>
              <a:rPr lang="es-EC" sz="4800" b="1" dirty="0">
                <a:effectLst>
                  <a:outerShdw blurRad="38100" dist="38100" dir="2700000" algn="tl">
                    <a:srgbClr val="000000">
                      <a:alpha val="43137"/>
                    </a:srgbClr>
                  </a:outerShdw>
                </a:effectLst>
              </a:rPr>
              <a:t>ADICIÓN DE ENZIMAS EXÓGENAS EN LA ALIMENTACIÓN DE POLLOS BROILERS</a:t>
            </a:r>
          </a:p>
        </p:txBody>
      </p:sp>
      <p:sp>
        <p:nvSpPr>
          <p:cNvPr id="3" name="Subtítulo 2"/>
          <p:cNvSpPr>
            <a:spLocks noGrp="1"/>
          </p:cNvSpPr>
          <p:nvPr>
            <p:ph type="subTitle" idx="1"/>
          </p:nvPr>
        </p:nvSpPr>
        <p:spPr>
          <a:xfrm>
            <a:off x="5645426" y="5499651"/>
            <a:ext cx="3498574" cy="778565"/>
          </a:xfrm>
        </p:spPr>
        <p:txBody>
          <a:bodyPr/>
          <a:lstStyle/>
          <a:p>
            <a:pPr algn="r"/>
            <a:r>
              <a:rPr lang="es-EC" i="1" dirty="0">
                <a:effectLst>
                  <a:outerShdw blurRad="38100" dist="38100" dir="2700000" algn="tl">
                    <a:srgbClr val="000000">
                      <a:alpha val="43137"/>
                    </a:srgbClr>
                  </a:outerShdw>
                </a:effectLst>
              </a:rPr>
              <a:t>CARMEN VÁSCONEZ MONTÚFAR</a:t>
            </a:r>
          </a:p>
          <a:p>
            <a:pPr algn="r"/>
            <a:r>
              <a:rPr lang="es-EC" b="1" dirty="0"/>
              <a:t>2016</a:t>
            </a:r>
          </a:p>
        </p:txBody>
      </p:sp>
      <p:pic>
        <p:nvPicPr>
          <p:cNvPr id="6" name="Imagen 5"/>
          <p:cNvPicPr>
            <a:picLocks noChangeAspect="1"/>
          </p:cNvPicPr>
          <p:nvPr/>
        </p:nvPicPr>
        <p:blipFill rotWithShape="1">
          <a:blip r:embed="rId2"/>
          <a:srcRect l="25884" t="13942" r="25884" b="12783"/>
          <a:stretch/>
        </p:blipFill>
        <p:spPr>
          <a:xfrm>
            <a:off x="0" y="0"/>
            <a:ext cx="2067341" cy="2093845"/>
          </a:xfrm>
          <a:prstGeom prst="rect">
            <a:avLst/>
          </a:prstGeom>
        </p:spPr>
      </p:pic>
      <p:pic>
        <p:nvPicPr>
          <p:cNvPr id="7" name="Imagen 6"/>
          <p:cNvPicPr>
            <a:picLocks noChangeAspect="1"/>
          </p:cNvPicPr>
          <p:nvPr/>
        </p:nvPicPr>
        <p:blipFill>
          <a:blip r:embed="rId3"/>
          <a:stretch>
            <a:fillRect/>
          </a:stretch>
        </p:blipFill>
        <p:spPr>
          <a:xfrm>
            <a:off x="8487603" y="0"/>
            <a:ext cx="656397" cy="697791"/>
          </a:xfrm>
          <a:prstGeom prst="rect">
            <a:avLst/>
          </a:prstGeom>
        </p:spPr>
      </p:pic>
    </p:spTree>
    <p:extLst>
      <p:ext uri="{BB962C8B-B14F-4D97-AF65-F5344CB8AC3E}">
        <p14:creationId xmlns:p14="http://schemas.microsoft.com/office/powerpoint/2010/main" val="3091154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278296"/>
            <a:ext cx="7772400" cy="1143000"/>
          </a:xfrm>
        </p:spPr>
        <p:txBody>
          <a:bodyPr/>
          <a:lstStyle/>
          <a:p>
            <a:r>
              <a:rPr lang="es-EC" b="1" i="1" dirty="0">
                <a:effectLst>
                  <a:outerShdw blurRad="38100" dist="38100" dir="2700000" algn="tl">
                    <a:srgbClr val="000000">
                      <a:alpha val="43137"/>
                    </a:srgbClr>
                  </a:outerShdw>
                </a:effectLst>
              </a:rPr>
              <a:t>INTRODUCCIÓN</a:t>
            </a:r>
          </a:p>
        </p:txBody>
      </p:sp>
      <p:sp>
        <p:nvSpPr>
          <p:cNvPr id="5" name="Rectángulo: esquinas redondeadas 4"/>
          <p:cNvSpPr/>
          <p:nvPr/>
        </p:nvSpPr>
        <p:spPr>
          <a:xfrm>
            <a:off x="1431234" y="1336811"/>
            <a:ext cx="6655905" cy="579783"/>
          </a:xfrm>
          <a:prstGeom prst="roundRect">
            <a:avLst/>
          </a:prstGeom>
          <a:effectLst>
            <a:glow rad="1016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just"/>
            <a:r>
              <a:rPr lang="es-EC" sz="1800" dirty="0"/>
              <a:t>En la producción avícola </a:t>
            </a:r>
            <a:r>
              <a:rPr lang="es-EC" sz="1800" dirty="0">
                <a:sym typeface="Wingdings" panose="05000000000000000000" pitchFamily="2" charset="2"/>
              </a:rPr>
              <a:t> La producción de pollos de engorde prevalece la industria productora de carne.</a:t>
            </a:r>
            <a:endParaRPr lang="es-EC" sz="1800" dirty="0"/>
          </a:p>
        </p:txBody>
      </p:sp>
      <p:sp>
        <p:nvSpPr>
          <p:cNvPr id="7" name="Rectángulo: esquinas redondeadas 6"/>
          <p:cNvSpPr/>
          <p:nvPr/>
        </p:nvSpPr>
        <p:spPr>
          <a:xfrm>
            <a:off x="1802295" y="2189922"/>
            <a:ext cx="6655905" cy="579783"/>
          </a:xfrm>
          <a:prstGeom prst="roundRect">
            <a:avLst/>
          </a:prstGeom>
          <a:effectLst>
            <a:glow rad="101600">
              <a:srgbClr val="FFFF00">
                <a:alpha val="60000"/>
              </a:srgbClr>
            </a:glow>
          </a:effectLst>
        </p:spPr>
        <p:style>
          <a:lnRef idx="2">
            <a:schemeClr val="accent1"/>
          </a:lnRef>
          <a:fillRef idx="1">
            <a:schemeClr val="lt1"/>
          </a:fillRef>
          <a:effectRef idx="0">
            <a:schemeClr val="accent1"/>
          </a:effectRef>
          <a:fontRef idx="minor">
            <a:schemeClr val="dk1"/>
          </a:fontRef>
        </p:style>
        <p:txBody>
          <a:bodyPr rtlCol="0" anchor="ctr"/>
          <a:lstStyle/>
          <a:p>
            <a:pPr algn="just"/>
            <a:r>
              <a:rPr lang="es-EC" sz="1800" dirty="0"/>
              <a:t>Rubro de producción pecuaria (trascendencia) </a:t>
            </a:r>
            <a:r>
              <a:rPr lang="es-EC" sz="1800" dirty="0">
                <a:sym typeface="Wingdings" panose="05000000000000000000" pitchFamily="2" charset="2"/>
              </a:rPr>
              <a:t> Permite convertir de forma eficiente el alimento en proteína comestible de alta calidad.</a:t>
            </a:r>
            <a:endParaRPr lang="es-EC" sz="1800" dirty="0"/>
          </a:p>
        </p:txBody>
      </p:sp>
      <p:sp>
        <p:nvSpPr>
          <p:cNvPr id="8" name="Rectángulo: esquinas redondeadas 7"/>
          <p:cNvSpPr/>
          <p:nvPr/>
        </p:nvSpPr>
        <p:spPr>
          <a:xfrm>
            <a:off x="1431234" y="3043033"/>
            <a:ext cx="7689575" cy="588068"/>
          </a:xfrm>
          <a:prstGeom prst="roundRect">
            <a:avLst/>
          </a:prstGeom>
          <a:ln>
            <a:noFill/>
          </a:ln>
          <a:effectLst>
            <a:glow rad="101600">
              <a:srgbClr val="7030A0">
                <a:alpha val="60000"/>
              </a:srgbClr>
            </a:glow>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tlCol="0" anchor="ctr"/>
          <a:lstStyle/>
          <a:p>
            <a:pPr algn="just"/>
            <a:r>
              <a:rPr lang="es-EC" sz="1800" dirty="0"/>
              <a:t>En los últimos años las dietas de aves han cambiado </a:t>
            </a:r>
            <a:r>
              <a:rPr lang="es-EC" sz="1800" dirty="0">
                <a:sym typeface="Wingdings" panose="05000000000000000000" pitchFamily="2" charset="2"/>
              </a:rPr>
              <a:t> Incrementado el uso de cereales y leguminosas distintos al maíz y a la torta de soya.</a:t>
            </a:r>
            <a:endParaRPr lang="es-EC" sz="1800" dirty="0"/>
          </a:p>
        </p:txBody>
      </p:sp>
      <p:graphicFrame>
        <p:nvGraphicFramePr>
          <p:cNvPr id="9" name="Diagrama 8"/>
          <p:cNvGraphicFramePr/>
          <p:nvPr>
            <p:extLst>
              <p:ext uri="{D42A27DB-BD31-4B8C-83A1-F6EECF244321}">
                <p14:modId xmlns:p14="http://schemas.microsoft.com/office/powerpoint/2010/main" val="1818151124"/>
              </p:ext>
            </p:extLst>
          </p:nvPr>
        </p:nvGraphicFramePr>
        <p:xfrm>
          <a:off x="0" y="3846458"/>
          <a:ext cx="9120809" cy="2895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094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9">
                                            <p:graphicEl>
                                              <a:dgm id="{C27F6976-8C67-4083-A6E3-8E2EA27F8E5E}"/>
                                            </p:graphicEl>
                                          </p:spTgt>
                                        </p:tgtEl>
                                        <p:attrNameLst>
                                          <p:attrName>style.visibility</p:attrName>
                                        </p:attrNameLst>
                                      </p:cBhvr>
                                      <p:to>
                                        <p:strVal val="visible"/>
                                      </p:to>
                                    </p:set>
                                    <p:animEffect transition="in" filter="fade">
                                      <p:cBhvr>
                                        <p:cTn id="19" dur="1000"/>
                                        <p:tgtEl>
                                          <p:spTgt spid="9">
                                            <p:graphicEl>
                                              <a:dgm id="{C27F6976-8C67-4083-A6E3-8E2EA27F8E5E}"/>
                                            </p:graphicEl>
                                          </p:spTgt>
                                        </p:tgtEl>
                                      </p:cBhvr>
                                    </p:animEffect>
                                    <p:anim calcmode="lin" valueType="num">
                                      <p:cBhvr>
                                        <p:cTn id="20" dur="1000" fill="hold"/>
                                        <p:tgtEl>
                                          <p:spTgt spid="9">
                                            <p:graphicEl>
                                              <a:dgm id="{C27F6976-8C67-4083-A6E3-8E2EA27F8E5E}"/>
                                            </p:graphicEl>
                                          </p:spTgt>
                                        </p:tgtEl>
                                        <p:attrNameLst>
                                          <p:attrName>ppt_x</p:attrName>
                                        </p:attrNameLst>
                                      </p:cBhvr>
                                      <p:tavLst>
                                        <p:tav tm="0">
                                          <p:val>
                                            <p:strVal val="#ppt_x"/>
                                          </p:val>
                                        </p:tav>
                                        <p:tav tm="100000">
                                          <p:val>
                                            <p:strVal val="#ppt_x"/>
                                          </p:val>
                                        </p:tav>
                                      </p:tavLst>
                                    </p:anim>
                                    <p:anim calcmode="lin" valueType="num">
                                      <p:cBhvr>
                                        <p:cTn id="21" dur="1000" fill="hold"/>
                                        <p:tgtEl>
                                          <p:spTgt spid="9">
                                            <p:graphicEl>
                                              <a:dgm id="{C27F6976-8C67-4083-A6E3-8E2EA27F8E5E}"/>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9">
                                            <p:graphicEl>
                                              <a:dgm id="{A4B772EB-CAC8-47FB-92BC-76C228499244}"/>
                                            </p:graphicEl>
                                          </p:spTgt>
                                        </p:tgtEl>
                                        <p:attrNameLst>
                                          <p:attrName>style.visibility</p:attrName>
                                        </p:attrNameLst>
                                      </p:cBhvr>
                                      <p:to>
                                        <p:strVal val="visible"/>
                                      </p:to>
                                    </p:set>
                                    <p:animEffect transition="in" filter="fade">
                                      <p:cBhvr>
                                        <p:cTn id="26" dur="1000"/>
                                        <p:tgtEl>
                                          <p:spTgt spid="9">
                                            <p:graphicEl>
                                              <a:dgm id="{A4B772EB-CAC8-47FB-92BC-76C228499244}"/>
                                            </p:graphicEl>
                                          </p:spTgt>
                                        </p:tgtEl>
                                      </p:cBhvr>
                                    </p:animEffect>
                                    <p:anim calcmode="lin" valueType="num">
                                      <p:cBhvr>
                                        <p:cTn id="27" dur="1000" fill="hold"/>
                                        <p:tgtEl>
                                          <p:spTgt spid="9">
                                            <p:graphicEl>
                                              <a:dgm id="{A4B772EB-CAC8-47FB-92BC-76C228499244}"/>
                                            </p:graphicEl>
                                          </p:spTgt>
                                        </p:tgtEl>
                                        <p:attrNameLst>
                                          <p:attrName>ppt_x</p:attrName>
                                        </p:attrNameLst>
                                      </p:cBhvr>
                                      <p:tavLst>
                                        <p:tav tm="0">
                                          <p:val>
                                            <p:strVal val="#ppt_x"/>
                                          </p:val>
                                        </p:tav>
                                        <p:tav tm="100000">
                                          <p:val>
                                            <p:strVal val="#ppt_x"/>
                                          </p:val>
                                        </p:tav>
                                      </p:tavLst>
                                    </p:anim>
                                    <p:anim calcmode="lin" valueType="num">
                                      <p:cBhvr>
                                        <p:cTn id="28" dur="1000" fill="hold"/>
                                        <p:tgtEl>
                                          <p:spTgt spid="9">
                                            <p:graphicEl>
                                              <a:dgm id="{A4B772EB-CAC8-47FB-92BC-76C228499244}"/>
                                            </p:graphicEl>
                                          </p:spTgt>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9">
                                            <p:graphicEl>
                                              <a:dgm id="{B51561AA-23D2-4172-9B40-166DCFECA023}"/>
                                            </p:graphicEl>
                                          </p:spTgt>
                                        </p:tgtEl>
                                        <p:attrNameLst>
                                          <p:attrName>style.visibility</p:attrName>
                                        </p:attrNameLst>
                                      </p:cBhvr>
                                      <p:to>
                                        <p:strVal val="visible"/>
                                      </p:to>
                                    </p:set>
                                    <p:animEffect transition="in" filter="fade">
                                      <p:cBhvr>
                                        <p:cTn id="31" dur="1000"/>
                                        <p:tgtEl>
                                          <p:spTgt spid="9">
                                            <p:graphicEl>
                                              <a:dgm id="{B51561AA-23D2-4172-9B40-166DCFECA023}"/>
                                            </p:graphicEl>
                                          </p:spTgt>
                                        </p:tgtEl>
                                      </p:cBhvr>
                                    </p:animEffect>
                                    <p:anim calcmode="lin" valueType="num">
                                      <p:cBhvr>
                                        <p:cTn id="32" dur="1000" fill="hold"/>
                                        <p:tgtEl>
                                          <p:spTgt spid="9">
                                            <p:graphicEl>
                                              <a:dgm id="{B51561AA-23D2-4172-9B40-166DCFECA023}"/>
                                            </p:graphicEl>
                                          </p:spTgt>
                                        </p:tgtEl>
                                        <p:attrNameLst>
                                          <p:attrName>ppt_x</p:attrName>
                                        </p:attrNameLst>
                                      </p:cBhvr>
                                      <p:tavLst>
                                        <p:tav tm="0">
                                          <p:val>
                                            <p:strVal val="#ppt_x"/>
                                          </p:val>
                                        </p:tav>
                                        <p:tav tm="100000">
                                          <p:val>
                                            <p:strVal val="#ppt_x"/>
                                          </p:val>
                                        </p:tav>
                                      </p:tavLst>
                                    </p:anim>
                                    <p:anim calcmode="lin" valueType="num">
                                      <p:cBhvr>
                                        <p:cTn id="33" dur="1000" fill="hold"/>
                                        <p:tgtEl>
                                          <p:spTgt spid="9">
                                            <p:graphicEl>
                                              <a:dgm id="{B51561AA-23D2-4172-9B40-166DCFECA023}"/>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9">
                                            <p:graphicEl>
                                              <a:dgm id="{8E543F16-0381-420B-8172-E7A0C47AE419}"/>
                                            </p:graphicEl>
                                          </p:spTgt>
                                        </p:tgtEl>
                                        <p:attrNameLst>
                                          <p:attrName>style.visibility</p:attrName>
                                        </p:attrNameLst>
                                      </p:cBhvr>
                                      <p:to>
                                        <p:strVal val="visible"/>
                                      </p:to>
                                    </p:set>
                                    <p:animEffect transition="in" filter="fade">
                                      <p:cBhvr>
                                        <p:cTn id="38" dur="1000"/>
                                        <p:tgtEl>
                                          <p:spTgt spid="9">
                                            <p:graphicEl>
                                              <a:dgm id="{8E543F16-0381-420B-8172-E7A0C47AE419}"/>
                                            </p:graphicEl>
                                          </p:spTgt>
                                        </p:tgtEl>
                                      </p:cBhvr>
                                    </p:animEffect>
                                    <p:anim calcmode="lin" valueType="num">
                                      <p:cBhvr>
                                        <p:cTn id="39" dur="1000" fill="hold"/>
                                        <p:tgtEl>
                                          <p:spTgt spid="9">
                                            <p:graphicEl>
                                              <a:dgm id="{8E543F16-0381-420B-8172-E7A0C47AE419}"/>
                                            </p:graphicEl>
                                          </p:spTgt>
                                        </p:tgtEl>
                                        <p:attrNameLst>
                                          <p:attrName>ppt_x</p:attrName>
                                        </p:attrNameLst>
                                      </p:cBhvr>
                                      <p:tavLst>
                                        <p:tav tm="0">
                                          <p:val>
                                            <p:strVal val="#ppt_x"/>
                                          </p:val>
                                        </p:tav>
                                        <p:tav tm="100000">
                                          <p:val>
                                            <p:strVal val="#ppt_x"/>
                                          </p:val>
                                        </p:tav>
                                      </p:tavLst>
                                    </p:anim>
                                    <p:anim calcmode="lin" valueType="num">
                                      <p:cBhvr>
                                        <p:cTn id="40" dur="1000" fill="hold"/>
                                        <p:tgtEl>
                                          <p:spTgt spid="9">
                                            <p:graphicEl>
                                              <a:dgm id="{8E543F16-0381-420B-8172-E7A0C47AE419}"/>
                                            </p:graphicEl>
                                          </p:spTgt>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9">
                                            <p:graphicEl>
                                              <a:dgm id="{DF2F17F3-4184-4AA6-93B4-B9E0272BA862}"/>
                                            </p:graphicEl>
                                          </p:spTgt>
                                        </p:tgtEl>
                                        <p:attrNameLst>
                                          <p:attrName>style.visibility</p:attrName>
                                        </p:attrNameLst>
                                      </p:cBhvr>
                                      <p:to>
                                        <p:strVal val="visible"/>
                                      </p:to>
                                    </p:set>
                                    <p:animEffect transition="in" filter="fade">
                                      <p:cBhvr>
                                        <p:cTn id="43" dur="1000"/>
                                        <p:tgtEl>
                                          <p:spTgt spid="9">
                                            <p:graphicEl>
                                              <a:dgm id="{DF2F17F3-4184-4AA6-93B4-B9E0272BA862}"/>
                                            </p:graphicEl>
                                          </p:spTgt>
                                        </p:tgtEl>
                                      </p:cBhvr>
                                    </p:animEffect>
                                    <p:anim calcmode="lin" valueType="num">
                                      <p:cBhvr>
                                        <p:cTn id="44" dur="1000" fill="hold"/>
                                        <p:tgtEl>
                                          <p:spTgt spid="9">
                                            <p:graphicEl>
                                              <a:dgm id="{DF2F17F3-4184-4AA6-93B4-B9E0272BA862}"/>
                                            </p:graphicEl>
                                          </p:spTgt>
                                        </p:tgtEl>
                                        <p:attrNameLst>
                                          <p:attrName>ppt_x</p:attrName>
                                        </p:attrNameLst>
                                      </p:cBhvr>
                                      <p:tavLst>
                                        <p:tav tm="0">
                                          <p:val>
                                            <p:strVal val="#ppt_x"/>
                                          </p:val>
                                        </p:tav>
                                        <p:tav tm="100000">
                                          <p:val>
                                            <p:strVal val="#ppt_x"/>
                                          </p:val>
                                        </p:tav>
                                      </p:tavLst>
                                    </p:anim>
                                    <p:anim calcmode="lin" valueType="num">
                                      <p:cBhvr>
                                        <p:cTn id="45" dur="1000" fill="hold"/>
                                        <p:tgtEl>
                                          <p:spTgt spid="9">
                                            <p:graphicEl>
                                              <a:dgm id="{DF2F17F3-4184-4AA6-93B4-B9E0272BA862}"/>
                                            </p:graphicEl>
                                          </p:spTgt>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9">
                                            <p:graphicEl>
                                              <a:dgm id="{CE50D985-E0A2-46C5-BA0D-3E28E1861085}"/>
                                            </p:graphicEl>
                                          </p:spTgt>
                                        </p:tgtEl>
                                        <p:attrNameLst>
                                          <p:attrName>style.visibility</p:attrName>
                                        </p:attrNameLst>
                                      </p:cBhvr>
                                      <p:to>
                                        <p:strVal val="visible"/>
                                      </p:to>
                                    </p:set>
                                    <p:animEffect transition="in" filter="fade">
                                      <p:cBhvr>
                                        <p:cTn id="48" dur="1000"/>
                                        <p:tgtEl>
                                          <p:spTgt spid="9">
                                            <p:graphicEl>
                                              <a:dgm id="{CE50D985-E0A2-46C5-BA0D-3E28E1861085}"/>
                                            </p:graphicEl>
                                          </p:spTgt>
                                        </p:tgtEl>
                                      </p:cBhvr>
                                    </p:animEffect>
                                    <p:anim calcmode="lin" valueType="num">
                                      <p:cBhvr>
                                        <p:cTn id="49" dur="1000" fill="hold"/>
                                        <p:tgtEl>
                                          <p:spTgt spid="9">
                                            <p:graphicEl>
                                              <a:dgm id="{CE50D985-E0A2-46C5-BA0D-3E28E1861085}"/>
                                            </p:graphicEl>
                                          </p:spTgt>
                                        </p:tgtEl>
                                        <p:attrNameLst>
                                          <p:attrName>ppt_x</p:attrName>
                                        </p:attrNameLst>
                                      </p:cBhvr>
                                      <p:tavLst>
                                        <p:tav tm="0">
                                          <p:val>
                                            <p:strVal val="#ppt_x"/>
                                          </p:val>
                                        </p:tav>
                                        <p:tav tm="100000">
                                          <p:val>
                                            <p:strVal val="#ppt_x"/>
                                          </p:val>
                                        </p:tav>
                                      </p:tavLst>
                                    </p:anim>
                                    <p:anim calcmode="lin" valueType="num">
                                      <p:cBhvr>
                                        <p:cTn id="50" dur="1000" fill="hold"/>
                                        <p:tgtEl>
                                          <p:spTgt spid="9">
                                            <p:graphicEl>
                                              <a:dgm id="{CE50D985-E0A2-46C5-BA0D-3E28E1861085}"/>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Graphic spid="9"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278296"/>
            <a:ext cx="7772400" cy="1143000"/>
          </a:xfrm>
        </p:spPr>
        <p:txBody>
          <a:bodyPr/>
          <a:lstStyle/>
          <a:p>
            <a:r>
              <a:rPr lang="es-EC" b="1" i="1" dirty="0">
                <a:effectLst>
                  <a:outerShdw blurRad="38100" dist="38100" dir="2700000" algn="tl">
                    <a:srgbClr val="000000">
                      <a:alpha val="43137"/>
                    </a:srgbClr>
                  </a:outerShdw>
                </a:effectLst>
              </a:rPr>
              <a:t>INTRODUCCIÓN</a:t>
            </a:r>
          </a:p>
        </p:txBody>
      </p:sp>
      <p:sp>
        <p:nvSpPr>
          <p:cNvPr id="5" name="Rectángulo: esquinas redondeadas 4"/>
          <p:cNvSpPr/>
          <p:nvPr/>
        </p:nvSpPr>
        <p:spPr>
          <a:xfrm>
            <a:off x="1431234" y="1336811"/>
            <a:ext cx="6655905" cy="1022076"/>
          </a:xfrm>
          <a:prstGeom prst="roundRect">
            <a:avLst/>
          </a:prstGeom>
          <a:effectLst>
            <a:glow rad="1016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just"/>
            <a:r>
              <a:rPr lang="es-EC" sz="1800" dirty="0"/>
              <a:t>El uso de enzimas exógenas en la alimentación de aves es ya una realidad comercial </a:t>
            </a:r>
            <a:r>
              <a:rPr lang="es-EC" sz="1800" dirty="0">
                <a:sym typeface="Wingdings" panose="05000000000000000000" pitchFamily="2" charset="2"/>
              </a:rPr>
              <a:t> Mejora la digestibilidad de los nutrientes y reduce los costos en alimentación.</a:t>
            </a:r>
            <a:endParaRPr lang="es-EC" sz="1800" dirty="0"/>
          </a:p>
        </p:txBody>
      </p:sp>
      <p:sp>
        <p:nvSpPr>
          <p:cNvPr id="8" name="Rectángulo: esquinas redondeadas 7"/>
          <p:cNvSpPr/>
          <p:nvPr/>
        </p:nvSpPr>
        <p:spPr>
          <a:xfrm>
            <a:off x="914398" y="2808638"/>
            <a:ext cx="7689575" cy="588068"/>
          </a:xfrm>
          <a:prstGeom prst="roundRect">
            <a:avLst/>
          </a:prstGeom>
          <a:ln>
            <a:noFill/>
          </a:ln>
          <a:effectLst>
            <a:glow rad="101600">
              <a:srgbClr val="7030A0">
                <a:alpha val="60000"/>
              </a:srgbClr>
            </a:glow>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tlCol="0" anchor="ctr"/>
          <a:lstStyle/>
          <a:p>
            <a:pPr algn="just"/>
            <a:r>
              <a:rPr lang="es-EC" sz="1800" dirty="0"/>
              <a:t>Según estudios realizados por </a:t>
            </a:r>
            <a:r>
              <a:rPr lang="es-EC" sz="1800" dirty="0" err="1"/>
              <a:t>Gauthier</a:t>
            </a:r>
            <a:r>
              <a:rPr lang="es-EC" sz="1800" dirty="0"/>
              <a:t>, 2004; aproximadamente del 20 al 25% de las proteínas presentes en los alimentos para uso animal no se digiere</a:t>
            </a:r>
            <a:r>
              <a:rPr lang="es-EC" sz="1800" dirty="0">
                <a:sym typeface="Wingdings" panose="05000000000000000000" pitchFamily="2" charset="2"/>
              </a:rPr>
              <a:t>.</a:t>
            </a:r>
            <a:endParaRPr lang="es-EC" sz="1800" dirty="0"/>
          </a:p>
        </p:txBody>
      </p:sp>
      <p:sp>
        <p:nvSpPr>
          <p:cNvPr id="6" name="Flecha: cheurón 5"/>
          <p:cNvSpPr/>
          <p:nvPr/>
        </p:nvSpPr>
        <p:spPr>
          <a:xfrm>
            <a:off x="3195428" y="4232247"/>
            <a:ext cx="3127514" cy="1111129"/>
          </a:xfrm>
          <a:prstGeom prst="chevron">
            <a:avLst/>
          </a:prstGeom>
          <a:ln>
            <a:noFill/>
          </a:ln>
          <a:effectLst>
            <a:glow rad="101600">
              <a:srgbClr val="92D050">
                <a:alpha val="60000"/>
              </a:srgbClr>
            </a:glow>
            <a:innerShdw blurRad="114300">
              <a:prstClr val="black"/>
            </a:inn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s-EC" sz="1800" dirty="0">
                <a:solidFill>
                  <a:schemeClr val="tx1"/>
                </a:solidFill>
              </a:rPr>
              <a:t>Complemento a las que el tracto gastrointestinal produce</a:t>
            </a:r>
          </a:p>
        </p:txBody>
      </p:sp>
      <p:sp>
        <p:nvSpPr>
          <p:cNvPr id="10" name="Flecha: pentágono 9"/>
          <p:cNvSpPr/>
          <p:nvPr/>
        </p:nvSpPr>
        <p:spPr>
          <a:xfrm>
            <a:off x="808380" y="4216245"/>
            <a:ext cx="2673627" cy="1093967"/>
          </a:xfrm>
          <a:prstGeom prst="homePlate">
            <a:avLst/>
          </a:prstGeom>
          <a:ln>
            <a:noFill/>
          </a:ln>
          <a:effectLst>
            <a:glow rad="101600">
              <a:srgbClr val="92D050">
                <a:alpha val="60000"/>
              </a:srgbClr>
            </a:glow>
            <a:innerShdw blurRad="114300">
              <a:prstClr val="black"/>
            </a:inn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s-EC" sz="1900" dirty="0"/>
              <a:t>La adición de enzimas se ha convertido en una práctica común</a:t>
            </a:r>
          </a:p>
        </p:txBody>
      </p:sp>
      <p:sp>
        <p:nvSpPr>
          <p:cNvPr id="11" name="Flecha: cheurón 10"/>
          <p:cNvSpPr/>
          <p:nvPr/>
        </p:nvSpPr>
        <p:spPr>
          <a:xfrm>
            <a:off x="6016485" y="4228483"/>
            <a:ext cx="2835967" cy="1114893"/>
          </a:xfrm>
          <a:custGeom>
            <a:avLst/>
            <a:gdLst>
              <a:gd name="connsiteX0" fmla="*/ 0 w 3127514"/>
              <a:gd name="connsiteY0" fmla="*/ 0 h 1111129"/>
              <a:gd name="connsiteX1" fmla="*/ 2571950 w 3127514"/>
              <a:gd name="connsiteY1" fmla="*/ 0 h 1111129"/>
              <a:gd name="connsiteX2" fmla="*/ 3127514 w 3127514"/>
              <a:gd name="connsiteY2" fmla="*/ 555565 h 1111129"/>
              <a:gd name="connsiteX3" fmla="*/ 2571950 w 3127514"/>
              <a:gd name="connsiteY3" fmla="*/ 1111129 h 1111129"/>
              <a:gd name="connsiteX4" fmla="*/ 0 w 3127514"/>
              <a:gd name="connsiteY4" fmla="*/ 1111129 h 1111129"/>
              <a:gd name="connsiteX5" fmla="*/ 555565 w 3127514"/>
              <a:gd name="connsiteY5" fmla="*/ 555565 h 1111129"/>
              <a:gd name="connsiteX6" fmla="*/ 0 w 3127514"/>
              <a:gd name="connsiteY6" fmla="*/ 0 h 1111129"/>
              <a:gd name="connsiteX0" fmla="*/ 0 w 2597427"/>
              <a:gd name="connsiteY0" fmla="*/ 0 h 1111129"/>
              <a:gd name="connsiteX1" fmla="*/ 2571950 w 2597427"/>
              <a:gd name="connsiteY1" fmla="*/ 0 h 1111129"/>
              <a:gd name="connsiteX2" fmla="*/ 2597427 w 2597427"/>
              <a:gd name="connsiteY2" fmla="*/ 568817 h 1111129"/>
              <a:gd name="connsiteX3" fmla="*/ 2571950 w 2597427"/>
              <a:gd name="connsiteY3" fmla="*/ 1111129 h 1111129"/>
              <a:gd name="connsiteX4" fmla="*/ 0 w 2597427"/>
              <a:gd name="connsiteY4" fmla="*/ 1111129 h 1111129"/>
              <a:gd name="connsiteX5" fmla="*/ 555565 w 2597427"/>
              <a:gd name="connsiteY5" fmla="*/ 555565 h 1111129"/>
              <a:gd name="connsiteX6" fmla="*/ 0 w 2597427"/>
              <a:gd name="connsiteY6" fmla="*/ 0 h 1111129"/>
              <a:gd name="connsiteX0" fmla="*/ 0 w 2571950"/>
              <a:gd name="connsiteY0" fmla="*/ 0 h 1111129"/>
              <a:gd name="connsiteX1" fmla="*/ 2571950 w 2571950"/>
              <a:gd name="connsiteY1" fmla="*/ 0 h 1111129"/>
              <a:gd name="connsiteX2" fmla="*/ 2570923 w 2571950"/>
              <a:gd name="connsiteY2" fmla="*/ 568817 h 1111129"/>
              <a:gd name="connsiteX3" fmla="*/ 2571950 w 2571950"/>
              <a:gd name="connsiteY3" fmla="*/ 1111129 h 1111129"/>
              <a:gd name="connsiteX4" fmla="*/ 0 w 2571950"/>
              <a:gd name="connsiteY4" fmla="*/ 1111129 h 1111129"/>
              <a:gd name="connsiteX5" fmla="*/ 555565 w 2571950"/>
              <a:gd name="connsiteY5" fmla="*/ 555565 h 1111129"/>
              <a:gd name="connsiteX6" fmla="*/ 0 w 2571950"/>
              <a:gd name="connsiteY6" fmla="*/ 0 h 1111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950" h="1111129">
                <a:moveTo>
                  <a:pt x="0" y="0"/>
                </a:moveTo>
                <a:lnTo>
                  <a:pt x="2571950" y="0"/>
                </a:lnTo>
                <a:cubicBezTo>
                  <a:pt x="2571608" y="189606"/>
                  <a:pt x="2571265" y="379211"/>
                  <a:pt x="2570923" y="568817"/>
                </a:cubicBezTo>
                <a:cubicBezTo>
                  <a:pt x="2571265" y="749588"/>
                  <a:pt x="2571608" y="930358"/>
                  <a:pt x="2571950" y="1111129"/>
                </a:cubicBezTo>
                <a:lnTo>
                  <a:pt x="0" y="1111129"/>
                </a:lnTo>
                <a:lnTo>
                  <a:pt x="555565" y="555565"/>
                </a:lnTo>
                <a:lnTo>
                  <a:pt x="0" y="0"/>
                </a:lnTo>
                <a:close/>
              </a:path>
            </a:pathLst>
          </a:custGeom>
          <a:ln>
            <a:noFill/>
          </a:ln>
          <a:effectLst>
            <a:glow rad="101600">
              <a:srgbClr val="92D050">
                <a:alpha val="60000"/>
              </a:srgbClr>
            </a:glow>
            <a:innerShdw blurRad="114300">
              <a:prstClr val="black"/>
            </a:inn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s-EC" sz="1800" dirty="0">
                <a:solidFill>
                  <a:schemeClr val="tx1"/>
                </a:solidFill>
              </a:rPr>
              <a:t>Los avances en</a:t>
            </a:r>
          </a:p>
          <a:p>
            <a:pPr algn="ctr"/>
            <a:r>
              <a:rPr lang="es-EC" sz="1800" dirty="0">
                <a:solidFill>
                  <a:schemeClr val="tx1"/>
                </a:solidFill>
              </a:rPr>
              <a:t>    biotecnología han</a:t>
            </a:r>
          </a:p>
          <a:p>
            <a:pPr algn="ctr"/>
            <a:r>
              <a:rPr lang="es-EC" sz="1800" dirty="0">
                <a:solidFill>
                  <a:schemeClr val="tx1"/>
                </a:solidFill>
              </a:rPr>
              <a:t>      favorecido su utilización</a:t>
            </a:r>
          </a:p>
        </p:txBody>
      </p:sp>
      <p:sp>
        <p:nvSpPr>
          <p:cNvPr id="12" name="Flecha: pentágono 11"/>
          <p:cNvSpPr/>
          <p:nvPr/>
        </p:nvSpPr>
        <p:spPr>
          <a:xfrm>
            <a:off x="1134714" y="5582767"/>
            <a:ext cx="4121428" cy="1093967"/>
          </a:xfrm>
          <a:prstGeom prst="homePlate">
            <a:avLst/>
          </a:prstGeom>
          <a:ln>
            <a:noFill/>
          </a:ln>
          <a:effectLst>
            <a:glow rad="101600">
              <a:schemeClr val="accent2">
                <a:satMod val="175000"/>
                <a:alpha val="40000"/>
              </a:schemeClr>
            </a:glow>
            <a:innerShdw blurRad="114300">
              <a:prstClr val="black"/>
            </a:inn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s-EC" sz="1900" dirty="0"/>
              <a:t>Reducen los costos de producción y ahora son de uso común en la industria de alimentos</a:t>
            </a:r>
          </a:p>
        </p:txBody>
      </p:sp>
      <p:sp>
        <p:nvSpPr>
          <p:cNvPr id="13" name="Flecha: cheurón 10"/>
          <p:cNvSpPr/>
          <p:nvPr/>
        </p:nvSpPr>
        <p:spPr>
          <a:xfrm>
            <a:off x="4625010" y="5575093"/>
            <a:ext cx="3922644" cy="1114893"/>
          </a:xfrm>
          <a:custGeom>
            <a:avLst/>
            <a:gdLst>
              <a:gd name="connsiteX0" fmla="*/ 0 w 3127514"/>
              <a:gd name="connsiteY0" fmla="*/ 0 h 1111129"/>
              <a:gd name="connsiteX1" fmla="*/ 2571950 w 3127514"/>
              <a:gd name="connsiteY1" fmla="*/ 0 h 1111129"/>
              <a:gd name="connsiteX2" fmla="*/ 3127514 w 3127514"/>
              <a:gd name="connsiteY2" fmla="*/ 555565 h 1111129"/>
              <a:gd name="connsiteX3" fmla="*/ 2571950 w 3127514"/>
              <a:gd name="connsiteY3" fmla="*/ 1111129 h 1111129"/>
              <a:gd name="connsiteX4" fmla="*/ 0 w 3127514"/>
              <a:gd name="connsiteY4" fmla="*/ 1111129 h 1111129"/>
              <a:gd name="connsiteX5" fmla="*/ 555565 w 3127514"/>
              <a:gd name="connsiteY5" fmla="*/ 555565 h 1111129"/>
              <a:gd name="connsiteX6" fmla="*/ 0 w 3127514"/>
              <a:gd name="connsiteY6" fmla="*/ 0 h 1111129"/>
              <a:gd name="connsiteX0" fmla="*/ 0 w 2597427"/>
              <a:gd name="connsiteY0" fmla="*/ 0 h 1111129"/>
              <a:gd name="connsiteX1" fmla="*/ 2571950 w 2597427"/>
              <a:gd name="connsiteY1" fmla="*/ 0 h 1111129"/>
              <a:gd name="connsiteX2" fmla="*/ 2597427 w 2597427"/>
              <a:gd name="connsiteY2" fmla="*/ 568817 h 1111129"/>
              <a:gd name="connsiteX3" fmla="*/ 2571950 w 2597427"/>
              <a:gd name="connsiteY3" fmla="*/ 1111129 h 1111129"/>
              <a:gd name="connsiteX4" fmla="*/ 0 w 2597427"/>
              <a:gd name="connsiteY4" fmla="*/ 1111129 h 1111129"/>
              <a:gd name="connsiteX5" fmla="*/ 555565 w 2597427"/>
              <a:gd name="connsiteY5" fmla="*/ 555565 h 1111129"/>
              <a:gd name="connsiteX6" fmla="*/ 0 w 2597427"/>
              <a:gd name="connsiteY6" fmla="*/ 0 h 1111129"/>
              <a:gd name="connsiteX0" fmla="*/ 0 w 2571950"/>
              <a:gd name="connsiteY0" fmla="*/ 0 h 1111129"/>
              <a:gd name="connsiteX1" fmla="*/ 2571950 w 2571950"/>
              <a:gd name="connsiteY1" fmla="*/ 0 h 1111129"/>
              <a:gd name="connsiteX2" fmla="*/ 2570923 w 2571950"/>
              <a:gd name="connsiteY2" fmla="*/ 568817 h 1111129"/>
              <a:gd name="connsiteX3" fmla="*/ 2571950 w 2571950"/>
              <a:gd name="connsiteY3" fmla="*/ 1111129 h 1111129"/>
              <a:gd name="connsiteX4" fmla="*/ 0 w 2571950"/>
              <a:gd name="connsiteY4" fmla="*/ 1111129 h 1111129"/>
              <a:gd name="connsiteX5" fmla="*/ 555565 w 2571950"/>
              <a:gd name="connsiteY5" fmla="*/ 555565 h 1111129"/>
              <a:gd name="connsiteX6" fmla="*/ 0 w 2571950"/>
              <a:gd name="connsiteY6" fmla="*/ 0 h 1111129"/>
              <a:gd name="connsiteX0" fmla="*/ 0 w 2571950"/>
              <a:gd name="connsiteY0" fmla="*/ 0 h 1111129"/>
              <a:gd name="connsiteX1" fmla="*/ 2571950 w 2571950"/>
              <a:gd name="connsiteY1" fmla="*/ 0 h 1111129"/>
              <a:gd name="connsiteX2" fmla="*/ 2570923 w 2571950"/>
              <a:gd name="connsiteY2" fmla="*/ 568817 h 1111129"/>
              <a:gd name="connsiteX3" fmla="*/ 2571950 w 2571950"/>
              <a:gd name="connsiteY3" fmla="*/ 1111129 h 1111129"/>
              <a:gd name="connsiteX4" fmla="*/ 0 w 2571950"/>
              <a:gd name="connsiteY4" fmla="*/ 1111129 h 1111129"/>
              <a:gd name="connsiteX5" fmla="*/ 355717 w 2571950"/>
              <a:gd name="connsiteY5" fmla="*/ 542357 h 1111129"/>
              <a:gd name="connsiteX6" fmla="*/ 0 w 2571950"/>
              <a:gd name="connsiteY6" fmla="*/ 0 h 1111129"/>
              <a:gd name="connsiteX0" fmla="*/ 0 w 2571950"/>
              <a:gd name="connsiteY0" fmla="*/ 0 h 1111129"/>
              <a:gd name="connsiteX1" fmla="*/ 2571950 w 2571950"/>
              <a:gd name="connsiteY1" fmla="*/ 0 h 1111129"/>
              <a:gd name="connsiteX2" fmla="*/ 2570923 w 2571950"/>
              <a:gd name="connsiteY2" fmla="*/ 568817 h 1111129"/>
              <a:gd name="connsiteX3" fmla="*/ 2571950 w 2571950"/>
              <a:gd name="connsiteY3" fmla="*/ 1111129 h 1111129"/>
              <a:gd name="connsiteX4" fmla="*/ 0 w 2571950"/>
              <a:gd name="connsiteY4" fmla="*/ 1111129 h 1111129"/>
              <a:gd name="connsiteX5" fmla="*/ 381785 w 2571950"/>
              <a:gd name="connsiteY5" fmla="*/ 542357 h 1111129"/>
              <a:gd name="connsiteX6" fmla="*/ 0 w 2571950"/>
              <a:gd name="connsiteY6" fmla="*/ 0 h 1111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950" h="1111129">
                <a:moveTo>
                  <a:pt x="0" y="0"/>
                </a:moveTo>
                <a:lnTo>
                  <a:pt x="2571950" y="0"/>
                </a:lnTo>
                <a:cubicBezTo>
                  <a:pt x="2571608" y="189606"/>
                  <a:pt x="2571265" y="379211"/>
                  <a:pt x="2570923" y="568817"/>
                </a:cubicBezTo>
                <a:cubicBezTo>
                  <a:pt x="2571265" y="749588"/>
                  <a:pt x="2571608" y="930358"/>
                  <a:pt x="2571950" y="1111129"/>
                </a:cubicBezTo>
                <a:lnTo>
                  <a:pt x="0" y="1111129"/>
                </a:lnTo>
                <a:lnTo>
                  <a:pt x="381785" y="542357"/>
                </a:lnTo>
                <a:lnTo>
                  <a:pt x="0" y="0"/>
                </a:lnTo>
                <a:close/>
              </a:path>
            </a:pathLst>
          </a:custGeom>
          <a:ln>
            <a:noFill/>
          </a:ln>
          <a:effectLst>
            <a:glow rad="101600">
              <a:schemeClr val="accent2">
                <a:satMod val="175000"/>
                <a:alpha val="40000"/>
              </a:schemeClr>
            </a:glow>
            <a:innerShdw blurRad="114300">
              <a:prstClr val="black"/>
            </a:inn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s-EC" sz="1800" dirty="0">
                <a:solidFill>
                  <a:schemeClr val="tx1"/>
                </a:solidFill>
              </a:rPr>
              <a:t>       Mejora la ganancia de peso y</a:t>
            </a:r>
          </a:p>
          <a:p>
            <a:pPr algn="ctr"/>
            <a:r>
              <a:rPr lang="es-EC" sz="1800" dirty="0">
                <a:solidFill>
                  <a:schemeClr val="tx1"/>
                </a:solidFill>
              </a:rPr>
              <a:t> reduce los costos</a:t>
            </a:r>
          </a:p>
          <a:p>
            <a:pPr algn="ctr"/>
            <a:r>
              <a:rPr lang="es-EC" sz="1800" dirty="0">
                <a:solidFill>
                  <a:schemeClr val="tx1"/>
                </a:solidFill>
              </a:rPr>
              <a:t>de producción</a:t>
            </a:r>
          </a:p>
        </p:txBody>
      </p:sp>
    </p:spTree>
    <p:extLst>
      <p:ext uri="{BB962C8B-B14F-4D97-AF65-F5344CB8AC3E}">
        <p14:creationId xmlns:p14="http://schemas.microsoft.com/office/powerpoint/2010/main" val="5883487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6" grpId="0" animBg="1"/>
      <p:bldP spid="10" grpId="0" animBg="1"/>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i="1" dirty="0">
                <a:effectLst>
                  <a:outerShdw blurRad="38100" dist="38100" dir="2700000" algn="tl">
                    <a:srgbClr val="000000">
                      <a:alpha val="43137"/>
                    </a:srgbClr>
                  </a:outerShdw>
                </a:effectLst>
              </a:rPr>
              <a:t>PLANTEAMIENTO DEL PROBLEMA</a:t>
            </a:r>
          </a:p>
        </p:txBody>
      </p:sp>
      <p:sp>
        <p:nvSpPr>
          <p:cNvPr id="3" name="Marcador de contenido 2"/>
          <p:cNvSpPr>
            <a:spLocks noGrp="1"/>
          </p:cNvSpPr>
          <p:nvPr>
            <p:ph idx="1"/>
          </p:nvPr>
        </p:nvSpPr>
        <p:spPr/>
        <p:txBody>
          <a:bodyPr/>
          <a:lstStyle/>
          <a:p>
            <a:pPr algn="just"/>
            <a:r>
              <a:rPr lang="es-EC" dirty="0"/>
              <a:t>El costo de los alimentos, incrementa el costo de producción en la industria pecuaria, no obstante, el uso de enzimas exógenas en el alimento balanceado permitirá desdoblar de forma eficiente los alimentos, mejorando el índice de conversión alimenticia.</a:t>
            </a:r>
          </a:p>
          <a:p>
            <a:pPr algn="just"/>
            <a:endParaRPr lang="es-EC" dirty="0"/>
          </a:p>
          <a:p>
            <a:pPr marL="0" indent="0" algn="just">
              <a:buNone/>
            </a:pPr>
            <a:r>
              <a:rPr lang="es-EC" b="1" i="1" dirty="0">
                <a:effectLst>
                  <a:outerShdw blurRad="38100" dist="38100" dir="2700000" algn="tl">
                    <a:srgbClr val="000000">
                      <a:alpha val="43137"/>
                    </a:srgbClr>
                  </a:outerShdw>
                </a:effectLst>
              </a:rPr>
              <a:t>HIPÓTESIS</a:t>
            </a:r>
          </a:p>
          <a:p>
            <a:pPr algn="just"/>
            <a:r>
              <a:rPr lang="es-EC" b="1" dirty="0"/>
              <a:t>H</a:t>
            </a:r>
            <a:r>
              <a:rPr lang="es-EC" b="1" baseline="-25000" dirty="0"/>
              <a:t>0</a:t>
            </a:r>
            <a:r>
              <a:rPr lang="es-EC" b="1" dirty="0"/>
              <a:t>:</a:t>
            </a:r>
            <a:r>
              <a:rPr lang="es-EC" dirty="0"/>
              <a:t> El tratamiento basado en enzimas no influye el consumo de alimento de los pollos engorde.</a:t>
            </a:r>
          </a:p>
          <a:p>
            <a:pPr algn="just"/>
            <a:r>
              <a:rPr lang="es-EC" b="1" dirty="0"/>
              <a:t>H</a:t>
            </a:r>
            <a:r>
              <a:rPr lang="es-EC" b="1" baseline="-25000" dirty="0"/>
              <a:t>1</a:t>
            </a:r>
            <a:r>
              <a:rPr lang="es-EC" b="1" dirty="0"/>
              <a:t>:</a:t>
            </a:r>
            <a:r>
              <a:rPr lang="es-EC" dirty="0"/>
              <a:t> El uso de enzimas exógenas influye en el consumo de alimento de las aves, por ende mejora su incremento de peso. </a:t>
            </a:r>
          </a:p>
        </p:txBody>
      </p:sp>
    </p:spTree>
    <p:extLst>
      <p:ext uri="{BB962C8B-B14F-4D97-AF65-F5344CB8AC3E}">
        <p14:creationId xmlns:p14="http://schemas.microsoft.com/office/powerpoint/2010/main" val="371990981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8095" y="585216"/>
            <a:ext cx="7872321" cy="1499616"/>
          </a:xfrm>
        </p:spPr>
        <p:txBody>
          <a:bodyPr/>
          <a:lstStyle/>
          <a:p>
            <a:r>
              <a:rPr lang="es-EC" b="1" i="1" dirty="0">
                <a:effectLst>
                  <a:outerShdw blurRad="38100" dist="38100" dir="2700000" algn="tl">
                    <a:srgbClr val="000000">
                      <a:alpha val="43137"/>
                    </a:srgbClr>
                  </a:outerShdw>
                </a:effectLst>
              </a:rPr>
              <a:t>DATOS. CONSUMO DE ALIMENTO (kg)</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871030289"/>
              </p:ext>
            </p:extLst>
          </p:nvPr>
        </p:nvGraphicFramePr>
        <p:xfrm>
          <a:off x="119269" y="1961312"/>
          <a:ext cx="5738192" cy="4664783"/>
        </p:xfrm>
        <a:graphic>
          <a:graphicData uri="http://schemas.openxmlformats.org/drawingml/2006/table">
            <a:tbl>
              <a:tblPr/>
              <a:tblGrid>
                <a:gridCol w="1189219">
                  <a:extLst>
                    <a:ext uri="{9D8B030D-6E8A-4147-A177-3AD203B41FA5}">
                      <a16:colId xmlns:a16="http://schemas.microsoft.com/office/drawing/2014/main" val="1455164974"/>
                    </a:ext>
                  </a:extLst>
                </a:gridCol>
                <a:gridCol w="1051409">
                  <a:extLst>
                    <a:ext uri="{9D8B030D-6E8A-4147-A177-3AD203B41FA5}">
                      <a16:colId xmlns:a16="http://schemas.microsoft.com/office/drawing/2014/main" val="1404344312"/>
                    </a:ext>
                  </a:extLst>
                </a:gridCol>
                <a:gridCol w="874391">
                  <a:extLst>
                    <a:ext uri="{9D8B030D-6E8A-4147-A177-3AD203B41FA5}">
                      <a16:colId xmlns:a16="http://schemas.microsoft.com/office/drawing/2014/main" val="2547488600"/>
                    </a:ext>
                  </a:extLst>
                </a:gridCol>
                <a:gridCol w="874391">
                  <a:extLst>
                    <a:ext uri="{9D8B030D-6E8A-4147-A177-3AD203B41FA5}">
                      <a16:colId xmlns:a16="http://schemas.microsoft.com/office/drawing/2014/main" val="365272970"/>
                    </a:ext>
                  </a:extLst>
                </a:gridCol>
                <a:gridCol w="874391">
                  <a:extLst>
                    <a:ext uri="{9D8B030D-6E8A-4147-A177-3AD203B41FA5}">
                      <a16:colId xmlns:a16="http://schemas.microsoft.com/office/drawing/2014/main" val="1541980073"/>
                    </a:ext>
                  </a:extLst>
                </a:gridCol>
                <a:gridCol w="874391">
                  <a:extLst>
                    <a:ext uri="{9D8B030D-6E8A-4147-A177-3AD203B41FA5}">
                      <a16:colId xmlns:a16="http://schemas.microsoft.com/office/drawing/2014/main" val="791531152"/>
                    </a:ext>
                  </a:extLst>
                </a:gridCol>
              </a:tblGrid>
              <a:tr h="242716">
                <a:tc rowSpan="2">
                  <a:txBody>
                    <a:bodyPr/>
                    <a:lstStyle/>
                    <a:p>
                      <a:pPr algn="ctr" fontAlgn="b"/>
                      <a:r>
                        <a:rPr lang="es-EC" sz="1100" b="1" i="1" u="none" strike="noStrike" dirty="0">
                          <a:solidFill>
                            <a:srgbClr val="000000"/>
                          </a:solidFill>
                          <a:effectLst>
                            <a:outerShdw blurRad="38100" dist="38100" dir="2700000" algn="tl">
                              <a:srgbClr val="000000">
                                <a:alpha val="43137"/>
                              </a:srgbClr>
                            </a:outerShdw>
                          </a:effectLst>
                          <a:latin typeface="Calibri" panose="020F0502020204030204" pitchFamily="34" charset="0"/>
                        </a:rPr>
                        <a:t>NOMBRE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s-EC" sz="1100" b="1" i="1" u="none" strike="noStrike" dirty="0">
                          <a:solidFill>
                            <a:srgbClr val="000000"/>
                          </a:solidFill>
                          <a:effectLst>
                            <a:outerShdw blurRad="38100" dist="38100" dir="2700000" algn="tl">
                              <a:srgbClr val="000000">
                                <a:alpha val="43137"/>
                              </a:srgbClr>
                            </a:outerShdw>
                          </a:effectLst>
                          <a:latin typeface="Calibri" panose="020F0502020204030204" pitchFamily="34" charset="0"/>
                        </a:rPr>
                        <a:t>TRATAMIENTO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s-EC" sz="1100" b="1" i="1" u="none" strike="noStrike" dirty="0">
                          <a:solidFill>
                            <a:srgbClr val="000000"/>
                          </a:solidFill>
                          <a:effectLst>
                            <a:outerShdw blurRad="38100" dist="38100" dir="2700000" algn="tl">
                              <a:srgbClr val="000000">
                                <a:alpha val="43137"/>
                              </a:srgbClr>
                            </a:outerShdw>
                          </a:effectLst>
                          <a:latin typeface="Calibri" panose="020F0502020204030204" pitchFamily="34" charset="0"/>
                        </a:rPr>
                        <a:t>REPETICIÓN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fontAlgn="b"/>
                      <a:r>
                        <a:rPr lang="es-EC" sz="1100" b="1" i="1" u="none" strike="noStrike">
                          <a:solidFill>
                            <a:srgbClr val="000000"/>
                          </a:solidFill>
                          <a:effectLst>
                            <a:outerShdw blurRad="38100" dist="38100" dir="2700000" algn="tl">
                              <a:srgbClr val="000000">
                                <a:alpha val="43137"/>
                              </a:srgbClr>
                            </a:outerShdw>
                          </a:effectLst>
                          <a:latin typeface="Calibri" panose="020F0502020204030204" pitchFamily="34" charset="0"/>
                        </a:rPr>
                        <a:t>CONSUMO DE ALIMENTO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C"/>
                    </a:p>
                  </a:txBody>
                  <a:tcPr/>
                </a:tc>
                <a:tc hMerge="1">
                  <a:txBody>
                    <a:bodyPr/>
                    <a:lstStyle/>
                    <a:p>
                      <a:endParaRPr lang="es-EC"/>
                    </a:p>
                  </a:txBody>
                  <a:tcPr/>
                </a:tc>
                <a:extLst>
                  <a:ext uri="{0D108BD9-81ED-4DB2-BD59-A6C34878D82A}">
                    <a16:rowId xmlns:a16="http://schemas.microsoft.com/office/drawing/2014/main" val="2815695012"/>
                  </a:ext>
                </a:extLst>
              </a:tr>
              <a:tr h="214977">
                <a:tc vMerge="1">
                  <a:txBody>
                    <a:bodyPr/>
                    <a:lstStyle/>
                    <a:p>
                      <a:endParaRPr lang="es-EC"/>
                    </a:p>
                  </a:txBody>
                  <a:tcPr/>
                </a:tc>
                <a:tc vMerge="1">
                  <a:txBody>
                    <a:bodyPr/>
                    <a:lstStyle/>
                    <a:p>
                      <a:endParaRPr lang="es-EC"/>
                    </a:p>
                  </a:txBody>
                  <a:tcPr/>
                </a:tc>
                <a:tc vMerge="1">
                  <a:txBody>
                    <a:bodyPr/>
                    <a:lstStyle/>
                    <a:p>
                      <a:endParaRPr lang="es-EC"/>
                    </a:p>
                  </a:txBody>
                  <a:tcPr/>
                </a:tc>
                <a:tc>
                  <a:txBody>
                    <a:bodyPr/>
                    <a:lstStyle/>
                    <a:p>
                      <a:pPr algn="ctr" fontAlgn="ctr"/>
                      <a:r>
                        <a:rPr lang="es-EC" sz="1100" b="1" i="1" u="none" strike="noStrike" dirty="0">
                          <a:solidFill>
                            <a:srgbClr val="000000"/>
                          </a:solidFill>
                          <a:effectLst>
                            <a:outerShdw blurRad="38100" dist="38100" dir="2700000" algn="tl">
                              <a:srgbClr val="000000">
                                <a:alpha val="43137"/>
                              </a:srgbClr>
                            </a:outerShdw>
                          </a:effectLst>
                          <a:latin typeface="Calibri" panose="020F0502020204030204" pitchFamily="34" charset="0"/>
                        </a:rPr>
                        <a:t>INICIAL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C" sz="1100" b="1" i="1" u="none" strike="noStrike" dirty="0">
                          <a:solidFill>
                            <a:srgbClr val="000000"/>
                          </a:solidFill>
                          <a:effectLst>
                            <a:outerShdw blurRad="38100" dist="38100" dir="2700000" algn="tl">
                              <a:srgbClr val="000000">
                                <a:alpha val="43137"/>
                              </a:srgbClr>
                            </a:outerShdw>
                          </a:effectLst>
                          <a:latin typeface="Calibri" panose="020F0502020204030204" pitchFamily="34" charset="0"/>
                        </a:rPr>
                        <a:t>FINAL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C" sz="1100" b="1" i="1" u="none" strike="noStrike" dirty="0">
                          <a:solidFill>
                            <a:srgbClr val="000000"/>
                          </a:solidFill>
                          <a:effectLst>
                            <a:outerShdw blurRad="38100" dist="38100" dir="2700000" algn="tl">
                              <a:srgbClr val="000000">
                                <a:alpha val="43137"/>
                              </a:srgbClr>
                            </a:outerShdw>
                          </a:effectLst>
                          <a:latin typeface="Calibri" panose="020F0502020204030204" pitchFamily="34" charset="0"/>
                        </a:rPr>
                        <a:t>TOTAL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2644995"/>
                  </a:ext>
                </a:extLst>
              </a:tr>
              <a:tr h="231159">
                <a:tc rowSpan="6">
                  <a:txBody>
                    <a:bodyPr/>
                    <a:lstStyle/>
                    <a:p>
                      <a:pPr algn="ctr" fontAlgn="ctr"/>
                      <a:r>
                        <a:rPr lang="es-EC" sz="1100" b="0" i="0" u="none" strike="noStrike">
                          <a:solidFill>
                            <a:srgbClr val="000000"/>
                          </a:solidFill>
                          <a:effectLst/>
                          <a:latin typeface="Calibri" panose="020F0502020204030204" pitchFamily="34" charset="0"/>
                        </a:rPr>
                        <a:t>TESTIGO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C" sz="1100" b="0" i="0" u="none" strike="noStrike">
                          <a:solidFill>
                            <a:srgbClr val="000000"/>
                          </a:solidFill>
                          <a:effectLst/>
                          <a:latin typeface="Calibri" panose="020F0502020204030204" pitchFamily="34" charset="0"/>
                        </a:rPr>
                        <a:t>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s-EC" sz="1100" b="0" i="0" u="none" strike="noStrike">
                          <a:solidFill>
                            <a:srgbClr val="000000"/>
                          </a:solidFill>
                          <a:effectLst/>
                          <a:latin typeface="Calibri" panose="020F0502020204030204" pitchFamily="34" charset="0"/>
                        </a:rPr>
                        <a:t>R1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b"/>
                      <a:r>
                        <a:rPr lang="es-EC" sz="1100" b="0" i="0" u="none" strike="noStrike">
                          <a:solidFill>
                            <a:srgbClr val="000000"/>
                          </a:solidFill>
                          <a:effectLst/>
                          <a:latin typeface="Calibri" panose="020F0502020204030204" pitchFamily="34" charset="0"/>
                        </a:rPr>
                        <a:t>0,976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4,903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5,879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3171307"/>
                  </a:ext>
                </a:extLst>
              </a:tr>
              <a:tr h="231159">
                <a:tc vMerge="1">
                  <a:txBody>
                    <a:bodyPr/>
                    <a:lstStyle/>
                    <a:p>
                      <a:endParaRPr lang="es-EC"/>
                    </a:p>
                  </a:txBody>
                  <a:tcPr/>
                </a:tc>
                <a:tc>
                  <a:txBody>
                    <a:bodyPr/>
                    <a:lstStyle/>
                    <a:p>
                      <a:pPr algn="l" fontAlgn="b"/>
                      <a:endParaRPr lang="es-EC"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R2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0,915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4,492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5,407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087157"/>
                  </a:ext>
                </a:extLst>
              </a:tr>
              <a:tr h="231159">
                <a:tc vMerge="1">
                  <a:txBody>
                    <a:bodyPr/>
                    <a:lstStyle/>
                    <a:p>
                      <a:endParaRPr lang="es-EC"/>
                    </a:p>
                  </a:txBody>
                  <a:tcPr/>
                </a:tc>
                <a:tc>
                  <a:txBody>
                    <a:bodyPr/>
                    <a:lstStyle/>
                    <a:p>
                      <a:pPr algn="l" fontAlgn="b"/>
                      <a:endParaRPr lang="es-EC"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R3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0,889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4,492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5,381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4830184"/>
                  </a:ext>
                </a:extLst>
              </a:tr>
              <a:tr h="231159">
                <a:tc vMerge="1">
                  <a:txBody>
                    <a:bodyPr/>
                    <a:lstStyle/>
                    <a:p>
                      <a:endParaRPr lang="es-EC"/>
                    </a:p>
                  </a:txBody>
                  <a:tcPr/>
                </a:tc>
                <a:tc>
                  <a:txBody>
                    <a:bodyPr/>
                    <a:lstStyle/>
                    <a:p>
                      <a:pPr algn="l" fontAlgn="b"/>
                      <a:endParaRPr lang="es-EC"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R4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0,918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4,477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5,395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7613081"/>
                  </a:ext>
                </a:extLst>
              </a:tr>
              <a:tr h="231159">
                <a:tc vMerge="1">
                  <a:txBody>
                    <a:bodyPr/>
                    <a:lstStyle/>
                    <a:p>
                      <a:endParaRPr lang="es-EC"/>
                    </a:p>
                  </a:txBody>
                  <a:tcPr/>
                </a:tc>
                <a:tc>
                  <a:txBody>
                    <a:bodyPr/>
                    <a:lstStyle/>
                    <a:p>
                      <a:pPr algn="l" fontAlgn="b"/>
                      <a:endParaRPr lang="es-EC"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R5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0,888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4,500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5,388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0889570"/>
                  </a:ext>
                </a:extLst>
              </a:tr>
              <a:tr h="242716">
                <a:tc vMerge="1">
                  <a:txBody>
                    <a:bodyPr/>
                    <a:lstStyle/>
                    <a:p>
                      <a:endParaRPr lang="es-EC"/>
                    </a:p>
                  </a:txBody>
                  <a:tcPr/>
                </a:tc>
                <a:tc>
                  <a:txBody>
                    <a:bodyPr/>
                    <a:lstStyle/>
                    <a:p>
                      <a:pPr algn="l" fontAlgn="b"/>
                      <a:r>
                        <a:rPr lang="es-EC"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s-EC" sz="1100" b="0" i="0" u="none" strike="noStrike">
                          <a:solidFill>
                            <a:srgbClr val="000000"/>
                          </a:solidFill>
                          <a:effectLst/>
                          <a:latin typeface="Calibri" panose="020F0502020204030204" pitchFamily="34" charset="0"/>
                        </a:rPr>
                        <a:t>R6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0,861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4,179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5,040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9443877"/>
                  </a:ext>
                </a:extLst>
              </a:tr>
              <a:tr h="242716">
                <a:tc rowSpan="6">
                  <a:txBody>
                    <a:bodyPr/>
                    <a:lstStyle/>
                    <a:p>
                      <a:pPr algn="ctr" fontAlgn="ctr"/>
                      <a:r>
                        <a:rPr lang="es-EC" sz="1100" b="0" i="0" u="none" strike="noStrike" dirty="0">
                          <a:solidFill>
                            <a:srgbClr val="000000"/>
                          </a:solidFill>
                          <a:effectLst/>
                          <a:latin typeface="Calibri" panose="020F0502020204030204" pitchFamily="34" charset="0"/>
                        </a:rPr>
                        <a:t>RVP 15g /45 kg ALIMENTO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C" sz="1100" b="0" i="0" u="none" strike="noStrike">
                          <a:solidFill>
                            <a:srgbClr val="000000"/>
                          </a:solidFill>
                          <a:effectLst/>
                          <a:latin typeface="Calibri" panose="020F0502020204030204" pitchFamily="34" charset="0"/>
                        </a:rPr>
                        <a:t>T1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s-EC" sz="1100" b="0" i="0" u="none" strike="noStrike">
                          <a:solidFill>
                            <a:srgbClr val="000000"/>
                          </a:solidFill>
                          <a:effectLst/>
                          <a:latin typeface="Calibri" panose="020F0502020204030204" pitchFamily="34" charset="0"/>
                        </a:rPr>
                        <a:t>R1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b"/>
                      <a:r>
                        <a:rPr lang="es-EC" sz="1100" b="0" i="0" u="none" strike="noStrike">
                          <a:solidFill>
                            <a:srgbClr val="000000"/>
                          </a:solidFill>
                          <a:effectLst/>
                          <a:latin typeface="Calibri" panose="020F0502020204030204" pitchFamily="34" charset="0"/>
                        </a:rPr>
                        <a:t>0,915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4,553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5,468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2383960"/>
                  </a:ext>
                </a:extLst>
              </a:tr>
              <a:tr h="231159">
                <a:tc vMerge="1">
                  <a:txBody>
                    <a:bodyPr/>
                    <a:lstStyle/>
                    <a:p>
                      <a:endParaRPr lang="es-EC"/>
                    </a:p>
                  </a:txBody>
                  <a:tcPr/>
                </a:tc>
                <a:tc>
                  <a:txBody>
                    <a:bodyPr/>
                    <a:lstStyle/>
                    <a:p>
                      <a:pPr algn="l" fontAlgn="b"/>
                      <a:endParaRPr lang="es-EC"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R2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0,932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4,479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5,411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9994261"/>
                  </a:ext>
                </a:extLst>
              </a:tr>
              <a:tr h="231159">
                <a:tc vMerge="1">
                  <a:txBody>
                    <a:bodyPr/>
                    <a:lstStyle/>
                    <a:p>
                      <a:endParaRPr lang="es-EC"/>
                    </a:p>
                  </a:txBody>
                  <a:tcPr/>
                </a:tc>
                <a:tc>
                  <a:txBody>
                    <a:bodyPr/>
                    <a:lstStyle/>
                    <a:p>
                      <a:pPr algn="l" fontAlgn="b"/>
                      <a:endParaRPr lang="es-EC"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s-EC" sz="1100" b="0" i="0" u="none" strike="noStrike" dirty="0">
                          <a:solidFill>
                            <a:srgbClr val="000000"/>
                          </a:solidFill>
                          <a:effectLst/>
                          <a:latin typeface="Calibri" panose="020F0502020204030204" pitchFamily="34" charset="0"/>
                        </a:rPr>
                        <a:t>R3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s-EC" sz="1100" b="0" i="0" u="none" strike="noStrike" dirty="0">
                          <a:solidFill>
                            <a:srgbClr val="000000"/>
                          </a:solidFill>
                          <a:effectLst/>
                          <a:latin typeface="Calibri" panose="020F0502020204030204" pitchFamily="34" charset="0"/>
                        </a:rPr>
                        <a:t>0,926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dirty="0">
                          <a:solidFill>
                            <a:srgbClr val="000000"/>
                          </a:solidFill>
                          <a:effectLst/>
                          <a:latin typeface="Calibri" panose="020F0502020204030204" pitchFamily="34" charset="0"/>
                        </a:rPr>
                        <a:t>4,530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dirty="0">
                          <a:solidFill>
                            <a:srgbClr val="000000"/>
                          </a:solidFill>
                          <a:effectLst/>
                          <a:latin typeface="Calibri" panose="020F0502020204030204" pitchFamily="34" charset="0"/>
                        </a:rPr>
                        <a:t>5,456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6307572"/>
                  </a:ext>
                </a:extLst>
              </a:tr>
              <a:tr h="231159">
                <a:tc vMerge="1">
                  <a:txBody>
                    <a:bodyPr/>
                    <a:lstStyle/>
                    <a:p>
                      <a:endParaRPr lang="es-EC"/>
                    </a:p>
                  </a:txBody>
                  <a:tcPr/>
                </a:tc>
                <a:tc>
                  <a:txBody>
                    <a:bodyPr/>
                    <a:lstStyle/>
                    <a:p>
                      <a:pPr algn="l" fontAlgn="b"/>
                      <a:endParaRPr lang="es-EC"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R4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0,923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4,538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5,461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3959780"/>
                  </a:ext>
                </a:extLst>
              </a:tr>
              <a:tr h="231159">
                <a:tc vMerge="1">
                  <a:txBody>
                    <a:bodyPr/>
                    <a:lstStyle/>
                    <a:p>
                      <a:endParaRPr lang="es-EC"/>
                    </a:p>
                  </a:txBody>
                  <a:tcPr/>
                </a:tc>
                <a:tc>
                  <a:txBody>
                    <a:bodyPr/>
                    <a:lstStyle/>
                    <a:p>
                      <a:pPr algn="l" fontAlgn="b"/>
                      <a:endParaRPr lang="es-EC"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R5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0,918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4,447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5,365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7860680"/>
                  </a:ext>
                </a:extLst>
              </a:tr>
              <a:tr h="242716">
                <a:tc vMerge="1">
                  <a:txBody>
                    <a:bodyPr/>
                    <a:lstStyle/>
                    <a:p>
                      <a:endParaRPr lang="es-EC"/>
                    </a:p>
                  </a:txBody>
                  <a:tcPr/>
                </a:tc>
                <a:tc>
                  <a:txBody>
                    <a:bodyPr/>
                    <a:lstStyle/>
                    <a:p>
                      <a:pPr algn="l" fontAlgn="b"/>
                      <a:r>
                        <a:rPr lang="es-EC"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s-EC" sz="1100" b="0" i="0" u="none" strike="noStrike">
                          <a:solidFill>
                            <a:srgbClr val="000000"/>
                          </a:solidFill>
                          <a:effectLst/>
                          <a:latin typeface="Calibri" panose="020F0502020204030204" pitchFamily="34" charset="0"/>
                        </a:rPr>
                        <a:t>R6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0,923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4,417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5,340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1066223"/>
                  </a:ext>
                </a:extLst>
              </a:tr>
              <a:tr h="231159">
                <a:tc rowSpan="6">
                  <a:txBody>
                    <a:bodyPr/>
                    <a:lstStyle/>
                    <a:p>
                      <a:pPr algn="ctr" fontAlgn="ctr"/>
                      <a:r>
                        <a:rPr lang="es-EC" sz="1100" b="0" i="0" u="none" strike="noStrike">
                          <a:solidFill>
                            <a:srgbClr val="000000"/>
                          </a:solidFill>
                          <a:effectLst/>
                          <a:latin typeface="Calibri" panose="020F0502020204030204" pitchFamily="34" charset="0"/>
                        </a:rPr>
                        <a:t>AVIZYME 15g /45 kg ALIMENTO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C" sz="1100" b="0" i="0" u="none" strike="noStrike">
                          <a:solidFill>
                            <a:srgbClr val="000000"/>
                          </a:solidFill>
                          <a:effectLst/>
                          <a:latin typeface="Calibri" panose="020F0502020204030204" pitchFamily="34" charset="0"/>
                        </a:rPr>
                        <a:t>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s-EC" sz="1100" b="0" i="0" u="none" strike="noStrike">
                          <a:solidFill>
                            <a:srgbClr val="000000"/>
                          </a:solidFill>
                          <a:effectLst/>
                          <a:latin typeface="Calibri" panose="020F0502020204030204" pitchFamily="34" charset="0"/>
                        </a:rPr>
                        <a:t>R1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b"/>
                      <a:r>
                        <a:rPr lang="es-EC" sz="1100" b="0" i="0" u="none" strike="noStrike">
                          <a:solidFill>
                            <a:srgbClr val="000000"/>
                          </a:solidFill>
                          <a:effectLst/>
                          <a:latin typeface="Calibri" panose="020F0502020204030204" pitchFamily="34" charset="0"/>
                        </a:rPr>
                        <a:t>0,908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4,265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5,173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203951"/>
                  </a:ext>
                </a:extLst>
              </a:tr>
              <a:tr h="231159">
                <a:tc vMerge="1">
                  <a:txBody>
                    <a:bodyPr/>
                    <a:lstStyle/>
                    <a:p>
                      <a:endParaRPr lang="es-EC"/>
                    </a:p>
                  </a:txBody>
                  <a:tcPr/>
                </a:tc>
                <a:tc>
                  <a:txBody>
                    <a:bodyPr/>
                    <a:lstStyle/>
                    <a:p>
                      <a:pPr algn="l" fontAlgn="b"/>
                      <a:endParaRPr lang="es-EC"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R2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0,905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4,552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5,457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6922688"/>
                  </a:ext>
                </a:extLst>
              </a:tr>
              <a:tr h="231159">
                <a:tc vMerge="1">
                  <a:txBody>
                    <a:bodyPr/>
                    <a:lstStyle/>
                    <a:p>
                      <a:endParaRPr lang="es-EC"/>
                    </a:p>
                  </a:txBody>
                  <a:tcPr/>
                </a:tc>
                <a:tc>
                  <a:txBody>
                    <a:bodyPr/>
                    <a:lstStyle/>
                    <a:p>
                      <a:pPr algn="l" fontAlgn="b"/>
                      <a:endParaRPr lang="es-EC"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R3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0,892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4,239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5,131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3729686"/>
                  </a:ext>
                </a:extLst>
              </a:tr>
              <a:tr h="231159">
                <a:tc vMerge="1">
                  <a:txBody>
                    <a:bodyPr/>
                    <a:lstStyle/>
                    <a:p>
                      <a:endParaRPr lang="es-EC"/>
                    </a:p>
                  </a:txBody>
                  <a:tcPr/>
                </a:tc>
                <a:tc>
                  <a:txBody>
                    <a:bodyPr/>
                    <a:lstStyle/>
                    <a:p>
                      <a:pPr algn="l" fontAlgn="b"/>
                      <a:endParaRPr lang="es-EC"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R4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0,920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4,371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5,291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9798916"/>
                  </a:ext>
                </a:extLst>
              </a:tr>
              <a:tr h="231159">
                <a:tc vMerge="1">
                  <a:txBody>
                    <a:bodyPr/>
                    <a:lstStyle/>
                    <a:p>
                      <a:endParaRPr lang="es-EC"/>
                    </a:p>
                  </a:txBody>
                  <a:tcPr/>
                </a:tc>
                <a:tc>
                  <a:txBody>
                    <a:bodyPr/>
                    <a:lstStyle/>
                    <a:p>
                      <a:pPr algn="l" fontAlgn="b"/>
                      <a:endParaRPr lang="es-EC"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s-EC" sz="1100" b="0" i="0" u="none" strike="noStrike">
                          <a:solidFill>
                            <a:srgbClr val="000000"/>
                          </a:solidFill>
                          <a:effectLst/>
                          <a:latin typeface="Calibri" panose="020F0502020204030204" pitchFamily="34" charset="0"/>
                        </a:rPr>
                        <a:t>R5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s-EC" sz="1100" b="0" i="0" u="none" strike="noStrike">
                          <a:solidFill>
                            <a:srgbClr val="000000"/>
                          </a:solidFill>
                          <a:effectLst/>
                          <a:latin typeface="Calibri" panose="020F0502020204030204" pitchFamily="34" charset="0"/>
                        </a:rPr>
                        <a:t>0,951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4,503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5,454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3484836"/>
                  </a:ext>
                </a:extLst>
              </a:tr>
              <a:tr h="242716">
                <a:tc vMerge="1">
                  <a:txBody>
                    <a:bodyPr/>
                    <a:lstStyle/>
                    <a:p>
                      <a:endParaRPr lang="es-EC"/>
                    </a:p>
                  </a:txBody>
                  <a:tcPr/>
                </a:tc>
                <a:tc>
                  <a:txBody>
                    <a:bodyPr/>
                    <a:lstStyle/>
                    <a:p>
                      <a:pPr algn="l" fontAlgn="b"/>
                      <a:r>
                        <a:rPr lang="es-EC"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s-EC" sz="1100" b="0" i="0" u="none" strike="noStrike">
                          <a:solidFill>
                            <a:srgbClr val="000000"/>
                          </a:solidFill>
                          <a:effectLst/>
                          <a:latin typeface="Calibri" panose="020F0502020204030204" pitchFamily="34" charset="0"/>
                        </a:rPr>
                        <a:t>R6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0,965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4,756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dirty="0">
                          <a:solidFill>
                            <a:srgbClr val="000000"/>
                          </a:solidFill>
                          <a:effectLst/>
                          <a:latin typeface="Calibri" panose="020F0502020204030204" pitchFamily="34" charset="0"/>
                        </a:rPr>
                        <a:t>5,721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8646736"/>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1059193337"/>
              </p:ext>
            </p:extLst>
          </p:nvPr>
        </p:nvGraphicFramePr>
        <p:xfrm>
          <a:off x="6639614" y="2486819"/>
          <a:ext cx="1749011" cy="935355"/>
        </p:xfrm>
        <a:graphic>
          <a:graphicData uri="http://schemas.openxmlformats.org/drawingml/2006/table">
            <a:tbl>
              <a:tblPr/>
              <a:tblGrid>
                <a:gridCol w="1055188">
                  <a:extLst>
                    <a:ext uri="{9D8B030D-6E8A-4147-A177-3AD203B41FA5}">
                      <a16:colId xmlns:a16="http://schemas.microsoft.com/office/drawing/2014/main" val="8609336"/>
                    </a:ext>
                  </a:extLst>
                </a:gridCol>
                <a:gridCol w="693823">
                  <a:extLst>
                    <a:ext uri="{9D8B030D-6E8A-4147-A177-3AD203B41FA5}">
                      <a16:colId xmlns:a16="http://schemas.microsoft.com/office/drawing/2014/main" val="3319882845"/>
                    </a:ext>
                  </a:extLst>
                </a:gridCol>
              </a:tblGrid>
              <a:tr h="200025">
                <a:tc gridSpan="2">
                  <a:txBody>
                    <a:bodyPr/>
                    <a:lstStyle/>
                    <a:p>
                      <a:pPr algn="ctr" fontAlgn="b"/>
                      <a:r>
                        <a:rPr lang="es-EC" sz="1100" b="1" i="1" u="sng" strike="noStrike" dirty="0">
                          <a:solidFill>
                            <a:srgbClr val="000000"/>
                          </a:solidFill>
                          <a:effectLst>
                            <a:outerShdw blurRad="38100" dist="38100" dir="2700000" algn="tl">
                              <a:srgbClr val="000000">
                                <a:alpha val="43137"/>
                              </a:srgbClr>
                            </a:outerShdw>
                          </a:effectLst>
                          <a:latin typeface="Calibri" panose="020F0502020204030204" pitchFamily="34" charset="0"/>
                        </a:rPr>
                        <a:t>ESCALA</a:t>
                      </a:r>
                      <a:r>
                        <a:rPr lang="es-EC" sz="1100" b="1" i="1" u="sng" strike="noStrike" baseline="0" dirty="0">
                          <a:solidFill>
                            <a:srgbClr val="000000"/>
                          </a:solidFill>
                          <a:effectLst>
                            <a:outerShdw blurRad="38100" dist="38100" dir="2700000" algn="tl">
                              <a:srgbClr val="000000">
                                <a:alpha val="43137"/>
                              </a:srgbClr>
                            </a:outerShdw>
                          </a:effectLst>
                          <a:latin typeface="Calibri" panose="020F0502020204030204" pitchFamily="34" charset="0"/>
                        </a:rPr>
                        <a:t> DE CONSUMO DE ALIMENTO</a:t>
                      </a:r>
                      <a:endParaRPr lang="es-EC" sz="1100" b="1" i="1" u="sng"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l" fontAlgn="b"/>
                      <a:endParaRPr lang="es-EC"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157630333"/>
                  </a:ext>
                </a:extLst>
              </a:tr>
              <a:tr h="200025">
                <a:tc>
                  <a:txBody>
                    <a:bodyPr/>
                    <a:lstStyle/>
                    <a:p>
                      <a:pPr algn="l" fontAlgn="b"/>
                      <a:r>
                        <a:rPr lang="es-EC" sz="1100" b="0" i="0" u="none" strike="noStrike" dirty="0">
                          <a:solidFill>
                            <a:srgbClr val="000000"/>
                          </a:solidFill>
                          <a:effectLst/>
                          <a:latin typeface="Calibri" panose="020F0502020204030204" pitchFamily="34" charset="0"/>
                        </a:rPr>
                        <a:t>Bajo</a:t>
                      </a:r>
                    </a:p>
                  </a:txBody>
                  <a:tcPr marL="9525" marR="9525" marT="9525" marB="0" anchor="b">
                    <a:lnL>
                      <a:noFill/>
                    </a:lnL>
                    <a:lnR>
                      <a:noFill/>
                    </a:lnR>
                    <a:lnT>
                      <a:noFill/>
                    </a:lnT>
                    <a:lnB>
                      <a:noFill/>
                    </a:lnB>
                  </a:tcPr>
                </a:tc>
                <a:tc>
                  <a:txBody>
                    <a:bodyPr/>
                    <a:lstStyle/>
                    <a:p>
                      <a:pPr algn="l" fontAlgn="b"/>
                      <a:r>
                        <a:rPr lang="es-EC" sz="1100" b="0" i="0" u="none" strike="noStrike" dirty="0">
                          <a:solidFill>
                            <a:srgbClr val="000000"/>
                          </a:solidFill>
                          <a:effectLst/>
                          <a:latin typeface="Calibri" panose="020F0502020204030204" pitchFamily="34" charset="0"/>
                        </a:rPr>
                        <a:t>&lt; 5,1 kg</a:t>
                      </a:r>
                    </a:p>
                  </a:txBody>
                  <a:tcPr marL="9525" marR="9525" marT="9525" marB="0" anchor="b">
                    <a:lnL>
                      <a:noFill/>
                    </a:lnL>
                    <a:lnR>
                      <a:noFill/>
                    </a:lnR>
                    <a:lnT>
                      <a:noFill/>
                    </a:lnT>
                    <a:lnB>
                      <a:noFill/>
                    </a:lnB>
                  </a:tcPr>
                </a:tc>
                <a:extLst>
                  <a:ext uri="{0D108BD9-81ED-4DB2-BD59-A6C34878D82A}">
                    <a16:rowId xmlns:a16="http://schemas.microsoft.com/office/drawing/2014/main" val="1573788923"/>
                  </a:ext>
                </a:extLst>
              </a:tr>
              <a:tr h="200025">
                <a:tc>
                  <a:txBody>
                    <a:bodyPr/>
                    <a:lstStyle/>
                    <a:p>
                      <a:pPr algn="l" fontAlgn="b"/>
                      <a:r>
                        <a:rPr lang="es-EC" sz="1100" b="0" i="0" u="none" strike="noStrike" dirty="0">
                          <a:solidFill>
                            <a:srgbClr val="000000"/>
                          </a:solidFill>
                          <a:effectLst/>
                          <a:latin typeface="Calibri" panose="020F0502020204030204" pitchFamily="34" charset="0"/>
                        </a:rPr>
                        <a:t>Normal</a:t>
                      </a:r>
                    </a:p>
                  </a:txBody>
                  <a:tcPr marL="9525" marR="9525" marT="9525" marB="0" anchor="b">
                    <a:lnL>
                      <a:noFill/>
                    </a:lnL>
                    <a:lnR>
                      <a:noFill/>
                    </a:lnR>
                    <a:lnT>
                      <a:noFill/>
                    </a:lnT>
                    <a:lnB>
                      <a:noFill/>
                    </a:lnB>
                  </a:tcPr>
                </a:tc>
                <a:tc>
                  <a:txBody>
                    <a:bodyPr/>
                    <a:lstStyle/>
                    <a:p>
                      <a:pPr algn="l" fontAlgn="b"/>
                      <a:r>
                        <a:rPr lang="es-EC" sz="1100" b="0" i="0" u="none" strike="noStrike" dirty="0">
                          <a:solidFill>
                            <a:srgbClr val="000000"/>
                          </a:solidFill>
                          <a:effectLst/>
                          <a:latin typeface="Calibri" panose="020F0502020204030204" pitchFamily="34" charset="0"/>
                        </a:rPr>
                        <a:t>5,1 - 5,4 kg</a:t>
                      </a:r>
                    </a:p>
                  </a:txBody>
                  <a:tcPr marL="9525" marR="9525" marT="9525" marB="0" anchor="b">
                    <a:lnL>
                      <a:noFill/>
                    </a:lnL>
                    <a:lnR>
                      <a:noFill/>
                    </a:lnR>
                    <a:lnT>
                      <a:noFill/>
                    </a:lnT>
                    <a:lnB>
                      <a:noFill/>
                    </a:lnB>
                  </a:tcPr>
                </a:tc>
                <a:extLst>
                  <a:ext uri="{0D108BD9-81ED-4DB2-BD59-A6C34878D82A}">
                    <a16:rowId xmlns:a16="http://schemas.microsoft.com/office/drawing/2014/main" val="61684070"/>
                  </a:ext>
                </a:extLst>
              </a:tr>
              <a:tr h="190500">
                <a:tc>
                  <a:txBody>
                    <a:bodyPr/>
                    <a:lstStyle/>
                    <a:p>
                      <a:pPr algn="l" fontAlgn="b"/>
                      <a:r>
                        <a:rPr lang="es-EC" sz="1100" b="0" i="0" u="none" strike="noStrike" dirty="0">
                          <a:solidFill>
                            <a:srgbClr val="000000"/>
                          </a:solidFill>
                          <a:effectLst/>
                          <a:latin typeface="Calibri" panose="020F0502020204030204" pitchFamily="34" charset="0"/>
                        </a:rPr>
                        <a:t>Ato</a:t>
                      </a:r>
                    </a:p>
                  </a:txBody>
                  <a:tcPr marL="9525" marR="9525" marT="9525" marB="0" anchor="b">
                    <a:lnL>
                      <a:noFill/>
                    </a:lnL>
                    <a:lnR>
                      <a:noFill/>
                    </a:lnR>
                    <a:lnT>
                      <a:noFill/>
                    </a:lnT>
                    <a:lnB>
                      <a:noFill/>
                    </a:lnB>
                  </a:tcPr>
                </a:tc>
                <a:tc>
                  <a:txBody>
                    <a:bodyPr/>
                    <a:lstStyle/>
                    <a:p>
                      <a:pPr algn="l" fontAlgn="b"/>
                      <a:r>
                        <a:rPr lang="es-EC" sz="1100" b="0" i="0" u="none" strike="noStrike" dirty="0">
                          <a:solidFill>
                            <a:srgbClr val="000000"/>
                          </a:solidFill>
                          <a:effectLst/>
                          <a:latin typeface="Calibri" panose="020F0502020204030204" pitchFamily="34" charset="0"/>
                        </a:rPr>
                        <a:t>&gt; 5,4 kg</a:t>
                      </a:r>
                    </a:p>
                  </a:txBody>
                  <a:tcPr marL="9525" marR="9525" marT="9525" marB="0" anchor="b">
                    <a:lnL>
                      <a:noFill/>
                    </a:lnL>
                    <a:lnR>
                      <a:noFill/>
                    </a:lnR>
                    <a:lnT>
                      <a:noFill/>
                    </a:lnT>
                    <a:lnB>
                      <a:noFill/>
                    </a:lnB>
                  </a:tcPr>
                </a:tc>
                <a:extLst>
                  <a:ext uri="{0D108BD9-81ED-4DB2-BD59-A6C34878D82A}">
                    <a16:rowId xmlns:a16="http://schemas.microsoft.com/office/drawing/2014/main" val="3182691472"/>
                  </a:ext>
                </a:extLst>
              </a:tr>
            </a:tbl>
          </a:graphicData>
        </a:graphic>
      </p:graphicFrame>
      <p:graphicFrame>
        <p:nvGraphicFramePr>
          <p:cNvPr id="3" name="Tabla 2"/>
          <p:cNvGraphicFramePr>
            <a:graphicFrameLocks noGrp="1"/>
          </p:cNvGraphicFramePr>
          <p:nvPr>
            <p:extLst>
              <p:ext uri="{D42A27DB-BD31-4B8C-83A1-F6EECF244321}">
                <p14:modId xmlns:p14="http://schemas.microsoft.com/office/powerpoint/2010/main" val="3939682188"/>
              </p:ext>
            </p:extLst>
          </p:nvPr>
        </p:nvGraphicFramePr>
        <p:xfrm>
          <a:off x="5959544" y="3913211"/>
          <a:ext cx="3555517" cy="2712884"/>
        </p:xfrm>
        <a:graphic>
          <a:graphicData uri="http://schemas.openxmlformats.org/drawingml/2006/table">
            <a:tbl>
              <a:tblPr firstRow="1" firstCol="1" lastRow="1" lastCol="1" bandRow="1" bandCol="1"/>
              <a:tblGrid>
                <a:gridCol w="1554438">
                  <a:extLst>
                    <a:ext uri="{9D8B030D-6E8A-4147-A177-3AD203B41FA5}">
                      <a16:colId xmlns:a16="http://schemas.microsoft.com/office/drawing/2014/main" val="3362355720"/>
                    </a:ext>
                  </a:extLst>
                </a:gridCol>
                <a:gridCol w="2001079">
                  <a:extLst>
                    <a:ext uri="{9D8B030D-6E8A-4147-A177-3AD203B41FA5}">
                      <a16:colId xmlns:a16="http://schemas.microsoft.com/office/drawing/2014/main" val="1779675384"/>
                    </a:ext>
                  </a:extLst>
                </a:gridCol>
              </a:tblGrid>
              <a:tr h="530407">
                <a:tc>
                  <a:txBody>
                    <a:bodyPr/>
                    <a:lstStyle/>
                    <a:p>
                      <a:pPr algn="ctr">
                        <a:lnSpc>
                          <a:spcPct val="115000"/>
                        </a:lnSpc>
                        <a:spcAft>
                          <a:spcPts val="0"/>
                        </a:spcAft>
                      </a:pPr>
                      <a:r>
                        <a:rPr lang="es-ES" sz="1600" b="1" dirty="0">
                          <a:effectLst/>
                          <a:latin typeface="Times New Roman" panose="02020603050405020304" pitchFamily="18" charset="0"/>
                          <a:ea typeface="Calibri" panose="020F0502020204030204" pitchFamily="34" charset="0"/>
                          <a:cs typeface="Times New Roman" panose="02020603050405020304" pitchFamily="18" charset="0"/>
                        </a:rPr>
                        <a:t>Parámetro</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b="1">
                          <a:effectLst/>
                          <a:latin typeface="Times New Roman" panose="02020603050405020304" pitchFamily="18" charset="0"/>
                          <a:ea typeface="Calibri" panose="020F0502020204030204" pitchFamily="34" charset="0"/>
                          <a:cs typeface="Times New Roman" panose="02020603050405020304" pitchFamily="18" charset="0"/>
                        </a:rPr>
                        <a:t>Consumo de alimento (kg)</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3153363"/>
                  </a:ext>
                </a:extLst>
              </a:tr>
              <a:tr h="318244">
                <a:tc>
                  <a:txBody>
                    <a:bodyPr/>
                    <a:lstStyle/>
                    <a:p>
                      <a:pPr>
                        <a:lnSpc>
                          <a:spcPct val="115000"/>
                        </a:lnSpc>
                        <a:spcAft>
                          <a:spcPts val="0"/>
                        </a:spcAft>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Promedio</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s-ES" sz="1600">
                          <a:effectLst/>
                          <a:latin typeface="Times New Roman" panose="02020603050405020304" pitchFamily="18" charset="0"/>
                          <a:ea typeface="Calibri" panose="020F0502020204030204" pitchFamily="34" charset="0"/>
                          <a:cs typeface="Times New Roman" panose="02020603050405020304" pitchFamily="18" charset="0"/>
                        </a:rPr>
                        <a:t>5,401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23613755"/>
                  </a:ext>
                </a:extLst>
              </a:tr>
              <a:tr h="318244">
                <a:tc>
                  <a:txBody>
                    <a:bodyPr/>
                    <a:lstStyle/>
                    <a:p>
                      <a:pPr>
                        <a:lnSpc>
                          <a:spcPct val="115000"/>
                        </a:lnSpc>
                        <a:spcAft>
                          <a:spcPts val="0"/>
                        </a:spcAft>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Desviación estándar</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FFFFFF"/>
                      </a:solidFill>
                      <a:prstDash val="solid"/>
                      <a:round/>
                      <a:headEnd type="none" w="med" len="med"/>
                      <a:tailEnd type="none" w="med" len="med"/>
                    </a:lnR>
                    <a:lnT>
                      <a:noFill/>
                    </a:lnT>
                    <a:lnB>
                      <a:noFill/>
                    </a:lnB>
                  </a:tcPr>
                </a:tc>
                <a:tc>
                  <a:txBody>
                    <a:bodyPr/>
                    <a:lstStyle/>
                    <a:p>
                      <a:pPr algn="ctr">
                        <a:lnSpc>
                          <a:spcPct val="115000"/>
                        </a:lnSpc>
                        <a:spcAft>
                          <a:spcPts val="0"/>
                        </a:spcAft>
                      </a:pPr>
                      <a:r>
                        <a:rPr lang="es-ES" sz="1600">
                          <a:effectLst/>
                          <a:latin typeface="Times New Roman" panose="02020603050405020304" pitchFamily="18" charset="0"/>
                          <a:ea typeface="Calibri" panose="020F0502020204030204" pitchFamily="34" charset="0"/>
                          <a:cs typeface="Times New Roman" panose="02020603050405020304" pitchFamily="18" charset="0"/>
                        </a:rPr>
                        <a:t>0,191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tcPr>
                </a:tc>
                <a:extLst>
                  <a:ext uri="{0D108BD9-81ED-4DB2-BD59-A6C34878D82A}">
                    <a16:rowId xmlns:a16="http://schemas.microsoft.com/office/drawing/2014/main" val="2060578117"/>
                  </a:ext>
                </a:extLst>
              </a:tr>
              <a:tr h="318244">
                <a:tc>
                  <a:txBody>
                    <a:bodyPr/>
                    <a:lstStyle/>
                    <a:p>
                      <a:pPr>
                        <a:lnSpc>
                          <a:spcPct val="115000"/>
                        </a:lnSpc>
                        <a:spcAft>
                          <a:spcPts val="0"/>
                        </a:spcAft>
                      </a:pPr>
                      <a:r>
                        <a:rPr lang="es-ES" sz="1600" dirty="0" err="1">
                          <a:effectLst/>
                          <a:latin typeface="Times New Roman" panose="02020603050405020304" pitchFamily="18" charset="0"/>
                          <a:ea typeface="Calibri" panose="020F0502020204030204" pitchFamily="34" charset="0"/>
                          <a:cs typeface="Times New Roman" panose="02020603050405020304" pitchFamily="18" charset="0"/>
                        </a:rPr>
                        <a:t>Coef</a:t>
                      </a: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 Var. (%)</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FFFFFF"/>
                      </a:solidFill>
                      <a:prstDash val="solid"/>
                      <a:round/>
                      <a:headEnd type="none" w="med" len="med"/>
                      <a:tailEnd type="none" w="med" len="med"/>
                    </a:lnR>
                    <a:lnT>
                      <a:noFill/>
                    </a:lnT>
                    <a:lnB>
                      <a:noFill/>
                    </a:lnB>
                  </a:tcPr>
                </a:tc>
                <a:tc>
                  <a:txBody>
                    <a:bodyPr/>
                    <a:lstStyle/>
                    <a:p>
                      <a:pPr algn="ctr">
                        <a:lnSpc>
                          <a:spcPct val="115000"/>
                        </a:lnSpc>
                        <a:spcAft>
                          <a:spcPts val="0"/>
                        </a:spcAft>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3,539</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tcPr>
                </a:tc>
                <a:extLst>
                  <a:ext uri="{0D108BD9-81ED-4DB2-BD59-A6C34878D82A}">
                    <a16:rowId xmlns:a16="http://schemas.microsoft.com/office/drawing/2014/main" val="2967197362"/>
                  </a:ext>
                </a:extLst>
              </a:tr>
              <a:tr h="318244">
                <a:tc>
                  <a:txBody>
                    <a:bodyPr/>
                    <a:lstStyle/>
                    <a:p>
                      <a:pPr>
                        <a:lnSpc>
                          <a:spcPct val="115000"/>
                        </a:lnSpc>
                        <a:spcAft>
                          <a:spcPts val="0"/>
                        </a:spcAft>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Mínimo</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FFFFFF"/>
                      </a:solidFill>
                      <a:prstDash val="solid"/>
                      <a:round/>
                      <a:headEnd type="none" w="med" len="med"/>
                      <a:tailEnd type="none" w="med" len="med"/>
                    </a:lnR>
                    <a:lnT>
                      <a:noFill/>
                    </a:lnT>
                    <a:lnB>
                      <a:noFill/>
                    </a:lnB>
                  </a:tcPr>
                </a:tc>
                <a:tc>
                  <a:txBody>
                    <a:bodyPr/>
                    <a:lstStyle/>
                    <a:p>
                      <a:pPr algn="ctr">
                        <a:lnSpc>
                          <a:spcPct val="115000"/>
                        </a:lnSpc>
                        <a:spcAft>
                          <a:spcPts val="0"/>
                        </a:spcAft>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5,040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tcPr>
                </a:tc>
                <a:extLst>
                  <a:ext uri="{0D108BD9-81ED-4DB2-BD59-A6C34878D82A}">
                    <a16:rowId xmlns:a16="http://schemas.microsoft.com/office/drawing/2014/main" val="463353383"/>
                  </a:ext>
                </a:extLst>
              </a:tr>
              <a:tr h="318244">
                <a:tc>
                  <a:txBody>
                    <a:bodyPr/>
                    <a:lstStyle/>
                    <a:p>
                      <a:pPr>
                        <a:lnSpc>
                          <a:spcPct val="115000"/>
                        </a:lnSpc>
                        <a:spcAft>
                          <a:spcPts val="0"/>
                        </a:spcAft>
                      </a:pPr>
                      <a:r>
                        <a:rPr lang="es-ES" sz="1600">
                          <a:effectLst/>
                          <a:latin typeface="Times New Roman" panose="02020603050405020304" pitchFamily="18" charset="0"/>
                          <a:ea typeface="Calibri" panose="020F0502020204030204" pitchFamily="34" charset="0"/>
                          <a:cs typeface="Times New Roman" panose="02020603050405020304" pitchFamily="18" charset="0"/>
                        </a:rPr>
                        <a:t>Máximo</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FFFFFF"/>
                      </a:solidFill>
                      <a:prstDash val="solid"/>
                      <a:round/>
                      <a:headEnd type="none" w="med" len="med"/>
                      <a:tailEnd type="none" w="med" len="med"/>
                    </a:lnR>
                    <a:lnT>
                      <a:noFill/>
                    </a:lnT>
                    <a:lnB>
                      <a:noFill/>
                    </a:lnB>
                  </a:tcPr>
                </a:tc>
                <a:tc>
                  <a:txBody>
                    <a:bodyPr/>
                    <a:lstStyle/>
                    <a:p>
                      <a:pPr algn="ctr">
                        <a:lnSpc>
                          <a:spcPct val="115000"/>
                        </a:lnSpc>
                        <a:spcAft>
                          <a:spcPts val="0"/>
                        </a:spcAft>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5,879</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tcPr>
                </a:tc>
                <a:extLst>
                  <a:ext uri="{0D108BD9-81ED-4DB2-BD59-A6C34878D82A}">
                    <a16:rowId xmlns:a16="http://schemas.microsoft.com/office/drawing/2014/main" val="60616146"/>
                  </a:ext>
                </a:extLst>
              </a:tr>
              <a:tr h="318244">
                <a:tc>
                  <a:txBody>
                    <a:bodyPr/>
                    <a:lstStyle/>
                    <a:p>
                      <a:pPr>
                        <a:lnSpc>
                          <a:spcPct val="115000"/>
                        </a:lnSpc>
                        <a:spcAft>
                          <a:spcPts val="0"/>
                        </a:spcAft>
                      </a:pPr>
                      <a:r>
                        <a:rPr lang="es-ES" sz="1600">
                          <a:effectLst/>
                          <a:latin typeface="Times New Roman" panose="02020603050405020304" pitchFamily="18" charset="0"/>
                          <a:ea typeface="Calibri" panose="020F0502020204030204" pitchFamily="34" charset="0"/>
                          <a:cs typeface="Times New Roman" panose="02020603050405020304" pitchFamily="18" charset="0"/>
                        </a:rPr>
                        <a:t>Rango</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0,839</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4551058"/>
                  </a:ext>
                </a:extLst>
              </a:tr>
            </a:tbl>
          </a:graphicData>
        </a:graphic>
      </p:graphicFrame>
      <p:sp>
        <p:nvSpPr>
          <p:cNvPr id="7" name="Rectángulo 6"/>
          <p:cNvSpPr/>
          <p:nvPr/>
        </p:nvSpPr>
        <p:spPr>
          <a:xfrm>
            <a:off x="8038271" y="4505740"/>
            <a:ext cx="906947" cy="265043"/>
          </a:xfrm>
          <a:prstGeom prst="rect">
            <a:avLst/>
          </a:prstGeom>
          <a:noFill/>
          <a:ln w="12700">
            <a:solidFill>
              <a:srgbClr val="FF0000"/>
            </a:solidFill>
            <a:prstDash val="lgDashDotDot"/>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8" name="Rectángulo 7"/>
          <p:cNvSpPr/>
          <p:nvPr/>
        </p:nvSpPr>
        <p:spPr>
          <a:xfrm>
            <a:off x="8038270" y="5363312"/>
            <a:ext cx="906947" cy="265043"/>
          </a:xfrm>
          <a:prstGeom prst="rect">
            <a:avLst/>
          </a:prstGeom>
          <a:noFill/>
          <a:ln w="12700">
            <a:solidFill>
              <a:srgbClr val="FF0000"/>
            </a:solidFill>
            <a:prstDash val="lgDashDotDot"/>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37575979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18" presetID="6" presetClass="entr" presetSubtype="16"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ircle(in)">
                                      <p:cBhvr>
                                        <p:cTn id="20" dur="2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sz="2800" b="1" i="1" dirty="0">
                <a:effectLst>
                  <a:outerShdw blurRad="38100" dist="38100" dir="2700000" algn="tl">
                    <a:srgbClr val="000000">
                      <a:alpha val="43137"/>
                    </a:srgbClr>
                  </a:outerShdw>
                </a:effectLst>
              </a:rPr>
              <a:t>TABLA DE CONTINGENCIA PARA CONSUMO DE ALIMENTO Y PRUEBA ESTADÍSTICA</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246497338"/>
              </p:ext>
            </p:extLst>
          </p:nvPr>
        </p:nvGraphicFramePr>
        <p:xfrm>
          <a:off x="270843" y="2048130"/>
          <a:ext cx="5196505" cy="1548066"/>
        </p:xfrm>
        <a:graphic>
          <a:graphicData uri="http://schemas.openxmlformats.org/drawingml/2006/table">
            <a:tbl>
              <a:tblPr/>
              <a:tblGrid>
                <a:gridCol w="1459693">
                  <a:extLst>
                    <a:ext uri="{9D8B030D-6E8A-4147-A177-3AD203B41FA5}">
                      <a16:colId xmlns:a16="http://schemas.microsoft.com/office/drawing/2014/main" val="2509119880"/>
                    </a:ext>
                  </a:extLst>
                </a:gridCol>
                <a:gridCol w="934203">
                  <a:extLst>
                    <a:ext uri="{9D8B030D-6E8A-4147-A177-3AD203B41FA5}">
                      <a16:colId xmlns:a16="http://schemas.microsoft.com/office/drawing/2014/main" val="3710735255"/>
                    </a:ext>
                  </a:extLst>
                </a:gridCol>
                <a:gridCol w="934203">
                  <a:extLst>
                    <a:ext uri="{9D8B030D-6E8A-4147-A177-3AD203B41FA5}">
                      <a16:colId xmlns:a16="http://schemas.microsoft.com/office/drawing/2014/main" val="2229942919"/>
                    </a:ext>
                  </a:extLst>
                </a:gridCol>
                <a:gridCol w="934203">
                  <a:extLst>
                    <a:ext uri="{9D8B030D-6E8A-4147-A177-3AD203B41FA5}">
                      <a16:colId xmlns:a16="http://schemas.microsoft.com/office/drawing/2014/main" val="598601935"/>
                    </a:ext>
                  </a:extLst>
                </a:gridCol>
                <a:gridCol w="934203">
                  <a:extLst>
                    <a:ext uri="{9D8B030D-6E8A-4147-A177-3AD203B41FA5}">
                      <a16:colId xmlns:a16="http://schemas.microsoft.com/office/drawing/2014/main" val="3081692682"/>
                    </a:ext>
                  </a:extLst>
                </a:gridCol>
              </a:tblGrid>
              <a:tr h="260075">
                <a:tc gridSpan="5">
                  <a:txBody>
                    <a:bodyPr/>
                    <a:lstStyle/>
                    <a:p>
                      <a:pPr algn="l" fontAlgn="b"/>
                      <a:r>
                        <a:rPr lang="es-EC" sz="1100" b="1" i="0" u="none" strike="noStrike">
                          <a:solidFill>
                            <a:srgbClr val="000000"/>
                          </a:solidFill>
                          <a:effectLst/>
                          <a:latin typeface="Calibri" panose="020F0502020204030204" pitchFamily="34" charset="0"/>
                        </a:rPr>
                        <a:t>TABLA DE CONTINGENCIA = TABLA DE VALORES OBSERVADOS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s-EC"/>
                    </a:p>
                  </a:txBody>
                  <a:tcPr/>
                </a:tc>
                <a:tc hMerge="1">
                  <a:txBody>
                    <a:bodyPr/>
                    <a:lstStyle/>
                    <a:p>
                      <a:endParaRPr lang="es-EC"/>
                    </a:p>
                  </a:txBody>
                  <a:tcPr/>
                </a:tc>
                <a:tc hMerge="1">
                  <a:txBody>
                    <a:bodyPr/>
                    <a:lstStyle/>
                    <a:p>
                      <a:endParaRPr lang="es-EC"/>
                    </a:p>
                  </a:txBody>
                  <a:tcPr/>
                </a:tc>
                <a:tc hMerge="1">
                  <a:txBody>
                    <a:bodyPr/>
                    <a:lstStyle/>
                    <a:p>
                      <a:endParaRPr lang="es-EC"/>
                    </a:p>
                  </a:txBody>
                  <a:tcPr/>
                </a:tc>
                <a:extLst>
                  <a:ext uri="{0D108BD9-81ED-4DB2-BD59-A6C34878D82A}">
                    <a16:rowId xmlns:a16="http://schemas.microsoft.com/office/drawing/2014/main" val="1685853213"/>
                  </a:ext>
                </a:extLst>
              </a:tr>
              <a:tr h="260075">
                <a:tc>
                  <a:txBody>
                    <a:bodyPr/>
                    <a:lstStyle/>
                    <a:p>
                      <a:pPr algn="l" fontAlgn="b"/>
                      <a:r>
                        <a:rPr lang="es-EC" sz="1100" b="0" i="0" u="none" strike="noStrike">
                          <a:solidFill>
                            <a:srgbClr val="000000"/>
                          </a:solidFill>
                          <a:effectLst/>
                          <a:latin typeface="Calibri" panose="020F0502020204030204" pitchFamily="34" charset="0"/>
                        </a:rPr>
                        <a:t>TRATAMIENTO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C" sz="1100" b="0" i="0" u="none" strike="noStrike">
                          <a:solidFill>
                            <a:srgbClr val="000000"/>
                          </a:solidFill>
                          <a:effectLst/>
                          <a:latin typeface="Calibri" panose="020F0502020204030204" pitchFamily="34" charset="0"/>
                        </a:rPr>
                        <a:t>BAJO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C" sz="1100" b="0" i="0" u="none" strike="noStrike">
                          <a:solidFill>
                            <a:srgbClr val="000000"/>
                          </a:solidFill>
                          <a:effectLst/>
                          <a:latin typeface="Calibri" panose="020F0502020204030204" pitchFamily="34" charset="0"/>
                        </a:rPr>
                        <a:t>NORMAL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C" sz="1100" b="0" i="0" u="none" strike="noStrike">
                          <a:solidFill>
                            <a:srgbClr val="000000"/>
                          </a:solidFill>
                          <a:effectLst/>
                          <a:latin typeface="Calibri" panose="020F0502020204030204" pitchFamily="34" charset="0"/>
                        </a:rPr>
                        <a:t>ALTO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C" sz="1100" b="0" i="0" u="none" strike="noStrike">
                          <a:solidFill>
                            <a:srgbClr val="000000"/>
                          </a:solidFill>
                          <a:effectLst/>
                          <a:latin typeface="Calibri" panose="020F0502020204030204" pitchFamily="34" charset="0"/>
                        </a:rPr>
                        <a:t>TOTAL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0068509"/>
                  </a:ext>
                </a:extLst>
              </a:tr>
              <a:tr h="260075">
                <a:tc>
                  <a:txBody>
                    <a:bodyPr/>
                    <a:lstStyle/>
                    <a:p>
                      <a:pPr algn="l" fontAlgn="b"/>
                      <a:r>
                        <a:rPr lang="es-EC" sz="1100" b="1" i="0" u="none" strike="noStrike">
                          <a:solidFill>
                            <a:srgbClr val="000000"/>
                          </a:solidFill>
                          <a:effectLst/>
                          <a:latin typeface="Calibri" panose="020F0502020204030204" pitchFamily="34" charset="0"/>
                        </a:rPr>
                        <a:t>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2497550"/>
                  </a:ext>
                </a:extLst>
              </a:tr>
              <a:tr h="247691">
                <a:tc>
                  <a:txBody>
                    <a:bodyPr/>
                    <a:lstStyle/>
                    <a:p>
                      <a:pPr algn="l" fontAlgn="b"/>
                      <a:r>
                        <a:rPr lang="es-EC" sz="1100" b="1" i="0" u="none" strike="noStrike">
                          <a:solidFill>
                            <a:srgbClr val="000000"/>
                          </a:solidFill>
                          <a:effectLst/>
                          <a:latin typeface="Calibri" panose="020F0502020204030204" pitchFamily="34" charset="0"/>
                        </a:rPr>
                        <a:t>T1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4826085"/>
                  </a:ext>
                </a:extLst>
              </a:tr>
              <a:tr h="260075">
                <a:tc>
                  <a:txBody>
                    <a:bodyPr/>
                    <a:lstStyle/>
                    <a:p>
                      <a:pPr algn="l" fontAlgn="b"/>
                      <a:r>
                        <a:rPr lang="es-EC" sz="1100" b="1" i="0" u="none" strike="noStrike">
                          <a:solidFill>
                            <a:srgbClr val="000000"/>
                          </a:solidFill>
                          <a:effectLst/>
                          <a:latin typeface="Calibri" panose="020F0502020204030204" pitchFamily="34" charset="0"/>
                        </a:rPr>
                        <a:t>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4095942"/>
                  </a:ext>
                </a:extLst>
              </a:tr>
              <a:tr h="260075">
                <a:tc>
                  <a:txBody>
                    <a:bodyPr/>
                    <a:lstStyle/>
                    <a:p>
                      <a:pPr algn="l" fontAlgn="b"/>
                      <a:r>
                        <a:rPr lang="es-EC" sz="1100" b="0" i="0" u="none" strike="noStrike">
                          <a:solidFill>
                            <a:srgbClr val="000000"/>
                          </a:solidFill>
                          <a:effectLst/>
                          <a:latin typeface="Calibri" panose="020F0502020204030204" pitchFamily="34" charset="0"/>
                        </a:rPr>
                        <a:t>TOTAL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dirty="0">
                          <a:solidFill>
                            <a:srgbClr val="000000"/>
                          </a:solidFill>
                          <a:effectLst/>
                          <a:latin typeface="Calibri" panose="020F0502020204030204" pitchFamily="34" charset="0"/>
                        </a:rPr>
                        <a:t>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7828899"/>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1110634481"/>
              </p:ext>
            </p:extLst>
          </p:nvPr>
        </p:nvGraphicFramePr>
        <p:xfrm>
          <a:off x="1974574" y="2413689"/>
          <a:ext cx="5234607" cy="1513535"/>
        </p:xfrm>
        <a:graphic>
          <a:graphicData uri="http://schemas.openxmlformats.org/drawingml/2006/table">
            <a:tbl>
              <a:tblPr/>
              <a:tblGrid>
                <a:gridCol w="1470395">
                  <a:extLst>
                    <a:ext uri="{9D8B030D-6E8A-4147-A177-3AD203B41FA5}">
                      <a16:colId xmlns:a16="http://schemas.microsoft.com/office/drawing/2014/main" val="2115032420"/>
                    </a:ext>
                  </a:extLst>
                </a:gridCol>
                <a:gridCol w="941053">
                  <a:extLst>
                    <a:ext uri="{9D8B030D-6E8A-4147-A177-3AD203B41FA5}">
                      <a16:colId xmlns:a16="http://schemas.microsoft.com/office/drawing/2014/main" val="505842006"/>
                    </a:ext>
                  </a:extLst>
                </a:gridCol>
                <a:gridCol w="941053">
                  <a:extLst>
                    <a:ext uri="{9D8B030D-6E8A-4147-A177-3AD203B41FA5}">
                      <a16:colId xmlns:a16="http://schemas.microsoft.com/office/drawing/2014/main" val="336028355"/>
                    </a:ext>
                  </a:extLst>
                </a:gridCol>
                <a:gridCol w="941053">
                  <a:extLst>
                    <a:ext uri="{9D8B030D-6E8A-4147-A177-3AD203B41FA5}">
                      <a16:colId xmlns:a16="http://schemas.microsoft.com/office/drawing/2014/main" val="75397864"/>
                    </a:ext>
                  </a:extLst>
                </a:gridCol>
                <a:gridCol w="941053">
                  <a:extLst>
                    <a:ext uri="{9D8B030D-6E8A-4147-A177-3AD203B41FA5}">
                      <a16:colId xmlns:a16="http://schemas.microsoft.com/office/drawing/2014/main" val="2684875611"/>
                    </a:ext>
                  </a:extLst>
                </a:gridCol>
              </a:tblGrid>
              <a:tr h="254274">
                <a:tc gridSpan="5">
                  <a:txBody>
                    <a:bodyPr/>
                    <a:lstStyle/>
                    <a:p>
                      <a:pPr algn="l" fontAlgn="b"/>
                      <a:r>
                        <a:rPr lang="es-EC" sz="1100" b="1" i="0" u="none" strike="noStrike" dirty="0">
                          <a:solidFill>
                            <a:srgbClr val="000000"/>
                          </a:solidFill>
                          <a:effectLst/>
                          <a:latin typeface="Calibri" panose="020F0502020204030204" pitchFamily="34" charset="0"/>
                        </a:rPr>
                        <a:t>TABLA DE CONTINGENCIA = TABLA DE VALORES OBSERVADOS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s-EC"/>
                    </a:p>
                  </a:txBody>
                  <a:tcPr/>
                </a:tc>
                <a:tc hMerge="1">
                  <a:txBody>
                    <a:bodyPr/>
                    <a:lstStyle/>
                    <a:p>
                      <a:endParaRPr lang="es-EC"/>
                    </a:p>
                  </a:txBody>
                  <a:tcPr/>
                </a:tc>
                <a:tc hMerge="1">
                  <a:txBody>
                    <a:bodyPr/>
                    <a:lstStyle/>
                    <a:p>
                      <a:endParaRPr lang="es-EC"/>
                    </a:p>
                  </a:txBody>
                  <a:tcPr/>
                </a:tc>
                <a:tc hMerge="1">
                  <a:txBody>
                    <a:bodyPr/>
                    <a:lstStyle/>
                    <a:p>
                      <a:endParaRPr lang="es-EC"/>
                    </a:p>
                  </a:txBody>
                  <a:tcPr/>
                </a:tc>
                <a:extLst>
                  <a:ext uri="{0D108BD9-81ED-4DB2-BD59-A6C34878D82A}">
                    <a16:rowId xmlns:a16="http://schemas.microsoft.com/office/drawing/2014/main" val="1202328771"/>
                  </a:ext>
                </a:extLst>
              </a:tr>
              <a:tr h="254274">
                <a:tc>
                  <a:txBody>
                    <a:bodyPr/>
                    <a:lstStyle/>
                    <a:p>
                      <a:pPr algn="l" fontAlgn="b"/>
                      <a:r>
                        <a:rPr lang="es-EC" sz="1100" b="0" i="0" u="none" strike="noStrike">
                          <a:solidFill>
                            <a:srgbClr val="000000"/>
                          </a:solidFill>
                          <a:effectLst/>
                          <a:latin typeface="Calibri" panose="020F0502020204030204" pitchFamily="34" charset="0"/>
                        </a:rPr>
                        <a:t>TRATAMIENTO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C" sz="1100" b="0" i="0" u="none" strike="noStrike">
                          <a:solidFill>
                            <a:srgbClr val="000000"/>
                          </a:solidFill>
                          <a:effectLst/>
                          <a:latin typeface="Calibri" panose="020F0502020204030204" pitchFamily="34" charset="0"/>
                        </a:rPr>
                        <a:t>BAJO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C" sz="1100" b="0" i="0" u="none" strike="noStrike">
                          <a:solidFill>
                            <a:srgbClr val="000000"/>
                          </a:solidFill>
                          <a:effectLst/>
                          <a:latin typeface="Calibri" panose="020F0502020204030204" pitchFamily="34" charset="0"/>
                        </a:rPr>
                        <a:t>NORMAL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C" sz="1100" b="0" i="0" u="none" strike="noStrike">
                          <a:solidFill>
                            <a:srgbClr val="000000"/>
                          </a:solidFill>
                          <a:effectLst/>
                          <a:latin typeface="Calibri" panose="020F0502020204030204" pitchFamily="34" charset="0"/>
                        </a:rPr>
                        <a:t>ALTO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C" sz="1100" b="0" i="0" u="none" strike="noStrike">
                          <a:solidFill>
                            <a:srgbClr val="000000"/>
                          </a:solidFill>
                          <a:effectLst/>
                          <a:latin typeface="Calibri" panose="020F0502020204030204" pitchFamily="34" charset="0"/>
                        </a:rPr>
                        <a:t>TOTAL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0930053"/>
                  </a:ext>
                </a:extLst>
              </a:tr>
              <a:tr h="254274">
                <a:tc>
                  <a:txBody>
                    <a:bodyPr/>
                    <a:lstStyle/>
                    <a:p>
                      <a:pPr algn="l" fontAlgn="b"/>
                      <a:r>
                        <a:rPr lang="es-EC" sz="1100" b="1" i="0" u="none" strike="noStrike">
                          <a:solidFill>
                            <a:srgbClr val="000000"/>
                          </a:solidFill>
                          <a:effectLst/>
                          <a:latin typeface="Calibri" panose="020F0502020204030204" pitchFamily="34" charset="0"/>
                        </a:rPr>
                        <a:t>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0,06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0,11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0,33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5355446"/>
                  </a:ext>
                </a:extLst>
              </a:tr>
              <a:tr h="242165">
                <a:tc>
                  <a:txBody>
                    <a:bodyPr/>
                    <a:lstStyle/>
                    <a:p>
                      <a:pPr algn="l" fontAlgn="b"/>
                      <a:r>
                        <a:rPr lang="es-EC" sz="1100" b="1" i="0" u="none" strike="noStrike">
                          <a:solidFill>
                            <a:srgbClr val="000000"/>
                          </a:solidFill>
                          <a:effectLst/>
                          <a:latin typeface="Calibri" panose="020F0502020204030204" pitchFamily="34" charset="0"/>
                        </a:rPr>
                        <a:t>T1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0,00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0,22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0,33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1911223"/>
                  </a:ext>
                </a:extLst>
              </a:tr>
              <a:tr h="254274">
                <a:tc>
                  <a:txBody>
                    <a:bodyPr/>
                    <a:lstStyle/>
                    <a:p>
                      <a:pPr algn="l" fontAlgn="b"/>
                      <a:r>
                        <a:rPr lang="es-EC" sz="1100" b="1" i="0" u="none" strike="noStrike">
                          <a:solidFill>
                            <a:srgbClr val="000000"/>
                          </a:solidFill>
                          <a:effectLst/>
                          <a:latin typeface="Calibri" panose="020F0502020204030204" pitchFamily="34" charset="0"/>
                        </a:rPr>
                        <a:t>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0,00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0,17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0,33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0803689"/>
                  </a:ext>
                </a:extLst>
              </a:tr>
              <a:tr h="254274">
                <a:tc>
                  <a:txBody>
                    <a:bodyPr/>
                    <a:lstStyle/>
                    <a:p>
                      <a:pPr algn="l" fontAlgn="b"/>
                      <a:r>
                        <a:rPr lang="es-EC" sz="1100" b="0" i="0" u="none" strike="noStrike">
                          <a:solidFill>
                            <a:srgbClr val="000000"/>
                          </a:solidFill>
                          <a:effectLst/>
                          <a:latin typeface="Calibri" panose="020F0502020204030204" pitchFamily="34" charset="0"/>
                        </a:rPr>
                        <a:t>TOTAL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0,06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0,50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4987292"/>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144897258"/>
              </p:ext>
            </p:extLst>
          </p:nvPr>
        </p:nvGraphicFramePr>
        <p:xfrm>
          <a:off x="164826" y="2709667"/>
          <a:ext cx="5196505" cy="1773058"/>
        </p:xfrm>
        <a:graphic>
          <a:graphicData uri="http://schemas.openxmlformats.org/drawingml/2006/table">
            <a:tbl>
              <a:tblPr/>
              <a:tblGrid>
                <a:gridCol w="1459693">
                  <a:extLst>
                    <a:ext uri="{9D8B030D-6E8A-4147-A177-3AD203B41FA5}">
                      <a16:colId xmlns:a16="http://schemas.microsoft.com/office/drawing/2014/main" val="1393550147"/>
                    </a:ext>
                  </a:extLst>
                </a:gridCol>
                <a:gridCol w="934203">
                  <a:extLst>
                    <a:ext uri="{9D8B030D-6E8A-4147-A177-3AD203B41FA5}">
                      <a16:colId xmlns:a16="http://schemas.microsoft.com/office/drawing/2014/main" val="3438627088"/>
                    </a:ext>
                  </a:extLst>
                </a:gridCol>
                <a:gridCol w="934203">
                  <a:extLst>
                    <a:ext uri="{9D8B030D-6E8A-4147-A177-3AD203B41FA5}">
                      <a16:colId xmlns:a16="http://schemas.microsoft.com/office/drawing/2014/main" val="3507278433"/>
                    </a:ext>
                  </a:extLst>
                </a:gridCol>
                <a:gridCol w="934203">
                  <a:extLst>
                    <a:ext uri="{9D8B030D-6E8A-4147-A177-3AD203B41FA5}">
                      <a16:colId xmlns:a16="http://schemas.microsoft.com/office/drawing/2014/main" val="2415334103"/>
                    </a:ext>
                  </a:extLst>
                </a:gridCol>
                <a:gridCol w="934203">
                  <a:extLst>
                    <a:ext uri="{9D8B030D-6E8A-4147-A177-3AD203B41FA5}">
                      <a16:colId xmlns:a16="http://schemas.microsoft.com/office/drawing/2014/main" val="3488541475"/>
                    </a:ext>
                  </a:extLst>
                </a:gridCol>
              </a:tblGrid>
              <a:tr h="300276">
                <a:tc gridSpan="3">
                  <a:txBody>
                    <a:bodyPr/>
                    <a:lstStyle/>
                    <a:p>
                      <a:pPr algn="l" fontAlgn="b"/>
                      <a:r>
                        <a:rPr lang="es-EC" sz="1100" b="1" i="0" u="none" strike="noStrike" dirty="0">
                          <a:solidFill>
                            <a:srgbClr val="000000"/>
                          </a:solidFill>
                          <a:effectLst/>
                          <a:latin typeface="Calibri" panose="020F0502020204030204" pitchFamily="34" charset="0"/>
                        </a:rPr>
                        <a:t>TABLA PARA CHI CUADRADO</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s-EC"/>
                    </a:p>
                  </a:txBody>
                  <a:tcPr/>
                </a:tc>
                <a:tc hMerge="1">
                  <a:txBody>
                    <a:bodyPr/>
                    <a:lstStyle/>
                    <a:p>
                      <a:endParaRPr lang="es-EC"/>
                    </a:p>
                  </a:txBody>
                  <a:tcPr/>
                </a:tc>
                <a:tc>
                  <a:txBody>
                    <a:bodyPr/>
                    <a:lstStyle/>
                    <a:p>
                      <a:pPr algn="l" fontAlgn="b"/>
                      <a:endParaRPr lang="es-EC"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C"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1184635"/>
                  </a:ext>
                </a:extLst>
              </a:tr>
              <a:tr h="300276">
                <a:tc>
                  <a:txBody>
                    <a:bodyPr/>
                    <a:lstStyle/>
                    <a:p>
                      <a:pPr algn="l" fontAlgn="b"/>
                      <a:r>
                        <a:rPr lang="es-EC" sz="1100" b="0" i="0" u="none" strike="noStrike">
                          <a:solidFill>
                            <a:srgbClr val="000000"/>
                          </a:solidFill>
                          <a:effectLst/>
                          <a:latin typeface="Calibri" panose="020F0502020204030204" pitchFamily="34" charset="0"/>
                        </a:rPr>
                        <a:t>TRATAMIENTO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C" sz="1100" b="0" i="0" u="none" strike="noStrike">
                          <a:solidFill>
                            <a:srgbClr val="000000"/>
                          </a:solidFill>
                          <a:effectLst/>
                          <a:latin typeface="Calibri" panose="020F0502020204030204" pitchFamily="34" charset="0"/>
                        </a:rPr>
                        <a:t>BAJO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C" sz="1100" b="0" i="0" u="none" strike="noStrike">
                          <a:solidFill>
                            <a:srgbClr val="000000"/>
                          </a:solidFill>
                          <a:effectLst/>
                          <a:latin typeface="Calibri" panose="020F0502020204030204" pitchFamily="34" charset="0"/>
                        </a:rPr>
                        <a:t>NORMAL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C" sz="1100" b="0" i="0" u="none" strike="noStrike">
                          <a:solidFill>
                            <a:srgbClr val="000000"/>
                          </a:solidFill>
                          <a:effectLst/>
                          <a:latin typeface="Calibri" panose="020F0502020204030204" pitchFamily="34" charset="0"/>
                        </a:rPr>
                        <a:t>ALTO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C" sz="1100" b="0" i="0" u="none" strike="noStrike">
                          <a:solidFill>
                            <a:srgbClr val="000000"/>
                          </a:solidFill>
                          <a:effectLst/>
                          <a:latin typeface="Calibri" panose="020F0502020204030204" pitchFamily="34" charset="0"/>
                        </a:rPr>
                        <a:t>TOTAL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7120799"/>
                  </a:ext>
                </a:extLst>
              </a:tr>
              <a:tr h="285977">
                <a:tc>
                  <a:txBody>
                    <a:bodyPr/>
                    <a:lstStyle/>
                    <a:p>
                      <a:pPr algn="l" fontAlgn="b"/>
                      <a:r>
                        <a:rPr lang="es-EC" sz="1100" b="1" i="0" u="none" strike="noStrike">
                          <a:solidFill>
                            <a:srgbClr val="000000"/>
                          </a:solidFill>
                          <a:effectLst/>
                          <a:latin typeface="Calibri" panose="020F0502020204030204" pitchFamily="34" charset="0"/>
                        </a:rPr>
                        <a:t>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1,33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0,33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1,71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3166456"/>
                  </a:ext>
                </a:extLst>
              </a:tr>
              <a:tr h="285977">
                <a:tc>
                  <a:txBody>
                    <a:bodyPr/>
                    <a:lstStyle/>
                    <a:p>
                      <a:pPr algn="l" fontAlgn="b"/>
                      <a:r>
                        <a:rPr lang="es-EC" sz="1100" b="1" i="0" u="none" strike="noStrike">
                          <a:solidFill>
                            <a:srgbClr val="000000"/>
                          </a:solidFill>
                          <a:effectLst/>
                          <a:latin typeface="Calibri" panose="020F0502020204030204" pitchFamily="34" charset="0"/>
                        </a:rPr>
                        <a:t>T1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0,33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0,33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0,83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9456941"/>
                  </a:ext>
                </a:extLst>
              </a:tr>
              <a:tr h="300276">
                <a:tc>
                  <a:txBody>
                    <a:bodyPr/>
                    <a:lstStyle/>
                    <a:p>
                      <a:pPr algn="l" fontAlgn="b"/>
                      <a:r>
                        <a:rPr lang="es-EC" sz="1100" b="1" i="0" u="none" strike="noStrike">
                          <a:solidFill>
                            <a:srgbClr val="000000"/>
                          </a:solidFill>
                          <a:effectLst/>
                          <a:latin typeface="Calibri" panose="020F0502020204030204" pitchFamily="34" charset="0"/>
                        </a:rPr>
                        <a:t>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0,33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0,38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0788233"/>
                  </a:ext>
                </a:extLst>
              </a:tr>
              <a:tr h="300276">
                <a:tc>
                  <a:txBody>
                    <a:bodyPr/>
                    <a:lstStyle/>
                    <a:p>
                      <a:pPr algn="l" fontAlgn="b"/>
                      <a:r>
                        <a:rPr lang="es-EC" sz="1100" b="0" i="0" u="none" strike="noStrike">
                          <a:solidFill>
                            <a:srgbClr val="000000"/>
                          </a:solidFill>
                          <a:effectLst/>
                          <a:latin typeface="Calibri" panose="020F0502020204030204" pitchFamily="34" charset="0"/>
                        </a:rPr>
                        <a:t>TOTAL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2,00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dirty="0">
                          <a:solidFill>
                            <a:srgbClr val="000000"/>
                          </a:solidFill>
                          <a:effectLst/>
                          <a:latin typeface="Calibri" panose="020F0502020204030204" pitchFamily="34" charset="0"/>
                        </a:rPr>
                        <a:t>2,92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743718857"/>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1819241678"/>
              </p:ext>
            </p:extLst>
          </p:nvPr>
        </p:nvGraphicFramePr>
        <p:xfrm>
          <a:off x="5467348" y="4961510"/>
          <a:ext cx="3048000" cy="592448"/>
        </p:xfrm>
        <a:graphic>
          <a:graphicData uri="http://schemas.openxmlformats.org/drawingml/2006/table">
            <a:tbl>
              <a:tblPr/>
              <a:tblGrid>
                <a:gridCol w="1828800">
                  <a:extLst>
                    <a:ext uri="{9D8B030D-6E8A-4147-A177-3AD203B41FA5}">
                      <a16:colId xmlns:a16="http://schemas.microsoft.com/office/drawing/2014/main" val="867025090"/>
                    </a:ext>
                  </a:extLst>
                </a:gridCol>
                <a:gridCol w="609600">
                  <a:extLst>
                    <a:ext uri="{9D8B030D-6E8A-4147-A177-3AD203B41FA5}">
                      <a16:colId xmlns:a16="http://schemas.microsoft.com/office/drawing/2014/main" val="105499567"/>
                    </a:ext>
                  </a:extLst>
                </a:gridCol>
                <a:gridCol w="609600">
                  <a:extLst>
                    <a:ext uri="{9D8B030D-6E8A-4147-A177-3AD203B41FA5}">
                      <a16:colId xmlns:a16="http://schemas.microsoft.com/office/drawing/2014/main" val="1392839699"/>
                    </a:ext>
                  </a:extLst>
                </a:gridCol>
              </a:tblGrid>
              <a:tr h="200025">
                <a:tc>
                  <a:txBody>
                    <a:bodyPr/>
                    <a:lstStyle/>
                    <a:p>
                      <a:pPr algn="ctr" fontAlgn="b"/>
                      <a:r>
                        <a:rPr lang="es-EC" sz="1100" b="1" i="0" u="none" strike="noStrike">
                          <a:solidFill>
                            <a:srgbClr val="000000"/>
                          </a:solidFill>
                          <a:effectLst/>
                          <a:latin typeface="Calibri" panose="020F0502020204030204" pitchFamily="34" charset="0"/>
                        </a:rPr>
                        <a:t>CHI CUADRADO CALCULADO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C" sz="1000" b="1" i="0" u="none" strike="noStrike" dirty="0">
                          <a:solidFill>
                            <a:srgbClr val="000000"/>
                          </a:solidFill>
                          <a:effectLst/>
                          <a:latin typeface="Calibri" panose="020F0502020204030204" pitchFamily="34" charset="0"/>
                        </a:rPr>
                        <a:t>NIVEL </a:t>
                      </a:r>
                      <a:r>
                        <a:rPr lang="es-EC" sz="1000" b="1" i="0" u="none" strike="noStrike" dirty="0">
                          <a:solidFill>
                            <a:srgbClr val="000000"/>
                          </a:solidFill>
                          <a:effectLst/>
                          <a:latin typeface="Symbol" panose="05050102010706020507" pitchFamily="18" charset="2"/>
                        </a:rPr>
                        <a:t>a</a:t>
                      </a:r>
                      <a:r>
                        <a:rPr lang="es-EC" sz="1000" b="1" i="0" u="none" strike="noStrike" dirty="0">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1" i="0" u="none" strike="noStrike">
                          <a:solidFill>
                            <a:srgbClr val="000000"/>
                          </a:solidFill>
                          <a:effectLst/>
                          <a:latin typeface="Calibri" panose="020F0502020204030204" pitchFamily="34" charset="0"/>
                        </a:rPr>
                        <a:t>2,92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5993364"/>
                  </a:ext>
                </a:extLst>
              </a:tr>
              <a:tr h="200025">
                <a:tc rowSpan="2">
                  <a:txBody>
                    <a:bodyPr/>
                    <a:lstStyle/>
                    <a:p>
                      <a:pPr algn="ctr" fontAlgn="ctr"/>
                      <a:r>
                        <a:rPr lang="es-EC" sz="1100" b="1" i="0" u="none" strike="noStrike">
                          <a:solidFill>
                            <a:srgbClr val="000000"/>
                          </a:solidFill>
                          <a:effectLst/>
                          <a:latin typeface="Calibri" panose="020F0502020204030204" pitchFamily="34" charset="0"/>
                        </a:rPr>
                        <a:t>CHI CUADRADO TABLA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0,95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C" sz="1100" b="0" i="0" u="none" strike="noStrike">
                          <a:solidFill>
                            <a:srgbClr val="000000"/>
                          </a:solidFill>
                          <a:effectLst/>
                          <a:latin typeface="Calibri" panose="020F0502020204030204" pitchFamily="34" charset="0"/>
                        </a:rPr>
                        <a:t>0,711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1743483"/>
                  </a:ext>
                </a:extLst>
              </a:tr>
              <a:tr h="192398">
                <a:tc vMerge="1">
                  <a:txBody>
                    <a:bodyPr/>
                    <a:lstStyle/>
                    <a:p>
                      <a:endParaRPr lang="es-EC"/>
                    </a:p>
                  </a:txBody>
                  <a:tcPr/>
                </a:tc>
                <a:tc>
                  <a:txBody>
                    <a:bodyPr/>
                    <a:lstStyle/>
                    <a:p>
                      <a:pPr algn="r" fontAlgn="b"/>
                      <a:r>
                        <a:rPr lang="es-EC" sz="1100" b="0" i="0" u="none" strike="noStrike">
                          <a:solidFill>
                            <a:srgbClr val="000000"/>
                          </a:solidFill>
                          <a:effectLst/>
                          <a:latin typeface="Calibri" panose="020F0502020204030204" pitchFamily="34" charset="0"/>
                        </a:rPr>
                        <a:t>0,99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C" sz="1100" b="0" i="0" u="none" strike="noStrike" dirty="0">
                          <a:solidFill>
                            <a:srgbClr val="000000"/>
                          </a:solidFill>
                          <a:effectLst/>
                          <a:latin typeface="Calibri" panose="020F0502020204030204" pitchFamily="34" charset="0"/>
                        </a:rPr>
                        <a:t>0,297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8786311"/>
                  </a:ext>
                </a:extLst>
              </a:tr>
            </a:tbl>
          </a:graphicData>
        </a:graphic>
      </p:graphicFrame>
      <p:sp>
        <p:nvSpPr>
          <p:cNvPr id="3" name="Rectángulo 2"/>
          <p:cNvSpPr/>
          <p:nvPr/>
        </p:nvSpPr>
        <p:spPr>
          <a:xfrm>
            <a:off x="5361331" y="3167270"/>
            <a:ext cx="906947" cy="265043"/>
          </a:xfrm>
          <a:prstGeom prst="rect">
            <a:avLst/>
          </a:prstGeom>
          <a:noFill/>
          <a:ln w="12700">
            <a:solidFill>
              <a:srgbClr val="7030A0"/>
            </a:solidFill>
            <a:prstDash val="lgDashDotDot"/>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8" name="Rectángulo 7"/>
          <p:cNvSpPr/>
          <p:nvPr/>
        </p:nvSpPr>
        <p:spPr>
          <a:xfrm>
            <a:off x="4439478" y="4185894"/>
            <a:ext cx="921854" cy="296831"/>
          </a:xfrm>
          <a:prstGeom prst="rect">
            <a:avLst/>
          </a:prstGeom>
          <a:noFill/>
          <a:ln w="38100">
            <a:solidFill>
              <a:schemeClr val="accent5">
                <a:lumMod val="60000"/>
                <a:lumOff val="40000"/>
              </a:schemeClr>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C"/>
          </a:p>
        </p:txBody>
      </p:sp>
    </p:spTree>
    <p:extLst>
      <p:ext uri="{BB962C8B-B14F-4D97-AF65-F5344CB8AC3E}">
        <p14:creationId xmlns:p14="http://schemas.microsoft.com/office/powerpoint/2010/main" val="12538790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par>
                                <p:cTn id="13" presetID="6" presetClass="entr" presetSubtype="16"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par>
                          <p:cTn id="20" fill="hold">
                            <p:stCondLst>
                              <p:cond delay="0"/>
                            </p:stCondLst>
                            <p:childTnLst>
                              <p:par>
                                <p:cTn id="21" presetID="6" presetClass="entr" presetSubtype="1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ircle(in)">
                                      <p:cBhvr>
                                        <p:cTn id="23" dur="2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 calcmode="lin" valueType="num">
                                      <p:cBhvr>
                                        <p:cTn id="30" dur="1000" fill="hold"/>
                                        <p:tgtEl>
                                          <p:spTgt spid="7"/>
                                        </p:tgtEl>
                                        <p:attrNameLst>
                                          <p:attrName>style.rotation</p:attrName>
                                        </p:attrNameLst>
                                      </p:cBhvr>
                                      <p:tavLst>
                                        <p:tav tm="0">
                                          <p:val>
                                            <p:fltVal val="90"/>
                                          </p:val>
                                        </p:tav>
                                        <p:tav tm="100000">
                                          <p:val>
                                            <p:fltVal val="0"/>
                                          </p:val>
                                        </p:tav>
                                      </p:tavLst>
                                    </p:anim>
                                    <p:animEffect transition="in" filter="fade">
                                      <p:cBhvr>
                                        <p:cTn id="3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i="1" dirty="0">
                <a:effectLst>
                  <a:outerShdw blurRad="38100" dist="38100" dir="2700000" algn="tl">
                    <a:srgbClr val="000000">
                      <a:alpha val="43137"/>
                    </a:srgbClr>
                  </a:outerShdw>
                </a:effectLst>
              </a:rPr>
              <a:t>CONCLUSIONES</a:t>
            </a:r>
          </a:p>
        </p:txBody>
      </p:sp>
      <p:sp>
        <p:nvSpPr>
          <p:cNvPr id="3" name="Marcador de contenido 2"/>
          <p:cNvSpPr>
            <a:spLocks noGrp="1"/>
          </p:cNvSpPr>
          <p:nvPr>
            <p:ph idx="1"/>
          </p:nvPr>
        </p:nvSpPr>
        <p:spPr>
          <a:xfrm>
            <a:off x="636104" y="1590262"/>
            <a:ext cx="8388625" cy="4770782"/>
          </a:xfrm>
        </p:spPr>
        <p:txBody>
          <a:bodyPr>
            <a:normAutofit/>
          </a:bodyPr>
          <a:lstStyle/>
          <a:p>
            <a:pPr algn="just"/>
            <a:r>
              <a:rPr lang="es-EC" sz="2000" dirty="0">
                <a:solidFill>
                  <a:schemeClr val="bg1">
                    <a:lumMod val="95000"/>
                  </a:schemeClr>
                </a:solidFill>
              </a:rPr>
              <a:t>De forma general, se obtuvo un promedio de 5,4 kg de consumo de alimento en los pollos de engorde del experimento, estos datos presentaron un coeficiente de variación de 3,54%; no obstante, es preciso indicar que el valor de consumo normal de los pollos de engorde entre 5,1 y 5,4 kg de alimento.</a:t>
            </a:r>
          </a:p>
          <a:p>
            <a:pPr algn="just"/>
            <a:r>
              <a:rPr lang="es-EC" sz="2000" dirty="0">
                <a:solidFill>
                  <a:schemeClr val="bg1">
                    <a:lumMod val="95000"/>
                  </a:schemeClr>
                </a:solidFill>
              </a:rPr>
              <a:t>Al realizar el análisis de la tabla de contingencia, se pudo percibir que el valor calculado de </a:t>
            </a:r>
            <a:r>
              <a:rPr lang="es-EC" sz="2000" dirty="0">
                <a:solidFill>
                  <a:schemeClr val="bg1">
                    <a:lumMod val="95000"/>
                  </a:schemeClr>
                </a:solidFill>
                <a:latin typeface="Symbol" panose="05050102010706020507" pitchFamily="18" charset="2"/>
              </a:rPr>
              <a:t></a:t>
            </a:r>
            <a:r>
              <a:rPr lang="es-EC" sz="2000" dirty="0">
                <a:solidFill>
                  <a:schemeClr val="bg1">
                    <a:lumMod val="95000"/>
                  </a:schemeClr>
                </a:solidFill>
              </a:rPr>
              <a:t>2 (4 </a:t>
            </a:r>
            <a:r>
              <a:rPr lang="es-EC" sz="2000" dirty="0" err="1">
                <a:solidFill>
                  <a:schemeClr val="bg1">
                    <a:lumMod val="95000"/>
                  </a:schemeClr>
                </a:solidFill>
              </a:rPr>
              <a:t>gL</a:t>
            </a:r>
            <a:r>
              <a:rPr lang="es-EC" sz="2000" dirty="0">
                <a:solidFill>
                  <a:schemeClr val="bg1">
                    <a:lumMod val="95000"/>
                  </a:schemeClr>
                </a:solidFill>
              </a:rPr>
              <a:t>) fue mayor que los valores críticos al 0,95 y 0,99; no obstante, se rechaza la hipótesis nula; la cual nos indica que “Los tratamientos no influyen sobre el consumo de alimento”, es decir, que el consumo de alimento de los pollos de engorde se ve afectado por el uso de enzimas exógenas de los tratamientos.</a:t>
            </a:r>
          </a:p>
          <a:p>
            <a:pPr algn="just"/>
            <a:endParaRPr lang="es-EC" sz="2000" dirty="0"/>
          </a:p>
        </p:txBody>
      </p:sp>
    </p:spTree>
    <p:extLst>
      <p:ext uri="{BB962C8B-B14F-4D97-AF65-F5344CB8AC3E}">
        <p14:creationId xmlns:p14="http://schemas.microsoft.com/office/powerpoint/2010/main" val="2938619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6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accel="6000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sz="3200" b="1" i="1" dirty="0">
                <a:effectLst>
                  <a:outerShdw blurRad="38100" dist="38100" dir="2700000" algn="tl">
                    <a:srgbClr val="000000">
                      <a:alpha val="43137"/>
                    </a:srgbClr>
                  </a:outerShdw>
                </a:effectLst>
              </a:rPr>
              <a:t>ANÁLISIS DESCRIPTIVO DE LAS VARIABLES.</a:t>
            </a:r>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324675566"/>
              </p:ext>
            </p:extLst>
          </p:nvPr>
        </p:nvGraphicFramePr>
        <p:xfrm>
          <a:off x="1246566" y="1766780"/>
          <a:ext cx="6333114" cy="2470296"/>
        </p:xfrm>
        <a:graphic>
          <a:graphicData uri="http://schemas.openxmlformats.org/drawingml/2006/table">
            <a:tbl>
              <a:tblPr firstRow="1" firstCol="1" lastRow="1" lastCol="1" bandRow="1" bandCol="1"/>
              <a:tblGrid>
                <a:gridCol w="1794780">
                  <a:extLst>
                    <a:ext uri="{9D8B030D-6E8A-4147-A177-3AD203B41FA5}">
                      <a16:colId xmlns:a16="http://schemas.microsoft.com/office/drawing/2014/main" val="1918448090"/>
                    </a:ext>
                  </a:extLst>
                </a:gridCol>
                <a:gridCol w="2188737">
                  <a:extLst>
                    <a:ext uri="{9D8B030D-6E8A-4147-A177-3AD203B41FA5}">
                      <a16:colId xmlns:a16="http://schemas.microsoft.com/office/drawing/2014/main" val="1638060077"/>
                    </a:ext>
                  </a:extLst>
                </a:gridCol>
                <a:gridCol w="2349597">
                  <a:extLst>
                    <a:ext uri="{9D8B030D-6E8A-4147-A177-3AD203B41FA5}">
                      <a16:colId xmlns:a16="http://schemas.microsoft.com/office/drawing/2014/main" val="276739382"/>
                    </a:ext>
                  </a:extLst>
                </a:gridCol>
              </a:tblGrid>
              <a:tr h="530407">
                <a:tc>
                  <a:txBody>
                    <a:bodyPr/>
                    <a:lstStyle/>
                    <a:p>
                      <a:pPr algn="ctr">
                        <a:lnSpc>
                          <a:spcPct val="115000"/>
                        </a:lnSpc>
                        <a:spcAft>
                          <a:spcPts val="0"/>
                        </a:spcAft>
                      </a:pPr>
                      <a:r>
                        <a:rPr lang="es-ES" sz="1600" b="1" dirty="0">
                          <a:effectLst/>
                          <a:latin typeface="Times New Roman" panose="02020603050405020304" pitchFamily="18" charset="0"/>
                          <a:ea typeface="Calibri" panose="020F0502020204030204" pitchFamily="34" charset="0"/>
                          <a:cs typeface="Times New Roman" panose="02020603050405020304" pitchFamily="18" charset="0"/>
                        </a:rPr>
                        <a:t>Parámetro</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b="1">
                          <a:effectLst/>
                          <a:latin typeface="Times New Roman" panose="02020603050405020304" pitchFamily="18" charset="0"/>
                          <a:ea typeface="Calibri" panose="020F0502020204030204" pitchFamily="34" charset="0"/>
                          <a:cs typeface="Times New Roman" panose="02020603050405020304" pitchFamily="18" charset="0"/>
                        </a:rPr>
                        <a:t>Consumo de alimento (kg)</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b="1">
                          <a:effectLst/>
                          <a:latin typeface="Times New Roman" panose="02020603050405020304" pitchFamily="18" charset="0"/>
                          <a:ea typeface="Calibri" panose="020F0502020204030204" pitchFamily="34" charset="0"/>
                          <a:cs typeface="Times New Roman" panose="02020603050405020304" pitchFamily="18" charset="0"/>
                        </a:rPr>
                        <a:t>Rendimiento a la canal (%)</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1180838"/>
                  </a:ext>
                </a:extLst>
              </a:tr>
              <a:tr h="318244">
                <a:tc>
                  <a:txBody>
                    <a:bodyPr/>
                    <a:lstStyle/>
                    <a:p>
                      <a:pPr>
                        <a:lnSpc>
                          <a:spcPct val="115000"/>
                        </a:lnSpc>
                        <a:spcAft>
                          <a:spcPts val="0"/>
                        </a:spcAft>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Promedio</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s-ES" sz="1600">
                          <a:effectLst/>
                          <a:latin typeface="Times New Roman" panose="02020603050405020304" pitchFamily="18" charset="0"/>
                          <a:ea typeface="Calibri" panose="020F0502020204030204" pitchFamily="34" charset="0"/>
                          <a:cs typeface="Times New Roman" panose="02020603050405020304" pitchFamily="18" charset="0"/>
                        </a:rPr>
                        <a:t>5,401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s-ES" sz="1600">
                          <a:effectLst/>
                          <a:latin typeface="Times New Roman" panose="02020603050405020304" pitchFamily="18" charset="0"/>
                          <a:ea typeface="Calibri" panose="020F0502020204030204" pitchFamily="34" charset="0"/>
                          <a:cs typeface="Times New Roman" panose="02020603050405020304" pitchFamily="18" charset="0"/>
                        </a:rPr>
                        <a:t>81,228</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35714968"/>
                  </a:ext>
                </a:extLst>
              </a:tr>
              <a:tr h="318244">
                <a:tc>
                  <a:txBody>
                    <a:bodyPr/>
                    <a:lstStyle/>
                    <a:p>
                      <a:pPr>
                        <a:lnSpc>
                          <a:spcPct val="115000"/>
                        </a:lnSpc>
                        <a:spcAft>
                          <a:spcPts val="0"/>
                        </a:spcAft>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Desviación estándar</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FFFFFF"/>
                      </a:solidFill>
                      <a:prstDash val="solid"/>
                      <a:round/>
                      <a:headEnd type="none" w="med" len="med"/>
                      <a:tailEnd type="none" w="med" len="med"/>
                    </a:lnR>
                    <a:lnT>
                      <a:noFill/>
                    </a:lnT>
                    <a:lnB>
                      <a:noFill/>
                    </a:lnB>
                  </a:tcPr>
                </a:tc>
                <a:tc>
                  <a:txBody>
                    <a:bodyPr/>
                    <a:lstStyle/>
                    <a:p>
                      <a:pPr algn="ctr">
                        <a:lnSpc>
                          <a:spcPct val="115000"/>
                        </a:lnSpc>
                        <a:spcAft>
                          <a:spcPts val="0"/>
                        </a:spcAft>
                      </a:pPr>
                      <a:r>
                        <a:rPr lang="es-ES" sz="1600">
                          <a:effectLst/>
                          <a:latin typeface="Times New Roman" panose="02020603050405020304" pitchFamily="18" charset="0"/>
                          <a:ea typeface="Calibri" panose="020F0502020204030204" pitchFamily="34" charset="0"/>
                          <a:cs typeface="Times New Roman" panose="02020603050405020304" pitchFamily="18" charset="0"/>
                        </a:rPr>
                        <a:t>0,191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tcPr>
                </a:tc>
                <a:tc>
                  <a:txBody>
                    <a:bodyPr/>
                    <a:lstStyle/>
                    <a:p>
                      <a:pPr algn="ctr">
                        <a:lnSpc>
                          <a:spcPct val="115000"/>
                        </a:lnSpc>
                        <a:spcAft>
                          <a:spcPts val="0"/>
                        </a:spcAft>
                      </a:pPr>
                      <a:r>
                        <a:rPr lang="es-ES" sz="1600">
                          <a:effectLst/>
                          <a:latin typeface="Times New Roman" panose="02020603050405020304" pitchFamily="18" charset="0"/>
                          <a:ea typeface="Calibri" panose="020F0502020204030204" pitchFamily="34" charset="0"/>
                          <a:cs typeface="Times New Roman" panose="02020603050405020304" pitchFamily="18" charset="0"/>
                        </a:rPr>
                        <a:t>0,866</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78904655"/>
                  </a:ext>
                </a:extLst>
              </a:tr>
              <a:tr h="318244">
                <a:tc>
                  <a:txBody>
                    <a:bodyPr/>
                    <a:lstStyle/>
                    <a:p>
                      <a:pPr>
                        <a:lnSpc>
                          <a:spcPct val="115000"/>
                        </a:lnSpc>
                        <a:spcAft>
                          <a:spcPts val="0"/>
                        </a:spcAft>
                      </a:pPr>
                      <a:r>
                        <a:rPr lang="es-ES" sz="1600" dirty="0" err="1">
                          <a:effectLst/>
                          <a:latin typeface="Times New Roman" panose="02020603050405020304" pitchFamily="18" charset="0"/>
                          <a:ea typeface="Calibri" panose="020F0502020204030204" pitchFamily="34" charset="0"/>
                          <a:cs typeface="Times New Roman" panose="02020603050405020304" pitchFamily="18" charset="0"/>
                        </a:rPr>
                        <a:t>Coef</a:t>
                      </a: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 Variación (%)</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FFFFFF"/>
                      </a:solidFill>
                      <a:prstDash val="solid"/>
                      <a:round/>
                      <a:headEnd type="none" w="med" len="med"/>
                      <a:tailEnd type="none" w="med" len="med"/>
                    </a:lnR>
                    <a:lnT>
                      <a:noFill/>
                    </a:lnT>
                    <a:lnB>
                      <a:noFill/>
                    </a:lnB>
                  </a:tcPr>
                </a:tc>
                <a:tc>
                  <a:txBody>
                    <a:bodyPr/>
                    <a:lstStyle/>
                    <a:p>
                      <a:pPr algn="ctr">
                        <a:lnSpc>
                          <a:spcPct val="115000"/>
                        </a:lnSpc>
                        <a:spcAft>
                          <a:spcPts val="0"/>
                        </a:spcAft>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3,539</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tcPr>
                </a:tc>
                <a:tc>
                  <a:txBody>
                    <a:bodyPr/>
                    <a:lstStyle/>
                    <a:p>
                      <a:pPr algn="ctr">
                        <a:lnSpc>
                          <a:spcPct val="115000"/>
                        </a:lnSpc>
                        <a:spcAft>
                          <a:spcPts val="0"/>
                        </a:spcAft>
                      </a:pPr>
                      <a:r>
                        <a:rPr lang="es-ES" sz="1600">
                          <a:effectLst/>
                          <a:latin typeface="Times New Roman" panose="02020603050405020304" pitchFamily="18" charset="0"/>
                          <a:ea typeface="Calibri" panose="020F0502020204030204" pitchFamily="34" charset="0"/>
                          <a:cs typeface="Times New Roman" panose="02020603050405020304" pitchFamily="18" charset="0"/>
                        </a:rPr>
                        <a:t>1,066</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380007"/>
                  </a:ext>
                </a:extLst>
              </a:tr>
              <a:tr h="318244">
                <a:tc>
                  <a:txBody>
                    <a:bodyPr/>
                    <a:lstStyle/>
                    <a:p>
                      <a:pPr>
                        <a:lnSpc>
                          <a:spcPct val="115000"/>
                        </a:lnSpc>
                        <a:spcAft>
                          <a:spcPts val="0"/>
                        </a:spcAft>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Mínimo</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FFFFFF"/>
                      </a:solidFill>
                      <a:prstDash val="solid"/>
                      <a:round/>
                      <a:headEnd type="none" w="med" len="med"/>
                      <a:tailEnd type="none" w="med" len="med"/>
                    </a:lnR>
                    <a:lnT>
                      <a:noFill/>
                    </a:lnT>
                    <a:lnB>
                      <a:noFill/>
                    </a:lnB>
                  </a:tcPr>
                </a:tc>
                <a:tc>
                  <a:txBody>
                    <a:bodyPr/>
                    <a:lstStyle/>
                    <a:p>
                      <a:pPr algn="ctr">
                        <a:lnSpc>
                          <a:spcPct val="115000"/>
                        </a:lnSpc>
                        <a:spcAft>
                          <a:spcPts val="0"/>
                        </a:spcAft>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5,040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tcPr>
                </a:tc>
                <a:tc>
                  <a:txBody>
                    <a:bodyPr/>
                    <a:lstStyle/>
                    <a:p>
                      <a:pPr algn="ctr">
                        <a:lnSpc>
                          <a:spcPct val="115000"/>
                        </a:lnSpc>
                        <a:spcAft>
                          <a:spcPts val="0"/>
                        </a:spcAft>
                      </a:pPr>
                      <a:r>
                        <a:rPr lang="es-ES" sz="1600">
                          <a:effectLst/>
                          <a:latin typeface="Times New Roman" panose="02020603050405020304" pitchFamily="18" charset="0"/>
                          <a:ea typeface="Calibri" panose="020F0502020204030204" pitchFamily="34" charset="0"/>
                          <a:cs typeface="Times New Roman" panose="02020603050405020304" pitchFamily="18" charset="0"/>
                        </a:rPr>
                        <a:t>80,000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763747472"/>
                  </a:ext>
                </a:extLst>
              </a:tr>
              <a:tr h="318244">
                <a:tc>
                  <a:txBody>
                    <a:bodyPr/>
                    <a:lstStyle/>
                    <a:p>
                      <a:pPr>
                        <a:lnSpc>
                          <a:spcPct val="115000"/>
                        </a:lnSpc>
                        <a:spcAft>
                          <a:spcPts val="0"/>
                        </a:spcAft>
                      </a:pPr>
                      <a:r>
                        <a:rPr lang="es-ES" sz="1600">
                          <a:effectLst/>
                          <a:latin typeface="Times New Roman" panose="02020603050405020304" pitchFamily="18" charset="0"/>
                          <a:ea typeface="Calibri" panose="020F0502020204030204" pitchFamily="34" charset="0"/>
                          <a:cs typeface="Times New Roman" panose="02020603050405020304" pitchFamily="18" charset="0"/>
                        </a:rPr>
                        <a:t>Máximo</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FFFFFF"/>
                      </a:solidFill>
                      <a:prstDash val="solid"/>
                      <a:round/>
                      <a:headEnd type="none" w="med" len="med"/>
                      <a:tailEnd type="none" w="med" len="med"/>
                    </a:lnR>
                    <a:lnT>
                      <a:noFill/>
                    </a:lnT>
                    <a:lnB>
                      <a:noFill/>
                    </a:lnB>
                  </a:tcPr>
                </a:tc>
                <a:tc>
                  <a:txBody>
                    <a:bodyPr/>
                    <a:lstStyle/>
                    <a:p>
                      <a:pPr algn="ctr">
                        <a:lnSpc>
                          <a:spcPct val="115000"/>
                        </a:lnSpc>
                        <a:spcAft>
                          <a:spcPts val="0"/>
                        </a:spcAft>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5,879</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tcPr>
                </a:tc>
                <a:tc>
                  <a:txBody>
                    <a:bodyPr/>
                    <a:lstStyle/>
                    <a:p>
                      <a:pPr algn="ctr">
                        <a:lnSpc>
                          <a:spcPct val="115000"/>
                        </a:lnSpc>
                        <a:spcAft>
                          <a:spcPts val="0"/>
                        </a:spcAft>
                      </a:pPr>
                      <a:r>
                        <a:rPr lang="es-ES" sz="1600">
                          <a:effectLst/>
                          <a:latin typeface="Times New Roman" panose="02020603050405020304" pitchFamily="18" charset="0"/>
                          <a:ea typeface="Calibri" panose="020F0502020204030204" pitchFamily="34" charset="0"/>
                          <a:cs typeface="Times New Roman" panose="02020603050405020304" pitchFamily="18" charset="0"/>
                        </a:rPr>
                        <a:t>82,609</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55194487"/>
                  </a:ext>
                </a:extLst>
              </a:tr>
              <a:tr h="318244">
                <a:tc>
                  <a:txBody>
                    <a:bodyPr/>
                    <a:lstStyle/>
                    <a:p>
                      <a:pPr>
                        <a:lnSpc>
                          <a:spcPct val="115000"/>
                        </a:lnSpc>
                        <a:spcAft>
                          <a:spcPts val="0"/>
                        </a:spcAft>
                      </a:pPr>
                      <a:r>
                        <a:rPr lang="es-ES" sz="1600">
                          <a:effectLst/>
                          <a:latin typeface="Times New Roman" panose="02020603050405020304" pitchFamily="18" charset="0"/>
                          <a:ea typeface="Calibri" panose="020F0502020204030204" pitchFamily="34" charset="0"/>
                          <a:cs typeface="Times New Roman" panose="02020603050405020304" pitchFamily="18" charset="0"/>
                        </a:rPr>
                        <a:t>Rango</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0,839</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2,609</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5272123"/>
                  </a:ext>
                </a:extLst>
              </a:tr>
            </a:tbl>
          </a:graphicData>
        </a:graphic>
      </p:graphicFrame>
    </p:spTree>
    <p:extLst>
      <p:ext uri="{BB962C8B-B14F-4D97-AF65-F5344CB8AC3E}">
        <p14:creationId xmlns:p14="http://schemas.microsoft.com/office/powerpoint/2010/main" val="14357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sz="3600" b="1" i="1" dirty="0">
                <a:effectLst>
                  <a:outerShdw blurRad="38100" dist="38100" dir="2700000" algn="tl">
                    <a:srgbClr val="000000">
                      <a:alpha val="43137"/>
                    </a:srgbClr>
                  </a:outerShdw>
                </a:effectLst>
              </a:rPr>
              <a:t>ANÁLISIS DE DISPERSIÓN.</a:t>
            </a:r>
          </a:p>
        </p:txBody>
      </p:sp>
      <p:pic>
        <p:nvPicPr>
          <p:cNvPr id="5" name="Marcador de contenido 4"/>
          <p:cNvPicPr>
            <a:picLocks noGrp="1" noChangeAspect="1"/>
          </p:cNvPicPr>
          <p:nvPr>
            <p:ph idx="1"/>
          </p:nvPr>
        </p:nvPicPr>
        <p:blipFill>
          <a:blip r:embed="rId2"/>
          <a:stretch>
            <a:fillRect/>
          </a:stretch>
        </p:blipFill>
        <p:spPr>
          <a:xfrm>
            <a:off x="1383686" y="1974574"/>
            <a:ext cx="6058874" cy="4304118"/>
          </a:xfrm>
          <a:prstGeom prst="rect">
            <a:avLst/>
          </a:prstGeom>
        </p:spPr>
      </p:pic>
    </p:spTree>
    <p:extLst>
      <p:ext uri="{BB962C8B-B14F-4D97-AF65-F5344CB8AC3E}">
        <p14:creationId xmlns:p14="http://schemas.microsoft.com/office/powerpoint/2010/main" val="296111124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Tema3">
  <a:themeElements>
    <a:clrScheme name="Tema de Offic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a de Offic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a3" id="{FF01CA28-5A47-4E8F-BE89-9EA64C3DBCF4}" vid="{5D97E444-6C38-4AFD-9CFA-BBA3DC88441B}"/>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xml><?xml version="1.0" encoding="utf-8"?>
<a:theme xmlns:a="http://schemas.openxmlformats.org/drawingml/2006/main" name="Tema6">
  <a:themeElements>
    <a:clrScheme name="Tema de Offic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a de Offic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a6" id="{8A3F6A26-6BD2-4F28-9E83-96655FEC5FFB}" vid="{A9EF858B-C47C-4B8E-BF42-8BF2A43FAF86}"/>
    </a:ext>
  </a:extLst>
</a:theme>
</file>

<file path=docProps/app.xml><?xml version="1.0" encoding="utf-8"?>
<Properties xmlns="http://schemas.openxmlformats.org/officeDocument/2006/extended-properties" xmlns:vt="http://schemas.openxmlformats.org/officeDocument/2006/docPropsVTypes">
  <Template>Tema6</Template>
  <TotalTime>248</TotalTime>
  <Words>765</Words>
  <Application>Microsoft Office PowerPoint</Application>
  <PresentationFormat>Presentación en pantalla (4:3)</PresentationFormat>
  <Paragraphs>251</Paragraphs>
  <Slides>9</Slides>
  <Notes>0</Notes>
  <HiddenSlides>0</HiddenSlides>
  <MMClips>0</MMClips>
  <ScaleCrop>false</ScaleCrop>
  <HeadingPairs>
    <vt:vector size="6" baseType="variant">
      <vt:variant>
        <vt:lpstr>Fuentes usadas</vt:lpstr>
      </vt:variant>
      <vt:variant>
        <vt:i4>9</vt:i4>
      </vt:variant>
      <vt:variant>
        <vt:lpstr>Tema</vt:lpstr>
      </vt:variant>
      <vt:variant>
        <vt:i4>4</vt:i4>
      </vt:variant>
      <vt:variant>
        <vt:lpstr>Títulos de diapositiva</vt:lpstr>
      </vt:variant>
      <vt:variant>
        <vt:i4>9</vt:i4>
      </vt:variant>
    </vt:vector>
  </HeadingPairs>
  <TitlesOfParts>
    <vt:vector size="22" baseType="lpstr">
      <vt:lpstr>Arial</vt:lpstr>
      <vt:lpstr>Calibri</vt:lpstr>
      <vt:lpstr>Century Gothic</vt:lpstr>
      <vt:lpstr>Symbol</vt:lpstr>
      <vt:lpstr>Times New Roman</vt:lpstr>
      <vt:lpstr>Tw Cen MT</vt:lpstr>
      <vt:lpstr>Tw Cen MT Condensed</vt:lpstr>
      <vt:lpstr>Wingdings</vt:lpstr>
      <vt:lpstr>Wingdings 3</vt:lpstr>
      <vt:lpstr>Tema3</vt:lpstr>
      <vt:lpstr>Integral</vt:lpstr>
      <vt:lpstr>Espiral</vt:lpstr>
      <vt:lpstr>Tema6</vt:lpstr>
      <vt:lpstr>ADICIÓN DE ENZIMAS EXÓGENAS EN LA ALIMENTACIÓN DE POLLOS BROILERS</vt:lpstr>
      <vt:lpstr>INTRODUCCIÓN</vt:lpstr>
      <vt:lpstr>INTRODUCCIÓN</vt:lpstr>
      <vt:lpstr>PLANTEAMIENTO DEL PROBLEMA</vt:lpstr>
      <vt:lpstr>DATOS. CONSUMO DE ALIMENTO (kg)</vt:lpstr>
      <vt:lpstr>TABLA DE CONTINGENCIA PARA CONSUMO DE ALIMENTO Y PRUEBA ESTADÍSTICA</vt:lpstr>
      <vt:lpstr>CONCLUSIONES</vt:lpstr>
      <vt:lpstr>ANÁLISIS DESCRIPTIVO DE LAS VARIABLES.</vt:lpstr>
      <vt:lpstr>ANÁLISIS DE DISPERSIÓN.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ADICIÓN DE ENZIMAS EXÓGENAS EN ALIMENTOS DE POLLOS BROILERS</dc:title>
  <dc:creator>Karmy</dc:creator>
  <cp:lastModifiedBy>Karmy</cp:lastModifiedBy>
  <cp:revision>39</cp:revision>
  <dcterms:created xsi:type="dcterms:W3CDTF">2016-08-28T02:53:50Z</dcterms:created>
  <dcterms:modified xsi:type="dcterms:W3CDTF">2016-08-30T20:16:13Z</dcterms:modified>
</cp:coreProperties>
</file>