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4.xml" ContentType="application/vnd.openxmlformats-officedocument.presentationml.slideLayout+xml"/>
  <Override PartName="/ppt/presProps.xml" ContentType="application/vnd.openxmlformats-officedocument.presentationml.presProps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92D8E9-08A0-484E-8FFE-7613C370C5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30EAD3-213D-4A70-AEEA-37F375E2B0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0C4807-A389-4C72-8FA0-4F1FC219E88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DFE189-276F-4FC8-9DF4-28E5B74B339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5FA540-54C0-4994-820B-6FB3A4924B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D09679-2179-40AE-8002-9146E1BD0E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CA1A30-C83D-429B-B7E0-79D25F4E07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6E0377-9791-4ED7-ABDA-91265B7758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F0BA83-1E84-41AB-8838-54E0757B63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842CCA-EC35-4A01-A723-2CC2BD637E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961132-6636-44EA-B75A-0BDBDBD5A5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6B08FD-C5CE-4982-AEF7-4529A70053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A492BE-B938-4CDD-B37E-032D65DBEF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47CD17-9E9C-409C-B75F-43ED678C05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7D371A-7C07-47D5-BE6C-D5B5AC1FD3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BEFADB-6D79-4BB5-A92B-0EDCADFF3A4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8F73B8-D83E-4622-B0F3-C3B8486320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0BB540-5C65-45C2-ACC0-B11CC487CD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A41DB5-01EC-48B7-8181-DB02CAAEB2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F884A4-AAE9-4CB8-B172-E8555AAC31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2F7641-2DE0-4D89-8734-BFE89D5840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1B7689-3B04-4504-862C-9C46E3C06B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6CE1DB-DD9E-45B2-A45F-0B7C90C22B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905F2B-8F36-488F-B235-B71F509370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05286D-A7E6-41A3-A76B-24954264D819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59640" y="928080"/>
            <a:ext cx="7560000" cy="1973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692640" y="5256000"/>
            <a:ext cx="226800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3339000" y="5256000"/>
            <a:ext cx="340200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7119000" y="5256000"/>
            <a:ext cx="226800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25DB71B-A7B5-496B-991F-20EA13BB986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236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1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31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65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7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89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489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89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489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65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65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prod-uk-a.online.tableau.com/#/site/mysite26spenlowhousedec282023at/workbooks/645039/views" TargetMode="External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59640" y="928080"/>
            <a:ext cx="7560000" cy="1973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GB" sz="6000" spc="-1" strike="noStrike" u="sng">
                <a:solidFill>
                  <a:srgbClr val="0563c1"/>
                </a:solidFill>
                <a:uFillTx/>
                <a:latin typeface="Calibri Light"/>
                <a:hlinkClick r:id="rId1"/>
              </a:rPr>
              <a:t>Segment-sheet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259640" y="2978280"/>
            <a:ext cx="7560000" cy="1368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File created on: 1/9/2024 6:54:32 PM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4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EXPLAIN DATA SETTINGS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0" y="720000"/>
            <a:ext cx="10080000" cy="481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ANALYTICS EXTENSIONS CONNECTIONS</a:t>
            </a:r>
            <a:endParaRPr b="1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540000" y="900000"/>
            <a:ext cx="9000000" cy="46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0" y="21960"/>
            <a:ext cx="1008072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lide2" descr="Sheet 1"/>
          <p:cNvPicPr/>
          <p:nvPr/>
        </p:nvPicPr>
        <p:blipFill>
          <a:blip r:embed="rId1"/>
          <a:stretch/>
        </p:blipFill>
        <p:spPr>
          <a:xfrm>
            <a:off x="1445040" y="602280"/>
            <a:ext cx="7189920" cy="446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160560"/>
            <a:ext cx="9071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Iris Dataset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540000" y="785880"/>
            <a:ext cx="9000000" cy="479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                                    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EXPLORE ON WORKBOOKS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60000" y="1260000"/>
            <a:ext cx="9359280" cy="41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DATA VIEWS</a:t>
            </a:r>
            <a:endParaRPr b="1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540000" y="720000"/>
            <a:ext cx="9000000" cy="48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712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CONNECT TO DATA</a:t>
            </a:r>
            <a:endParaRPr b="1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40000" y="651240"/>
            <a:ext cx="9000000" cy="501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7128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EDIT WORKBOOK</a:t>
            </a:r>
            <a:endParaRPr b="1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40000" y="1100520"/>
            <a:ext cx="9180000" cy="447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7128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PAGES, FILTERS AND MARKS</a:t>
            </a:r>
            <a:endParaRPr b="1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540000" y="1080000"/>
            <a:ext cx="9000000" cy="45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SELECTION OF CASE</a:t>
            </a:r>
            <a:endParaRPr b="1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40000" y="1260000"/>
            <a:ext cx="9000000" cy="41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0" y="20520"/>
            <a:ext cx="10080000" cy="565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4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EXPLAIN DATA SETTINGS</a:t>
            </a:r>
            <a:endParaRPr b="1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-180000" y="720000"/>
            <a:ext cx="10080000" cy="495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LibreOffice/7.4.5.1$Linux_x86 LibreOffice_project/40$Build-1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2024-01-29T17:20:03Z</dcterms:created>
  <dc:creator/>
  <dc:description/>
  <dc:language>en-GB</dc:language>
  <cp:lastModifiedBy/>
  <dcterms:modified xsi:type="dcterms:W3CDTF">2024-02-02T10:44:36Z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