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k-a.online.tableau.com/#/site/mysite26spenlowhousedec282023at/workbooks/630865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F7020FC-7435-422F-8C72-10AD9570C1E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Product Utilization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1F4EE1-4AF2-44EE-B1F9-6D8331C5E8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1/3/2024 4:12:32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Utilization" id="2" name="slide2">
            <a:extLst>
              <a:ext uri="{FF2B5EF4-FFF2-40B4-BE49-F238E27FC236}">
                <a16:creationId xmlns:a16="http://schemas.microsoft.com/office/drawing/2014/main" id="{C97E5C94-672F-4C0C-B9C7-FD737DD92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61912"/>
            <a:ext cx="101917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2024-01-03T16:12:32Z</dcterms:created>
  <dcterms:modified xsi:type="dcterms:W3CDTF">2024-01-03T16:12:32Z</dcterms:modified>
</cp:coreProperties>
</file>