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4f0b0045-c6d1-486c-907d-61b1bc9413e1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522274dbf78c48d0" /><Relationship Type="http://schemas.openxmlformats.org/officeDocument/2006/relationships/slideLayout" Target="/ppt/slideLayouts/slideLayout8.xml" Id="R82bfb708d4f8449c" /><Relationship Type="http://schemas.openxmlformats.org/officeDocument/2006/relationships/hyperlink" Target="https://app.powerbi.com/groups/me/reports/4f0b0045-c6d1-486c-907d-61b1bc9413e1/?pbi_source=PowerPoint" TargetMode="External" Id="RelId0" /><Relationship Type="http://schemas.openxmlformats.org/officeDocument/2006/relationships/image" Target="/ppt/media/image4.png" Id="imgId10301713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COGS by Date and Country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06/01/2024 19:49:32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06/01/2024 18:05:17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lineChart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030171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2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