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87E51-C4D2-44D1-9F74-9272625EFA6A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8A26-37C3-4773-BD67-3A59E64E3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00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33F2-4FC9-5D84-DF28-04ADDB770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B1DA4-4509-2FBE-D2A1-2B59B37CA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A23A4-ABE7-E662-86C1-AFD67323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134D3-7007-3080-8228-A9598F40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8762-9259-4B79-7EAF-A7C3F6EB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5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4966-98CE-67D7-5FDD-27C3397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152D-FD8A-50A8-2AE9-697FD2A45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83A-E808-2EBC-8FCA-0ED064BE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4EDC-66D9-267E-54A7-4F97593C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B9C1-9033-F927-1BD7-697F4B1F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84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14DEC-C6EC-AFA4-001A-9EB3E24E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709B-998F-608A-EFD8-5402D55FF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C125-7816-BEBE-D20F-046A008E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BDCB0-9E37-AF27-ABCA-1BA7D736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BA16-DB85-5141-4E82-99E0E4D4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98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DD8D-1CBF-E7E1-1777-1A223B74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EDF8-BF1E-F394-9FFC-58FA6218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6F59-F1BD-E356-1AF1-E1D56FAF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EE22-45A0-AD75-C082-8AB98835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6923-299F-7C4A-AEA3-86D8F697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0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43E9-E9F7-D112-DDE8-A0477B2F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545D-9562-74BD-1560-6DDAF865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3223-C41A-7BCD-805F-101361E2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D072-B801-568C-5878-AA59A339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D225-22FF-DD4D-4010-9D66E133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52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F85A-4267-CE42-C30A-973E7ED3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8115-2B71-F895-1DDA-1B253F7ED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C4F78-E4F6-404B-C50A-310F692E3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CA58-C294-2DDC-E88D-E24982F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0D87-7206-5136-260A-4F41590A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C536C-BC27-6FC3-0A2D-87F88968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9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9903-11BE-B0D6-5AE0-F7626ADA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9933D-75D1-0282-A1AC-4A44D95A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F0895-A667-9C3B-FB8A-0BB1BB13A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AA98F-F61C-18A0-6B86-CE14C8B99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93D68-3694-FD39-4844-136E57CE7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89AB7-D7C1-1891-8030-53F8C3BF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56363-FCD0-293F-C522-30F307D4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9045B-B33C-28D6-D96F-FECC1FC5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86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1691-24DC-981C-4EDB-CB3851E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201ED-8BC8-ECB0-547F-611B14A6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BB32F-2C01-25A4-94C2-085D8AE8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6B8BE-4978-20FF-E8EA-AF5CE2EB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66376-8A0D-A96E-BCFE-9AC58D45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0E3FF-BFB8-54BF-A1B3-516B6FEE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3A3CA-E306-7922-1346-F27AA84A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3BB6-C0DC-86DB-6ABA-24F2B54E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AA-C18F-105B-03D8-7D51A0A41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452A5-5131-69B8-058E-614F2D168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04FA-FD0B-6037-C0DE-E5E88F49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E735-48A8-E89C-B155-8A28D592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32DCC-CC7B-847F-1FC4-45BA3523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4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BFED-7464-DCAA-EA39-FC295F46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1E1A4-213D-29E0-8278-441F0B9F9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E76AA-0436-9834-5660-6FFB16141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6A48E-8CAE-6E5A-C120-C199B2F9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43A0-F072-32C3-66F2-A34D8B11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77314-0E79-0B6E-AE16-C41E3545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661B3-55BC-0C48-1581-C8D53639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8D794-037A-0C9C-8A80-8A5A357D1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F995-59BA-73A0-50AB-717BEAFD4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73E7-933F-48E9-AB22-34E0CEA2B75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83D4-B89E-1FDD-A34C-BC25D4C9F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C98D-EF7B-331B-354A-0D5148B53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CEA75-4368-4A94-8219-5969A730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3C87-C865-379F-04C0-3A3B09E7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528" y="1122364"/>
            <a:ext cx="7064944" cy="1249900"/>
          </a:xfrm>
        </p:spPr>
        <p:txBody>
          <a:bodyPr>
            <a:normAutofit/>
          </a:bodyPr>
          <a:lstStyle/>
          <a:p>
            <a:r>
              <a:rPr lang="en-US" sz="4800" dirty="0"/>
              <a:t>Dungeon soul</a:t>
            </a:r>
            <a:endParaRPr lang="ru-R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89E41-84F4-4D98-91B5-5891999CF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2264"/>
            <a:ext cx="9144000" cy="2656936"/>
          </a:xfrm>
        </p:spPr>
        <p:txBody>
          <a:bodyPr>
            <a:normAutofit/>
          </a:bodyPr>
          <a:lstStyle/>
          <a:p>
            <a:r>
              <a:rPr lang="ru-RU" sz="1600" b="1" i="0" dirty="0">
                <a:solidFill>
                  <a:srgbClr val="333333"/>
                </a:solidFill>
                <a:effectLst/>
                <a:latin typeface="IBM Plex Sans" panose="020F0502020204030204" pitchFamily="34" charset="0"/>
              </a:rPr>
              <a:t>Шутер</a:t>
            </a:r>
            <a:endParaRPr lang="en-US" sz="1600" b="1" i="0" dirty="0">
              <a:solidFill>
                <a:srgbClr val="333333"/>
              </a:solidFill>
              <a:effectLst/>
              <a:latin typeface="IBM Plex Sans" panose="020F0502020204030204" pitchFamily="34" charset="0"/>
            </a:endParaRPr>
          </a:p>
          <a:p>
            <a:endParaRPr lang="en-US" sz="1600" b="1" i="0" dirty="0">
              <a:solidFill>
                <a:srgbClr val="333333"/>
              </a:solidFill>
              <a:effectLst/>
              <a:latin typeface="IBM Plex Sans" panose="020F0502020204030204" pitchFamily="34" charset="0"/>
            </a:endParaRPr>
          </a:p>
          <a:p>
            <a:r>
              <a:rPr lang="ru-RU" sz="1600" dirty="0"/>
              <a:t>Авторы</a:t>
            </a:r>
            <a:r>
              <a:rPr lang="en-US" sz="1600" dirty="0"/>
              <a:t>:</a:t>
            </a:r>
            <a:endParaRPr lang="ru-RU" sz="1600" b="0" i="0" dirty="0">
              <a:solidFill>
                <a:srgbClr val="333333"/>
              </a:solidFill>
              <a:effectLst/>
              <a:latin typeface="IBM Plex Sans" panose="020F0502020204030204" pitchFamily="34" charset="0"/>
            </a:endParaRPr>
          </a:p>
          <a:p>
            <a:endParaRPr lang="ru-RU" sz="1600" b="0" i="0" dirty="0">
              <a:solidFill>
                <a:srgbClr val="333333"/>
              </a:solidFill>
              <a:effectLst/>
              <a:latin typeface="IBM Plex Sans" panose="020F0502020204030204" pitchFamily="34" charset="0"/>
            </a:endParaRPr>
          </a:p>
          <a:p>
            <a:pPr algn="l"/>
            <a:r>
              <a:rPr lang="en-US" sz="2000" dirty="0"/>
              <a:t>		</a:t>
            </a:r>
            <a:r>
              <a:rPr lang="ru-RU" sz="2000" dirty="0"/>
              <a:t>Сараскин С</a:t>
            </a:r>
            <a:r>
              <a:rPr lang="en-US" sz="2000" dirty="0"/>
              <a:t>.</a:t>
            </a:r>
            <a:r>
              <a:rPr lang="ru-RU" sz="2000" dirty="0"/>
              <a:t>Д</a:t>
            </a:r>
            <a:r>
              <a:rPr lang="en-US" sz="2000" dirty="0"/>
              <a:t>. 			</a:t>
            </a:r>
            <a:r>
              <a:rPr lang="ru-RU" sz="2000" dirty="0"/>
              <a:t>Ахметзянов Р</a:t>
            </a:r>
            <a:r>
              <a:rPr lang="en-US" sz="2000" dirty="0"/>
              <a:t>.</a:t>
            </a:r>
            <a:r>
              <a:rPr lang="ru-RU" sz="2000" dirty="0"/>
              <a:t>Р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1011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F4AD-969E-1459-61D9-950ABDBE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769743" cy="741871"/>
          </a:xfrm>
        </p:spPr>
        <p:txBody>
          <a:bodyPr>
            <a:normAutofit/>
          </a:bodyPr>
          <a:lstStyle/>
          <a:p>
            <a:r>
              <a:rPr lang="ru-RU" sz="3200" dirty="0"/>
              <a:t>Анализ аналогов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80CE-2E7E-F68F-BEDE-39117326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1872"/>
            <a:ext cx="11706044" cy="5788324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dirty="0"/>
              <a:t>Игра создавалась как аналог </a:t>
            </a:r>
            <a:r>
              <a:rPr lang="en-US" sz="2400" dirty="0"/>
              <a:t>soul knight</a:t>
            </a:r>
            <a:r>
              <a:rPr lang="ru-RU" sz="2400" dirty="0"/>
              <a:t> для пк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Плюсы относительно </a:t>
            </a:r>
            <a:r>
              <a:rPr lang="en-US" sz="2400" dirty="0"/>
              <a:t>soul  knight:</a:t>
            </a:r>
          </a:p>
          <a:p>
            <a:r>
              <a:rPr lang="ru-RU" sz="2000" dirty="0"/>
              <a:t>Возможность играть на пк</a:t>
            </a:r>
            <a:endParaRPr lang="en-US" sz="2000" dirty="0"/>
          </a:p>
          <a:p>
            <a:r>
              <a:rPr lang="ru-RU" sz="2000" dirty="0"/>
              <a:t>Магазин</a:t>
            </a:r>
            <a:r>
              <a:rPr lang="en-US" sz="2000" dirty="0"/>
              <a:t> </a:t>
            </a:r>
            <a:r>
              <a:rPr lang="ru-RU" sz="2000" dirty="0"/>
              <a:t> в котором можно купить все за внутрению валюту </a:t>
            </a:r>
          </a:p>
          <a:p>
            <a:r>
              <a:rPr lang="ru-RU" sz="2000" dirty="0"/>
              <a:t>Открытый исходный код</a:t>
            </a:r>
          </a:p>
          <a:p>
            <a:pPr marL="0" indent="0">
              <a:buNone/>
            </a:pPr>
            <a:r>
              <a:rPr lang="ru-RU" sz="2400" dirty="0"/>
              <a:t>Минусы относительно </a:t>
            </a:r>
            <a:r>
              <a:rPr lang="en-US" sz="2400" dirty="0"/>
              <a:t>soul  knight:</a:t>
            </a:r>
            <a:endParaRPr lang="ru-RU" sz="2000" dirty="0"/>
          </a:p>
          <a:p>
            <a:r>
              <a:rPr lang="ru-RU" sz="2000" dirty="0"/>
              <a:t>Нет нескольких способов закупки вещей</a:t>
            </a:r>
          </a:p>
          <a:p>
            <a:r>
              <a:rPr lang="ru-RU" sz="2000" dirty="0"/>
              <a:t>Нет нескольких режимов игры </a:t>
            </a:r>
          </a:p>
          <a:p>
            <a:endParaRPr lang="en-US" sz="2000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86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A0BC-3933-FD02-64C0-3669EA5E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52823" cy="793629"/>
          </a:xfrm>
        </p:spPr>
        <p:txBody>
          <a:bodyPr>
            <a:normAutofit/>
          </a:bodyPr>
          <a:lstStyle/>
          <a:p>
            <a:r>
              <a:rPr lang="ru-RU" sz="3200" dirty="0"/>
              <a:t>Целевая аудитория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1A57-22DB-2125-311C-379E5969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0279"/>
            <a:ext cx="11353800" cy="523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Целевая аудитория игры это дети и подростки возрастом от 7 – 14 лет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Возрастное ограничение в игре </a:t>
            </a:r>
            <a:r>
              <a:rPr lang="en-US" sz="2000" dirty="0"/>
              <a:t>dungeon soul 7+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466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B8B-3FCE-4B10-2921-B765D86B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726611" cy="905773"/>
          </a:xfrm>
        </p:spPr>
        <p:txBody>
          <a:bodyPr>
            <a:normAutofit/>
          </a:bodyPr>
          <a:lstStyle/>
          <a:p>
            <a:r>
              <a:rPr lang="ru-RU" sz="3200" dirty="0"/>
              <a:t>Игровые механики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E740-7636-D2F5-D856-C46BF8B2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" y="940280"/>
            <a:ext cx="11353800" cy="147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Цель игры</a:t>
            </a:r>
            <a:r>
              <a:rPr lang="en-US" sz="2000" dirty="0"/>
              <a:t> </a:t>
            </a:r>
            <a:r>
              <a:rPr lang="ru-RU" sz="2000" dirty="0"/>
              <a:t>пройти уровени убив как можно больше монстров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Игра завершается когда персонаж погибает</a:t>
            </a:r>
            <a:r>
              <a:rPr lang="en-US" sz="2000" dirty="0"/>
              <a:t>, </a:t>
            </a:r>
            <a:r>
              <a:rPr lang="ru-RU" sz="2000" dirty="0"/>
              <a:t>тогда вы проиграли или когда вы добрадись до портала</a:t>
            </a:r>
            <a:r>
              <a:rPr lang="en-US" sz="2000" dirty="0"/>
              <a:t>,</a:t>
            </a:r>
            <a:r>
              <a:rPr lang="ru-RU" sz="2000" dirty="0"/>
              <a:t> тогда вы выиграли</a:t>
            </a:r>
            <a:r>
              <a:rPr lang="en-US" sz="2000" dirty="0"/>
              <a:t> </a:t>
            </a:r>
            <a:r>
              <a:rPr lang="ru-RU" sz="2000" dirty="0"/>
              <a:t>и прошли уровень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63823-37CE-A1D8-B4D9-C0536C7D6337}"/>
              </a:ext>
            </a:extLst>
          </p:cNvPr>
          <p:cNvSpPr txBox="1"/>
          <p:nvPr/>
        </p:nvSpPr>
        <p:spPr>
          <a:xfrm>
            <a:off x="69011" y="2096221"/>
            <a:ext cx="7573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Используемые технологии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:</a:t>
            </a:r>
            <a:endParaRPr lang="ru-RU" sz="2000" dirty="0">
              <a:effectLst/>
            </a:endParaRPr>
          </a:p>
          <a:p>
            <a:pPr marL="347472" indent="-347472" algn="l" rtl="0" eaLnBrk="1" latinLnBrk="0" hangingPunct="1"/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SQL</a:t>
            </a:r>
            <a:endParaRPr lang="ru-RU" sz="2000" dirty="0">
              <a:effectLst/>
            </a:endParaRPr>
          </a:p>
          <a:p>
            <a:pPr marL="347472" indent="-347472" algn="l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Файлы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.txt</a:t>
            </a:r>
            <a:endParaRPr lang="ru-RU" sz="2000" dirty="0">
              <a:effectLst/>
            </a:endParaRPr>
          </a:p>
          <a:p>
            <a:pPr marL="347472" indent="-347472" algn="l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Файл стилей 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.json</a:t>
            </a:r>
            <a:endParaRPr lang="ru-RU" sz="2000" dirty="0">
              <a:effectLst/>
            </a:endParaRPr>
          </a:p>
          <a:p>
            <a:pPr marL="347472" indent="-347472" algn="l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Библиотеки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pygame, pygame_gui, pytmx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40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E272-31FF-591A-C655-8CED3C07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49970" cy="948907"/>
          </a:xfrm>
        </p:spPr>
        <p:txBody>
          <a:bodyPr>
            <a:noAutofit/>
          </a:bodyPr>
          <a:lstStyle/>
          <a:p>
            <a:r>
              <a:rPr lang="ru-RU" sz="3200" dirty="0"/>
              <a:t>Схема работы приложения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C910F2-6104-6B68-8D06-5F563FFE603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763770"/>
              </p:ext>
            </p:extLst>
          </p:nvPr>
        </p:nvGraphicFramePr>
        <p:xfrm>
          <a:off x="5848212" y="155376"/>
          <a:ext cx="6650839" cy="443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01812" imgH="5181666" progId="Word.Document.12">
                  <p:embed/>
                </p:oleObj>
              </mc:Choice>
              <mc:Fallback>
                <p:oleObj name="Document" r:id="rId2" imgW="6601812" imgH="5181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48212" y="155376"/>
                        <a:ext cx="6650839" cy="4433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BF98756B-ED71-9F83-3210-EDB63CF24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42981"/>
              </p:ext>
            </p:extLst>
          </p:nvPr>
        </p:nvGraphicFramePr>
        <p:xfrm>
          <a:off x="258792" y="2061814"/>
          <a:ext cx="6374794" cy="505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956799" imgH="6569876" progId="Word.Document.12">
                  <p:embed/>
                </p:oleObj>
              </mc:Choice>
              <mc:Fallback>
                <p:oleObj name="Document" r:id="rId4" imgW="6956799" imgH="65698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792" y="2061814"/>
                        <a:ext cx="6374794" cy="505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FC23C3D-16C7-E5A4-D5CA-47E3767875A7}"/>
              </a:ext>
            </a:extLst>
          </p:cNvPr>
          <p:cNvCxnSpPr>
            <a:cxnSpLocks/>
          </p:cNvCxnSpPr>
          <p:nvPr/>
        </p:nvCxnSpPr>
        <p:spPr>
          <a:xfrm>
            <a:off x="3911736" y="1411597"/>
            <a:ext cx="4295954" cy="284672"/>
          </a:xfrm>
          <a:prstGeom prst="bentConnector3">
            <a:avLst>
              <a:gd name="adj1" fmla="val 399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B7B47EF5-A993-BD35-2B31-1141F061F435}"/>
              </a:ext>
            </a:extLst>
          </p:cNvPr>
          <p:cNvCxnSpPr>
            <a:cxnSpLocks/>
          </p:cNvCxnSpPr>
          <p:nvPr/>
        </p:nvCxnSpPr>
        <p:spPr>
          <a:xfrm>
            <a:off x="4180935" y="1532178"/>
            <a:ext cx="3763993" cy="293298"/>
          </a:xfrm>
          <a:prstGeom prst="bentConnector3">
            <a:avLst>
              <a:gd name="adj1" fmla="val 289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1249EF7-F32A-95FD-9D61-08D6923FD2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42749" y="1761210"/>
            <a:ext cx="1273226" cy="1143344"/>
          </a:xfrm>
          <a:prstGeom prst="bentConnector3">
            <a:avLst>
              <a:gd name="adj1" fmla="val 100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D5FFAB-3096-5090-F18B-0A3DF1CB8566}"/>
              </a:ext>
            </a:extLst>
          </p:cNvPr>
          <p:cNvCxnSpPr>
            <a:cxnSpLocks/>
          </p:cNvCxnSpPr>
          <p:nvPr/>
        </p:nvCxnSpPr>
        <p:spPr>
          <a:xfrm>
            <a:off x="7936301" y="1825476"/>
            <a:ext cx="1406106" cy="1278371"/>
          </a:xfrm>
          <a:prstGeom prst="bentConnector3">
            <a:avLst>
              <a:gd name="adj1" fmla="val 27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2E79E817-E6B2-AB34-E9EF-49B41F344D36}"/>
              </a:ext>
            </a:extLst>
          </p:cNvPr>
          <p:cNvSpPr/>
          <p:nvPr/>
        </p:nvSpPr>
        <p:spPr>
          <a:xfrm rot="13084406">
            <a:off x="3508419" y="1366052"/>
            <a:ext cx="819509" cy="767751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1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D53DE-AE84-CC14-16AC-27D2C16A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64966" cy="11731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Скриншоты игры</a:t>
            </a:r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14938295-88AB-600A-2028-B9919A45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46" y="1695027"/>
            <a:ext cx="3797536" cy="3057016"/>
          </a:xfrm>
          <a:prstGeom prst="rect">
            <a:avLst/>
          </a:prstGeom>
        </p:spPr>
      </p:pic>
      <p:pic>
        <p:nvPicPr>
          <p:cNvPr id="15" name="Content Placeholder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6E46A43-78ED-1C58-D4F8-6892A3AD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287" y="1695027"/>
            <a:ext cx="4030522" cy="3057016"/>
          </a:xfrm>
        </p:spPr>
      </p:pic>
    </p:spTree>
    <p:extLst>
      <p:ext uri="{BB962C8B-B14F-4D97-AF65-F5344CB8AC3E}">
        <p14:creationId xmlns:p14="http://schemas.microsoft.com/office/powerpoint/2010/main" val="292863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0F58-27F3-8440-4974-12C0448E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2492943" cy="681036"/>
          </a:xfrm>
        </p:spPr>
        <p:txBody>
          <a:bodyPr>
            <a:normAutofit/>
          </a:bodyPr>
          <a:lstStyle/>
          <a:p>
            <a:r>
              <a:rPr lang="ru-RU" sz="3200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2D44-4D7A-1FA5-EA2C-860932A2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1353800" cy="549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Игра достаточно хорошо продубана</a:t>
            </a:r>
            <a:r>
              <a:rPr lang="en-US" sz="2400" dirty="0"/>
              <a:t>, </a:t>
            </a:r>
            <a:r>
              <a:rPr lang="ru-RU" sz="2400" dirty="0"/>
              <a:t>но можно добавить несколько улучшний таких как</a:t>
            </a:r>
            <a:r>
              <a:rPr lang="en-US" sz="2400" dirty="0"/>
              <a:t>:</a:t>
            </a:r>
          </a:p>
          <a:p>
            <a:r>
              <a:rPr lang="ru-RU" sz="2400" dirty="0"/>
              <a:t>Другие способы получения оружия </a:t>
            </a:r>
          </a:p>
          <a:p>
            <a:r>
              <a:rPr lang="ru-RU" sz="2400" dirty="0"/>
              <a:t>Мулитплеер</a:t>
            </a:r>
          </a:p>
          <a:p>
            <a:r>
              <a:rPr lang="ru-RU" sz="2400" dirty="0"/>
              <a:t>Разная другая активность на уровне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0030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6463-C6CE-1154-2C41-DFAE8718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ED3C-08C7-8944-D143-0EB5C482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8693"/>
            <a:ext cx="10515600" cy="309733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Проект</a:t>
            </a:r>
            <a:r>
              <a:rPr lang="en-US" dirty="0"/>
              <a:t>: </a:t>
            </a:r>
            <a:r>
              <a:rPr lang="ru-RU" dirty="0"/>
              <a:t>игра </a:t>
            </a:r>
            <a:r>
              <a:rPr lang="en-US" dirty="0"/>
              <a:t>,,</a:t>
            </a:r>
            <a:r>
              <a:rPr lang="en-US" sz="2800" dirty="0"/>
              <a:t>Dungeon soul”</a:t>
            </a:r>
          </a:p>
          <a:p>
            <a:endParaRPr lang="en-US" sz="2000" b="0" i="0" dirty="0">
              <a:solidFill>
                <a:srgbClr val="333333"/>
              </a:solidFill>
              <a:effectLst/>
              <a:latin typeface="IBM Plex Sans" panose="020F0502020204030204" pitchFamily="34" charset="0"/>
            </a:endParaRPr>
          </a:p>
          <a:p>
            <a:endParaRPr lang="en-US" sz="2000" dirty="0">
              <a:solidFill>
                <a:srgbClr val="333333"/>
              </a:solidFill>
              <a:latin typeface="IBM Plex Sans" panose="020F0502020204030204" pitchFamily="34" charset="0"/>
            </a:endParaRPr>
          </a:p>
          <a:p>
            <a:endParaRPr lang="ru-RU" sz="2000" b="0" i="0" dirty="0">
              <a:solidFill>
                <a:srgbClr val="333333"/>
              </a:solidFill>
              <a:effectLst/>
              <a:latin typeface="IBM Plex Sans" panose="020F0502020204030204" pitchFamily="34" charset="0"/>
            </a:endParaRP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sz="2800" dirty="0"/>
              <a:t>	</a:t>
            </a:r>
            <a:r>
              <a:rPr lang="ru-RU" dirty="0"/>
              <a:t>Сараскин С</a:t>
            </a:r>
            <a:r>
              <a:rPr lang="en-US" dirty="0"/>
              <a:t>.</a:t>
            </a:r>
            <a:r>
              <a:rPr lang="ru-RU" dirty="0"/>
              <a:t>Д</a:t>
            </a:r>
            <a:r>
              <a:rPr lang="en-US" dirty="0"/>
              <a:t>. 			</a:t>
            </a:r>
            <a:r>
              <a:rPr lang="ru-RU" dirty="0"/>
              <a:t>Ахметзянов Р</a:t>
            </a:r>
            <a:r>
              <a:rPr lang="en-US" dirty="0"/>
              <a:t>.</a:t>
            </a:r>
            <a:r>
              <a:rPr lang="ru-RU" dirty="0"/>
              <a:t>Р</a:t>
            </a:r>
            <a:r>
              <a:rPr lang="en-US" dirty="0"/>
              <a:t>.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34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IBM Plex Sans</vt:lpstr>
      <vt:lpstr>Office Theme</vt:lpstr>
      <vt:lpstr>Microsoft Word Document</vt:lpstr>
      <vt:lpstr>Dungeon soul</vt:lpstr>
      <vt:lpstr>Анализ аналогов</vt:lpstr>
      <vt:lpstr>Целевая аудитория</vt:lpstr>
      <vt:lpstr>Игровые механики </vt:lpstr>
      <vt:lpstr>Схема работы приложения</vt:lpstr>
      <vt:lpstr>Скриншоты игры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Ринард Ахметзянов</dc:creator>
  <cp:lastModifiedBy>Ринард Ахметзянов</cp:lastModifiedBy>
  <cp:revision>1</cp:revision>
  <dcterms:created xsi:type="dcterms:W3CDTF">2025-02-04T11:16:12Z</dcterms:created>
  <dcterms:modified xsi:type="dcterms:W3CDTF">2025-02-04T13:41:40Z</dcterms:modified>
</cp:coreProperties>
</file>