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8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3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16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27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89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2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67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33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39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7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48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55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913EC-C262-428F-8D0A-19D783E57A6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B99A-8481-4A91-BF30-DC834FD40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15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Форум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Сараскин</a:t>
            </a:r>
            <a:r>
              <a:rPr lang="ru-RU" dirty="0"/>
              <a:t> Серафим</a:t>
            </a:r>
          </a:p>
        </p:txBody>
      </p:sp>
    </p:spTree>
    <p:extLst>
      <p:ext uri="{BB962C8B-B14F-4D97-AF65-F5344CB8AC3E}">
        <p14:creationId xmlns:p14="http://schemas.microsoft.com/office/powerpoint/2010/main" val="180274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78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Описание</a:t>
            </a:r>
            <a:endParaRPr lang="ru-RU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E18BD-DC32-4F7C-9086-BE6A84A3699D}"/>
              </a:ext>
            </a:extLst>
          </p:cNvPr>
          <p:cNvSpPr txBox="1"/>
          <p:nvPr/>
        </p:nvSpPr>
        <p:spPr>
          <a:xfrm>
            <a:off x="1372674" y="1736229"/>
            <a:ext cx="998112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effectLst/>
                <a:latin typeface="Asana"/>
                <a:ea typeface="Calibri" panose="020F0502020204030204" pitchFamily="34" charset="0"/>
                <a:cs typeface="Asana"/>
              </a:rPr>
              <a:t>Данное веб-приложение - простой движок для веб-форума, иными словами систему управления контента (CMS). </a:t>
            </a:r>
          </a:p>
          <a:p>
            <a:endParaRPr lang="ru-RU" sz="2800" dirty="0">
              <a:solidFill>
                <a:srgbClr val="000000"/>
              </a:solidFill>
              <a:latin typeface="Asana"/>
              <a:ea typeface="Calibri" panose="020F0502020204030204" pitchFamily="34" charset="0"/>
              <a:cs typeface="Asana"/>
            </a:endParaRPr>
          </a:p>
          <a:p>
            <a:r>
              <a:rPr lang="ru-RU" sz="2800" dirty="0">
                <a:solidFill>
                  <a:srgbClr val="000000"/>
                </a:solidFill>
                <a:effectLst/>
                <a:latin typeface="Asana"/>
                <a:ea typeface="Calibri" panose="020F0502020204030204" pitchFamily="34" charset="0"/>
                <a:cs typeface="Asana"/>
              </a:rPr>
              <a:t>Ориентированно, в первую очередь, на пользователей, нуждающихся в быстром развертывании площадки для дискуссий и обмена информации, либо же на тех, кому нужно легковесное решение для различных</a:t>
            </a:r>
            <a:r>
              <a:rPr lang="ru-RU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задач.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92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 приложения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E66B483-1E5B-48C5-89F0-189A0D3DF9AD}"/>
              </a:ext>
            </a:extLst>
          </p:cNvPr>
          <p:cNvSpPr/>
          <p:nvPr/>
        </p:nvSpPr>
        <p:spPr>
          <a:xfrm>
            <a:off x="682582" y="1609055"/>
            <a:ext cx="4919728" cy="25930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ru-RU" sz="2400" b="1" dirty="0">
                <a:solidFill>
                  <a:schemeClr val="tx1"/>
                </a:solidFill>
              </a:rPr>
              <a:t>Роли</a:t>
            </a:r>
            <a:r>
              <a:rPr lang="ru-RU" dirty="0">
                <a:solidFill>
                  <a:schemeClr val="tx1"/>
                </a:solidFill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Администратор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Модератор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Зарегистрированный пользователь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Незарегистрированный пользователь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Заблокированный пользователь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88F3535-1F1F-4DE2-9A00-63A7D3EEEB0B}"/>
              </a:ext>
            </a:extLst>
          </p:cNvPr>
          <p:cNvSpPr/>
          <p:nvPr/>
        </p:nvSpPr>
        <p:spPr>
          <a:xfrm>
            <a:off x="6267717" y="1609055"/>
            <a:ext cx="5086083" cy="25930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ru-RU" sz="2400" b="1" dirty="0">
                <a:solidFill>
                  <a:schemeClr val="tx1"/>
                </a:solidFill>
              </a:rPr>
              <a:t>Разделы </a:t>
            </a:r>
            <a:r>
              <a:rPr lang="ru-RU" dirty="0">
                <a:solidFill>
                  <a:schemeClr val="tx1"/>
                </a:solidFill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Главная страница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Категория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Подкатегория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Тема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Страница регистрации и авторизации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Профиль пользователя</a:t>
            </a:r>
          </a:p>
          <a:p>
            <a:pPr lvl="1"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71482EF-1333-47DE-B6B0-8953FA3250F1}"/>
              </a:ext>
            </a:extLst>
          </p:cNvPr>
          <p:cNvSpPr/>
          <p:nvPr/>
        </p:nvSpPr>
        <p:spPr>
          <a:xfrm>
            <a:off x="682582" y="4632549"/>
            <a:ext cx="10671218" cy="18252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ru-RU" sz="2400" b="1" dirty="0">
                <a:solidFill>
                  <a:schemeClr val="tx1"/>
                </a:solidFill>
              </a:rPr>
              <a:t>Связи</a:t>
            </a:r>
            <a:r>
              <a:rPr lang="ru-RU" dirty="0">
                <a:solidFill>
                  <a:schemeClr val="tx1"/>
                </a:solidFill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Администратор – полный доступ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Зарегистрированный пользователь – создание и взаимодействие с темами и постами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Гость – только просмотр страниц</a:t>
            </a:r>
          </a:p>
        </p:txBody>
      </p:sp>
    </p:spTree>
    <p:extLst>
      <p:ext uri="{BB962C8B-B14F-4D97-AF65-F5344CB8AC3E}">
        <p14:creationId xmlns:p14="http://schemas.microsoft.com/office/powerpoint/2010/main" val="96007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4262" y="-3968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Схема базы данных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3685658-088B-41D6-99BC-5AC903307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12" y="1092692"/>
            <a:ext cx="96012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3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7852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Использованные технологии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D9E3B0E-7760-4D41-95F1-DC02F4D7E706}"/>
              </a:ext>
            </a:extLst>
          </p:cNvPr>
          <p:cNvSpPr/>
          <p:nvPr/>
        </p:nvSpPr>
        <p:spPr>
          <a:xfrm>
            <a:off x="1080752" y="1786307"/>
            <a:ext cx="5113985" cy="33266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Python</a:t>
            </a:r>
            <a:endParaRPr lang="en-US" sz="28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Flask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Flask-Login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Flask-WTF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Jinja2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PIL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SQLAlchemy</a:t>
            </a:r>
            <a:endParaRPr lang="en-US" sz="20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WTForms</a:t>
            </a:r>
            <a:endParaRPr lang="en-US" sz="20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Werkzeug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2BBA5F2-4677-4669-9D1C-62F3031235BF}"/>
              </a:ext>
            </a:extLst>
          </p:cNvPr>
          <p:cNvSpPr/>
          <p:nvPr/>
        </p:nvSpPr>
        <p:spPr>
          <a:xfrm>
            <a:off x="6752282" y="2359896"/>
            <a:ext cx="3756879" cy="21382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Иные технологии</a:t>
            </a: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SQLite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CSS Bootstrap</a:t>
            </a:r>
            <a:endParaRPr lang="ru-RU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JavaScript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98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Варианты развития приложения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E99919-2CA7-42D2-9C51-2A3688DFFC14}"/>
              </a:ext>
            </a:extLst>
          </p:cNvPr>
          <p:cNvSpPr/>
          <p:nvPr/>
        </p:nvSpPr>
        <p:spPr>
          <a:xfrm>
            <a:off x="6357869" y="1571894"/>
            <a:ext cx="4679325" cy="25464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/>
                </a:solidFill>
              </a:rPr>
              <a:t>Для пользователей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Новые виды объекта контента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chemeClr val="tx1"/>
                </a:solidFill>
              </a:rPr>
              <a:t>Пред.осмотр</a:t>
            </a:r>
            <a:r>
              <a:rPr lang="ru-RU" sz="2000" dirty="0">
                <a:solidFill>
                  <a:schemeClr val="tx1"/>
                </a:solidFill>
              </a:rPr>
              <a:t> написанного поста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Более детальная персонализация профиля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01D979F-DE93-4B68-83A3-9F4FFBEAF02A}"/>
              </a:ext>
            </a:extLst>
          </p:cNvPr>
          <p:cNvSpPr/>
          <p:nvPr/>
        </p:nvSpPr>
        <p:spPr>
          <a:xfrm>
            <a:off x="946599" y="1574777"/>
            <a:ext cx="4720106" cy="25464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Для администраторов</a:t>
            </a:r>
            <a:endParaRPr lang="ru-RU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Система управления ролями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Система редактирования прав доступа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Перемещение объектов контента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Аудит </a:t>
            </a:r>
            <a:r>
              <a:rPr lang="ru-RU" sz="2000" dirty="0" err="1">
                <a:solidFill>
                  <a:schemeClr val="tx1"/>
                </a:solidFill>
              </a:rPr>
              <a:t>логи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028856F-E0DF-418B-840F-2C39E5606BA0}"/>
              </a:ext>
            </a:extLst>
          </p:cNvPr>
          <p:cNvSpPr/>
          <p:nvPr/>
        </p:nvSpPr>
        <p:spPr>
          <a:xfrm>
            <a:off x="946599" y="4490065"/>
            <a:ext cx="10090595" cy="20028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Иные варианты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Система наград, поиска, репутации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Личные сообщения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Уведомления</a:t>
            </a:r>
          </a:p>
          <a:p>
            <a:pPr algn="ctr"/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7314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162</Words>
  <Application>Microsoft Office PowerPoint</Application>
  <PresentationFormat>Широкоэкранный</PresentationFormat>
  <Paragraphs>53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Asana</vt:lpstr>
      <vt:lpstr>Calibri</vt:lpstr>
      <vt:lpstr>Calibri Light</vt:lpstr>
      <vt:lpstr>Тема Office</vt:lpstr>
      <vt:lpstr>Форум</vt:lpstr>
      <vt:lpstr>Описание</vt:lpstr>
      <vt:lpstr>Структура приложения</vt:lpstr>
      <vt:lpstr>Схема базы данных</vt:lpstr>
      <vt:lpstr>Использованные технологии</vt:lpstr>
      <vt:lpstr>Варианты развития 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приложения</dc:title>
  <dc:creator>IT-0</dc:creator>
  <cp:lastModifiedBy>Sedoi sd</cp:lastModifiedBy>
  <cp:revision>24</cp:revision>
  <dcterms:created xsi:type="dcterms:W3CDTF">2025-05-12T14:36:08Z</dcterms:created>
  <dcterms:modified xsi:type="dcterms:W3CDTF">2025-05-17T12:40:41Z</dcterms:modified>
</cp:coreProperties>
</file>