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64" r:id="rId6"/>
    <p:sldId id="266" r:id="rId7"/>
    <p:sldId id="270" r:id="rId8"/>
    <p:sldId id="262" r:id="rId9"/>
    <p:sldId id="263" r:id="rId10"/>
  </p:sldIdLst>
  <p:sldSz cx="12192000" cy="68580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2757"/>
  </p:normalViewPr>
  <p:slideViewPr>
    <p:cSldViewPr snapToGrid="0" snapToObjects="1">
      <p:cViewPr varScale="1">
        <p:scale>
          <a:sx n="100" d="100"/>
          <a:sy n="100" d="100"/>
        </p:scale>
        <p:origin x="547" y="67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92" tIns="45745" rIns="91492" bIns="45745" anchor="t" anchorCtr="0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4872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92" tIns="45745" rIns="91492" bIns="45745" anchor="t" anchorCtr="0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4872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104872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92" tIns="45745" rIns="91492" bIns="45745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4872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487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 lvl="0">
              <a:defRPr/>
            </a:pPr>
            <a:fld id="{A9A0EA98-5831-4853-B862-C702E6EB34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showMasterSp="0" type="title">
  <p:cSld name="제목 슬라이드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자유형 7"/>
          <p:cNvSpPr/>
          <p:nvPr/>
        </p:nvSpPr>
        <p:spPr>
          <a:xfrm>
            <a:off x="-12699" y="3631"/>
            <a:ext cx="1247479" cy="4425873"/>
          </a:xfrm>
          <a:custGeom>
            <a:av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sp>
        <p:nvSpPr>
          <p:cNvPr id="1048589" name="자유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sp>
        <p:nvSpPr>
          <p:cNvPr id="1048590" name="자유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sp>
        <p:nvSpPr>
          <p:cNvPr id="1048591" name="자유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sp>
        <p:nvSpPr>
          <p:cNvPr id="1048592" name="자유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sp>
        <p:nvSpPr>
          <p:cNvPr id="1048593" name="자유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sp>
        <p:nvSpPr>
          <p:cNvPr id="1048594" name="자유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sp>
        <p:nvSpPr>
          <p:cNvPr id="1048595" name="자유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sp>
        <p:nvSpPr>
          <p:cNvPr id="1048596" name="자유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sp>
        <p:nvSpPr>
          <p:cNvPr id="1048597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b="0" sz="5400"/>
            </a:lvl1pPr>
          </a:lstStyle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598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algn="l" indent="0" marL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altLang="en-US" lang="ko-KR"/>
            </a:pPr>
            <a:r>
              <a:rPr altLang="en-US" lang="ko-KR"/>
              <a:t>마스터 부제목 스타일 편집</a:t>
            </a:r>
          </a:p>
        </p:txBody>
      </p:sp>
      <p:sp>
        <p:nvSpPr>
          <p:cNvPr id="104859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 altLang="en-US" lang="ko-KR"/>
            </a:pPr>
            <a:fld id="{282A27DF-FC33-4C05-96AC-ECA7B11A9C6B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en-US"/>
          </a:p>
        </p:txBody>
      </p:sp>
      <p:sp>
        <p:nvSpPr>
          <p:cNvPr id="104860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60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 altLang="en-US" lang="ko-KR"/>
            </a:pPr>
            <a:fld id="{DF28FB93-0A08-4E7D-8E63-9EFA29F1E093}" type="slidenum">
              <a:rPr altLang="en-US" lang="en-US"/>
              <a:pPr>
                <a:defRPr altLang="en-US" lang="ko-KR"/>
              </a:pPr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preserve="1" showMasterSp="0" type="objOnly">
  <p:cSld name="간지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1048683" name="자유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84" name="자유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85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86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87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</p:grpSp>
      <p:sp>
        <p:nvSpPr>
          <p:cNvPr id="1048688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b="0" sz="5400"/>
            </a:lvl1pPr>
          </a:lstStyle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689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p>
            <a:pPr>
              <a:defRPr altLang="en-US" lang="ko-KR"/>
            </a:pPr>
            <a:fld id="{10BF683E-EC8C-4F1E-8017-25E57E2CE77B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en-US"/>
          </a:p>
        </p:txBody>
      </p:sp>
      <p:sp>
        <p:nvSpPr>
          <p:cNvPr id="104869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69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p>
            <a:pPr>
              <a:defRPr altLang="en-US" lang="ko-KR"/>
            </a:pPr>
            <a:fld id="{DF28FB93-0A08-4E7D-8E63-9EFA29F1E093}" type="slidenum">
              <a:rPr altLang="en-US" lang="en-US"/>
              <a:pPr>
                <a:defRPr altLang="en-US" lang="ko-KR"/>
              </a:pPr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showMasterSp="0" type="clipArtAndTx">
  <p:cSld name="목차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48657" name="자유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grpSp>
          <p:nvGrpSpPr>
            <p:cNvPr id="3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48658" name="자유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59" name="자유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60" name="자유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61" name="자유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62" name="자유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63" name="자유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</p:grpSp>
      </p:grpSp>
      <p:sp>
        <p:nvSpPr>
          <p:cNvPr id="1048664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665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altLang="en-US" lang="ko-KR"/>
            </a:pPr>
            <a:r>
              <a:rPr altLang="en-US" lang="ko-KR"/>
              <a:t>첫째 목차</a:t>
            </a:r>
          </a:p>
          <a:p>
            <a:pPr lvl="0">
              <a:defRPr altLang="en-US" lang="ko-KR"/>
            </a:pPr>
            <a:r>
              <a:rPr altLang="en-US" lang="ko-KR"/>
              <a:t>둘째 목차</a:t>
            </a:r>
          </a:p>
          <a:p>
            <a:pPr lvl="0">
              <a:defRPr altLang="en-US" lang="ko-KR"/>
            </a:pPr>
            <a:r>
              <a:rPr altLang="en-US" lang="ko-KR"/>
              <a:t>셋째 목차</a:t>
            </a:r>
          </a:p>
          <a:p>
            <a:pPr lvl="0">
              <a:defRPr altLang="en-US" lang="ko-KR"/>
            </a:pPr>
            <a:r>
              <a:rPr altLang="en-US" lang="ko-KR"/>
              <a:t>넷째 목차</a:t>
            </a:r>
          </a:p>
          <a:p>
            <a:pPr lvl="0">
              <a:defRPr altLang="en-US" lang="ko-KR"/>
            </a:pPr>
            <a:r>
              <a:rPr altLang="en-US" lang="ko-KR"/>
              <a:t>다섯째 목차</a:t>
            </a:r>
          </a:p>
        </p:txBody>
      </p:sp>
      <p:sp>
        <p:nvSpPr>
          <p:cNvPr id="104866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 altLang="en-US" lang="ko-KR"/>
            </a:pPr>
            <a:fld id="{5FDD8E82-9EDF-4A21-8052-950E349A4E6B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en-US"/>
          </a:p>
        </p:txBody>
      </p:sp>
      <p:sp>
        <p:nvSpPr>
          <p:cNvPr id="104866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66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 altLang="en-US" lang="ko-KR"/>
            </a:pPr>
            <a:fld id="{DF28FB93-0A08-4E7D-8E63-9EFA29F1E093}" type="slidenum">
              <a:rPr altLang="en-US" lang="en-US"/>
              <a:pPr>
                <a:defRPr altLang="en-US" lang="ko-KR"/>
              </a:pPr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preserve="1" showMasterSp="0" type="vertTitleAndTx">
  <p:cSld name="세로 제목 및 본문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1048647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48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49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50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51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</p:grpSp>
      <p:sp>
        <p:nvSpPr>
          <p:cNvPr id="104865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65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  <a:p>
            <a:pPr lvl="1">
              <a:defRPr altLang="en-US" lang="ko-KR"/>
            </a:pPr>
            <a:r>
              <a:rPr altLang="en-US" lang="ko-KR"/>
              <a:t>둘째 수준</a:t>
            </a:r>
          </a:p>
          <a:p>
            <a:pPr lvl="2">
              <a:defRPr altLang="en-US" lang="ko-KR"/>
            </a:pPr>
            <a:r>
              <a:rPr altLang="en-US" lang="ko-KR"/>
              <a:t>셋째 수준</a:t>
            </a:r>
          </a:p>
          <a:p>
            <a:pPr lvl="3">
              <a:defRPr altLang="en-US" lang="ko-KR"/>
            </a:pPr>
            <a:r>
              <a:rPr altLang="en-US" lang="ko-KR"/>
              <a:t>넷째 수준</a:t>
            </a:r>
          </a:p>
          <a:p>
            <a:pPr lvl="4">
              <a:defRPr altLang="en-US" lang="ko-KR"/>
            </a:pPr>
            <a:r>
              <a:rPr altLang="en-US" lang="ko-KR"/>
              <a:t>다섯째 수준</a:t>
            </a:r>
          </a:p>
        </p:txBody>
      </p:sp>
      <p:sp>
        <p:nvSpPr>
          <p:cNvPr id="104865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 altLang="en-US" lang="ko-KR"/>
            </a:pPr>
            <a:fld id="{16753771-9475-4309-9B2C-4F43EB0294C6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en-US"/>
          </a:p>
        </p:txBody>
      </p:sp>
      <p:sp>
        <p:nvSpPr>
          <p:cNvPr id="104865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65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 altLang="en-US" lang="ko-KR"/>
            </a:pPr>
            <a:fld id="{DF28FB93-0A08-4E7D-8E63-9EFA29F1E093}" type="slidenum">
              <a:rPr altLang="en-US" lang="en-US"/>
              <a:pPr>
                <a:defRPr altLang="en-US" lang="ko-KR"/>
              </a:pPr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type="obj">
  <p:cSld name="제목 및 내용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제목 1"/>
          <p:cNvSpPr>
            <a:spLocks noGrp="1"/>
          </p:cNvSpPr>
          <p:nvPr>
            <p:ph type="title"/>
          </p:nvPr>
        </p:nvSpPr>
        <p:spPr/>
        <p:txBody>
          <a:bodyPr/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605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  <a:p>
            <a:pPr lvl="1">
              <a:defRPr altLang="en-US" lang="ko-KR"/>
            </a:pPr>
            <a:r>
              <a:rPr altLang="en-US" lang="ko-KR"/>
              <a:t>둘째 수준</a:t>
            </a:r>
          </a:p>
          <a:p>
            <a:pPr lvl="2">
              <a:defRPr altLang="en-US" lang="ko-KR"/>
            </a:pPr>
            <a:r>
              <a:rPr altLang="en-US" lang="ko-KR"/>
              <a:t>셋째 수준</a:t>
            </a:r>
          </a:p>
          <a:p>
            <a:pPr lvl="3">
              <a:defRPr altLang="en-US" lang="ko-KR"/>
            </a:pPr>
            <a:r>
              <a:rPr altLang="en-US" lang="ko-KR"/>
              <a:t>넷째 수준</a:t>
            </a:r>
          </a:p>
          <a:p>
            <a:pPr lvl="4">
              <a:defRPr altLang="en-US" lang="ko-KR"/>
            </a:pPr>
            <a:r>
              <a:rPr altLang="en-US" lang="ko-KR"/>
              <a:t>다섯째 수준</a:t>
            </a:r>
          </a:p>
        </p:txBody>
      </p:sp>
      <p:sp>
        <p:nvSpPr>
          <p:cNvPr id="104860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 altLang="en-US" lang="ko-KR"/>
            </a:pPr>
            <a:fld id="{EA2121F7-E20F-43B2-B3C6-C7E51EA698C5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ko-KR"/>
          </a:p>
        </p:txBody>
      </p:sp>
      <p:sp>
        <p:nvSpPr>
          <p:cNvPr id="104860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60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 altLang="en-US" lang="ko-KR"/>
            </a:pPr>
            <a:fld id="{AD22CD3B-FDDF-4998-970C-76E6E0BEC65F}" type="slidenum">
              <a:rPr altLang="en-US" lang="ko-KR"/>
              <a:pPr>
                <a:defRPr altLang="en-US" lang="ko-KR"/>
              </a:pPr>
              <a:t>‹#›</a:t>
            </a:fld>
            <a:endParaRPr altLang="en-US"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type="blank">
  <p:cSld name="빈 화면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 altLang="en-US" lang="ko-KR"/>
            </a:pPr>
            <a:fld id="{5DAC1609-63DC-4238-90D7-BDA4CCE7E5D2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ko-KR"/>
          </a:p>
        </p:txBody>
      </p:sp>
      <p:sp>
        <p:nvSpPr>
          <p:cNvPr id="104869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69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 altLang="en-US" lang="ko-KR"/>
            </a:pPr>
            <a:fld id="{AD22CD3B-FDDF-4998-970C-76E6E0BEC65F}" type="slidenum">
              <a:rPr altLang="en-US" lang="ko-KR"/>
              <a:pPr>
                <a:defRPr altLang="en-US" lang="ko-KR"/>
              </a:pPr>
              <a:t>‹#›</a:t>
            </a:fld>
            <a:endParaRPr altLang="en-US"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 showMasterSp="0" type="secHead">
  <p:cSld name="구역 머리글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1048695" name="자유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96" name="자유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97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98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sp>
          <p:nvSpPr>
            <p:cNvPr id="1048699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</p:grpSp>
      <p:sp>
        <p:nvSpPr>
          <p:cNvPr id="1048700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b="0" cap="all" sz="5400"/>
            </a:lvl1pPr>
          </a:lstStyle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701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indent="0" marL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</p:txBody>
      </p:sp>
      <p:sp>
        <p:nvSpPr>
          <p:cNvPr id="104870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 altLang="en-US" lang="ko-KR"/>
            </a:pPr>
            <a:fld id="{21794FCA-B30B-4B0B-A06E-872BCCC939B8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en-US"/>
          </a:p>
        </p:txBody>
      </p:sp>
      <p:sp>
        <p:nvSpPr>
          <p:cNvPr id="104870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70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 altLang="en-US" lang="ko-KR"/>
            </a:pPr>
            <a:fld id="{DF28FB93-0A08-4E7D-8E63-9EFA29F1E093}" type="slidenum">
              <a:rPr altLang="en-US" lang="en-US"/>
              <a:pPr>
                <a:defRPr altLang="en-US" lang="ko-KR"/>
              </a:pPr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preserve="1" type="twoObj">
  <p:cSld name="제목 및 내용 2개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제목 1"/>
          <p:cNvSpPr>
            <a:spLocks noGrp="1"/>
          </p:cNvSpPr>
          <p:nvPr>
            <p:ph type="title"/>
          </p:nvPr>
        </p:nvSpPr>
        <p:spPr/>
        <p:txBody>
          <a:bodyPr/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706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  <a:p>
            <a:pPr lvl="1">
              <a:defRPr altLang="en-US" lang="ko-KR"/>
            </a:pPr>
            <a:r>
              <a:rPr altLang="en-US" lang="ko-KR"/>
              <a:t>둘째 수준</a:t>
            </a:r>
          </a:p>
          <a:p>
            <a:pPr lvl="2">
              <a:defRPr altLang="en-US" lang="ko-KR"/>
            </a:pPr>
            <a:r>
              <a:rPr altLang="en-US" lang="ko-KR"/>
              <a:t>셋째 수준</a:t>
            </a:r>
          </a:p>
          <a:p>
            <a:pPr lvl="3">
              <a:defRPr altLang="en-US" lang="ko-KR"/>
            </a:pPr>
            <a:r>
              <a:rPr altLang="en-US" lang="ko-KR"/>
              <a:t>넷째 수준</a:t>
            </a:r>
          </a:p>
          <a:p>
            <a:pPr lvl="4">
              <a:defRPr altLang="en-US" lang="ko-KR"/>
            </a:pPr>
            <a:r>
              <a:rPr altLang="en-US" lang="ko-KR"/>
              <a:t>다섯째 수준</a:t>
            </a:r>
          </a:p>
        </p:txBody>
      </p:sp>
      <p:sp>
        <p:nvSpPr>
          <p:cNvPr id="1048707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  <a:p>
            <a:pPr lvl="1">
              <a:defRPr altLang="en-US" lang="ko-KR"/>
            </a:pPr>
            <a:r>
              <a:rPr altLang="en-US" lang="ko-KR"/>
              <a:t>둘째 수준</a:t>
            </a:r>
          </a:p>
          <a:p>
            <a:pPr lvl="2">
              <a:defRPr altLang="en-US" lang="ko-KR"/>
            </a:pPr>
            <a:r>
              <a:rPr altLang="en-US" lang="ko-KR"/>
              <a:t>셋째 수준</a:t>
            </a:r>
          </a:p>
          <a:p>
            <a:pPr lvl="3">
              <a:defRPr altLang="en-US" lang="ko-KR"/>
            </a:pPr>
            <a:r>
              <a:rPr altLang="en-US" lang="ko-KR"/>
              <a:t>넷째 수준</a:t>
            </a:r>
          </a:p>
          <a:p>
            <a:pPr lvl="4">
              <a:defRPr altLang="en-US" lang="ko-KR"/>
            </a:pPr>
            <a:r>
              <a:rPr altLang="en-US" lang="ko-KR"/>
              <a:t>다섯째 수준</a:t>
            </a:r>
          </a:p>
        </p:txBody>
      </p:sp>
      <p:sp>
        <p:nvSpPr>
          <p:cNvPr id="104870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 altLang="en-US" lang="ko-KR"/>
            </a:pPr>
            <a:fld id="{82B4FBC9-0152-4321-B5AE-8A4D40C68623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ko-KR"/>
          </a:p>
        </p:txBody>
      </p:sp>
      <p:sp>
        <p:nvSpPr>
          <p:cNvPr id="104870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7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 altLang="en-US" lang="ko-KR"/>
            </a:pPr>
            <a:fld id="{AD22CD3B-FDDF-4998-970C-76E6E0BEC65F}" type="slidenum">
              <a:rPr altLang="en-US" lang="ko-KR"/>
              <a:pPr>
                <a:defRPr altLang="en-US" lang="ko-KR"/>
              </a:pPr>
              <a:t>‹#›</a:t>
            </a:fld>
            <a:endParaRPr altLang="en-US"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type="titleOnly">
  <p:cSld name="제목만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 altLang="en-US" lang="ko-KR"/>
            </a:pPr>
            <a:fld id="{F5271060-A817-4E00-9021-886881503EBB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ko-KR"/>
          </a:p>
        </p:txBody>
      </p:sp>
      <p:sp>
        <p:nvSpPr>
          <p:cNvPr id="104864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64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 altLang="en-US" lang="ko-KR"/>
            </a:pPr>
            <a:fld id="{AD22CD3B-FDDF-4998-970C-76E6E0BEC65F}" type="slidenum">
              <a:rPr altLang="en-US" lang="ko-KR"/>
              <a:pPr>
                <a:defRPr altLang="en-US" lang="ko-KR"/>
              </a:pPr>
              <a:t>‹#›</a:t>
            </a:fld>
            <a:endParaRPr altLang="en-US" lang="ko-KR"/>
          </a:p>
        </p:txBody>
      </p:sp>
      <p:sp>
        <p:nvSpPr>
          <p:cNvPr id="104864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/>
        </p:spPr>
        <p:txBody>
          <a:bodyPr anchor="ctr" bIns="45720" lIns="91440" rIns="91440" tIns="45720" vert="horz"/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preserve="1" type="tbl">
  <p:cSld name="제목 및 표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제목 1"/>
          <p:cNvSpPr>
            <a:spLocks noGrp="1"/>
          </p:cNvSpPr>
          <p:nvPr>
            <p:ph type="title"/>
          </p:nvPr>
        </p:nvSpPr>
        <p:spPr/>
        <p:txBody>
          <a:bodyPr/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712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</a:lvl1pPr>
          </a:lstStyle>
          <a:p>
            <a:pPr lvl="0">
              <a:defRPr altLang="en-US" lang="ko-KR"/>
            </a:pPr>
            <a:r>
              <a:rPr altLang="en-US" lang="ko-KR"/>
              <a:t>표를 추가하려면 아이콘을 클릭하십시오</a:t>
            </a:r>
          </a:p>
        </p:txBody>
      </p:sp>
      <p:sp>
        <p:nvSpPr>
          <p:cNvPr id="1048713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/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fld id="{47ABBE4F-A180-451B-976B-207E95DDA7FB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ko-KR"/>
          </a:p>
        </p:txBody>
      </p:sp>
      <p:sp>
        <p:nvSpPr>
          <p:cNvPr id="1048714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/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715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/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fld id="{AD22CD3B-FDDF-4998-970C-76E6E0BEC65F}" type="slidenum">
              <a:rPr altLang="en-US" lang="ko-KR"/>
              <a:pPr>
                <a:defRPr altLang="en-US" lang="ko-KR"/>
              </a:pPr>
              <a:t>‹#›</a:t>
            </a:fld>
            <a:endParaRPr altLang="en-US"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preserve="1" type="fourObj">
  <p:cSld name="제목 및 내용 4개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제목 1"/>
          <p:cNvSpPr>
            <a:spLocks noGrp="1"/>
          </p:cNvSpPr>
          <p:nvPr>
            <p:ph type="title"/>
          </p:nvPr>
        </p:nvSpPr>
        <p:spPr/>
        <p:txBody>
          <a:bodyPr/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717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  <a:p>
            <a:pPr lvl="1">
              <a:defRPr altLang="en-US" lang="ko-KR"/>
            </a:pPr>
            <a:r>
              <a:rPr altLang="en-US" lang="ko-KR"/>
              <a:t>둘째 수준</a:t>
            </a:r>
          </a:p>
          <a:p>
            <a:pPr lvl="2">
              <a:defRPr altLang="en-US" lang="ko-KR"/>
            </a:pPr>
            <a:r>
              <a:rPr altLang="en-US" lang="ko-KR"/>
              <a:t>셋째 수준</a:t>
            </a:r>
          </a:p>
          <a:p>
            <a:pPr lvl="3">
              <a:defRPr altLang="en-US" lang="ko-KR"/>
            </a:pPr>
            <a:r>
              <a:rPr altLang="en-US" lang="ko-KR"/>
              <a:t>넷째 수준</a:t>
            </a:r>
          </a:p>
          <a:p>
            <a:pPr lvl="4">
              <a:defRPr altLang="en-US" lang="ko-KR"/>
            </a:pPr>
            <a:r>
              <a:rPr altLang="en-US" lang="ko-KR"/>
              <a:t>다섯째 수준</a:t>
            </a:r>
          </a:p>
        </p:txBody>
      </p:sp>
      <p:sp>
        <p:nvSpPr>
          <p:cNvPr id="1048718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  <a:p>
            <a:pPr lvl="1">
              <a:defRPr altLang="en-US" lang="ko-KR"/>
            </a:pPr>
            <a:r>
              <a:rPr altLang="en-US" lang="ko-KR"/>
              <a:t>둘째 수준</a:t>
            </a:r>
          </a:p>
          <a:p>
            <a:pPr lvl="2">
              <a:defRPr altLang="en-US" lang="ko-KR"/>
            </a:pPr>
            <a:r>
              <a:rPr altLang="en-US" lang="ko-KR"/>
              <a:t>셋째 수준</a:t>
            </a:r>
          </a:p>
          <a:p>
            <a:pPr lvl="3">
              <a:defRPr altLang="en-US" lang="ko-KR"/>
            </a:pPr>
            <a:r>
              <a:rPr altLang="en-US" lang="ko-KR"/>
              <a:t>넷째 수준</a:t>
            </a:r>
          </a:p>
          <a:p>
            <a:pPr lvl="4">
              <a:defRPr altLang="en-US" lang="ko-KR"/>
            </a:pPr>
            <a:r>
              <a:rPr altLang="en-US" lang="ko-KR"/>
              <a:t>다섯째 수준</a:t>
            </a:r>
          </a:p>
        </p:txBody>
      </p:sp>
      <p:sp>
        <p:nvSpPr>
          <p:cNvPr id="1048719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  <a:p>
            <a:pPr lvl="1">
              <a:defRPr altLang="en-US" lang="ko-KR"/>
            </a:pPr>
            <a:r>
              <a:rPr altLang="en-US" lang="ko-KR"/>
              <a:t>둘째 수준</a:t>
            </a:r>
          </a:p>
          <a:p>
            <a:pPr lvl="2">
              <a:defRPr altLang="en-US" lang="ko-KR"/>
            </a:pPr>
            <a:r>
              <a:rPr altLang="en-US" lang="ko-KR"/>
              <a:t>셋째 수준</a:t>
            </a:r>
          </a:p>
          <a:p>
            <a:pPr lvl="3">
              <a:defRPr altLang="en-US" lang="ko-KR"/>
            </a:pPr>
            <a:r>
              <a:rPr altLang="en-US" lang="ko-KR"/>
              <a:t>넷째 수준</a:t>
            </a:r>
          </a:p>
          <a:p>
            <a:pPr lvl="4">
              <a:defRPr altLang="en-US" lang="ko-KR"/>
            </a:pPr>
            <a:r>
              <a:rPr altLang="en-US" lang="ko-KR"/>
              <a:t>다섯째 수준</a:t>
            </a:r>
          </a:p>
        </p:txBody>
      </p:sp>
      <p:sp>
        <p:nvSpPr>
          <p:cNvPr id="1048720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  <a:p>
            <a:pPr lvl="1">
              <a:defRPr altLang="en-US" lang="ko-KR"/>
            </a:pPr>
            <a:r>
              <a:rPr altLang="en-US" lang="ko-KR"/>
              <a:t>둘째 수준</a:t>
            </a:r>
          </a:p>
          <a:p>
            <a:pPr lvl="2">
              <a:defRPr altLang="en-US" lang="ko-KR"/>
            </a:pPr>
            <a:r>
              <a:rPr altLang="en-US" lang="ko-KR"/>
              <a:t>셋째 수준</a:t>
            </a:r>
          </a:p>
          <a:p>
            <a:pPr lvl="3">
              <a:defRPr altLang="en-US" lang="ko-KR"/>
            </a:pPr>
            <a:r>
              <a:rPr altLang="en-US" lang="ko-KR"/>
              <a:t>넷째 수준</a:t>
            </a:r>
          </a:p>
          <a:p>
            <a:pPr lvl="4">
              <a:defRPr altLang="en-US" lang="ko-KR"/>
            </a:pPr>
            <a:r>
              <a:rPr altLang="en-US" lang="ko-KR"/>
              <a:t>다섯째 수준</a:t>
            </a:r>
          </a:p>
        </p:txBody>
      </p:sp>
      <p:sp>
        <p:nvSpPr>
          <p:cNvPr id="1048721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/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fld id="{F0DB8ECF-E18C-4D8D-A7A0-FA2FABCA5290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ko-KR"/>
          </a:p>
        </p:txBody>
      </p:sp>
      <p:sp>
        <p:nvSpPr>
          <p:cNvPr id="1048722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/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723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/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fld id="{AD22CD3B-FDDF-4998-970C-76E6E0BEC65F}" type="slidenum">
              <a:rPr altLang="en-US" lang="ko-KR"/>
              <a:pPr>
                <a:defRPr altLang="en-US" lang="ko-KR"/>
              </a:pPr>
              <a:t>‹#›</a:t>
            </a:fld>
            <a:endParaRPr altLang="en-US"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preserve="1" showMasterSp="0" type="picTx">
  <p:cSld name="그림 및 설명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grpSp>
        <p:nvGrpSpPr>
          <p:cNvPr id="4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1048670" name="자유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grpSp>
          <p:nvGrpSpPr>
            <p:cNvPr id="42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48671" name="자유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72" name="자유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73" name="자유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74" name="자유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75" name="자유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676" name="자유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</p:grpSp>
      </p:grpSp>
      <p:sp>
        <p:nvSpPr>
          <p:cNvPr id="1048677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b="0" sz="2000"/>
            </a:lvl1pPr>
          </a:lstStyle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678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>
              <a:defRPr altLang="en-US" lang="ko-KR"/>
            </a:pPr>
            <a:r>
              <a:rPr altLang="en-US" lang="ko-KR"/>
              <a:t>그림을 추가하려면 아이콘을 클릭하십시오</a:t>
            </a:r>
          </a:p>
        </p:txBody>
      </p:sp>
      <p:sp>
        <p:nvSpPr>
          <p:cNvPr id="1048679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</p:txBody>
      </p:sp>
      <p:sp>
        <p:nvSpPr>
          <p:cNvPr id="1048680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/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fld id="{8C9FE912-2C94-4152-970B-97CA7CEA7709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ko-KR"/>
          </a:p>
        </p:txBody>
      </p:sp>
      <p:sp>
        <p:nvSpPr>
          <p:cNvPr id="1048681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/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682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/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fld id="{AD22CD3B-FDDF-4998-970C-76E6E0BEC65F}" type="slidenum">
              <a:rPr altLang="en-US" lang="ko-KR"/>
              <a:pPr>
                <a:defRPr altLang="en-US" lang="ko-KR"/>
              </a:pPr>
              <a:t>‹#›</a:t>
            </a:fld>
            <a:endParaRPr altLang="en-US"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자유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altLang="en-US" lang="ko-KR"/>
            </a:pPr>
            <a:endParaRPr altLang="ko-KR" lang="en-US"/>
          </a:p>
        </p:txBody>
      </p:sp>
      <p:grpSp>
        <p:nvGrpSpPr>
          <p:cNvPr id="10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48577" name="자유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altLang="en-US" lang="ko-KR"/>
              </a:pPr>
              <a:endParaRPr altLang="ko-KR" lang="en-US"/>
            </a:p>
          </p:txBody>
        </p:sp>
        <p:grpSp>
          <p:nvGrpSpPr>
            <p:cNvPr id="11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48578" name="자유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579" name="자유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580" name="자유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581" name="자유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  <p:sp>
            <p:nvSpPr>
              <p:cNvPr id="1048582" name="자유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altLang="en-US" lang="ko-KR"/>
                </a:pPr>
                <a:endParaRPr altLang="ko-KR" lang="en-US"/>
              </a:p>
            </p:txBody>
          </p:sp>
        </p:grpSp>
      </p:grpSp>
      <p:sp>
        <p:nvSpPr>
          <p:cNvPr id="1048583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/>
        </p:spPr>
        <p:txBody>
          <a:bodyPr anchor="ctr" bIns="45720" lIns="91440" rIns="91440" tIns="45720" vert="horz"/>
          <a:p>
            <a:pPr lvl="0">
              <a:defRPr altLang="en-US" lang="ko-KR"/>
            </a:pPr>
            <a:r>
              <a:rPr altLang="en-US" lang="ko-KR"/>
              <a:t>마스터 제목 스타일 편집</a:t>
            </a:r>
          </a:p>
        </p:txBody>
      </p:sp>
      <p:sp>
        <p:nvSpPr>
          <p:cNvPr id="1048584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/>
        </p:spPr>
        <p:txBody>
          <a:bodyPr bIns="45720" lIns="91440" rIns="91440" tIns="45720" vert="horz"/>
          <a:p>
            <a:pPr lvl="0">
              <a:defRPr altLang="en-US" lang="ko-KR"/>
            </a:pPr>
            <a:r>
              <a:rPr altLang="en-US" lang="ko-KR"/>
              <a:t>마스터 텍스트 스타일을 편집합니다</a:t>
            </a:r>
          </a:p>
          <a:p>
            <a:pPr lvl="1">
              <a:defRPr altLang="en-US" lang="ko-KR"/>
            </a:pPr>
            <a:r>
              <a:rPr altLang="en-US" lang="ko-KR"/>
              <a:t>둘째 수준</a:t>
            </a:r>
          </a:p>
          <a:p>
            <a:pPr lvl="2">
              <a:defRPr altLang="en-US" lang="ko-KR"/>
            </a:pPr>
            <a:r>
              <a:rPr altLang="en-US" lang="ko-KR"/>
              <a:t>셋째 수준</a:t>
            </a:r>
          </a:p>
          <a:p>
            <a:pPr lvl="3">
              <a:defRPr altLang="en-US" lang="ko-KR"/>
            </a:pPr>
            <a:r>
              <a:rPr altLang="en-US" lang="ko-KR"/>
              <a:t>넷째 수준</a:t>
            </a:r>
          </a:p>
          <a:p>
            <a:pPr lvl="4">
              <a:defRPr altLang="en-US" lang="ko-KR"/>
            </a:pPr>
            <a:r>
              <a:rPr altLang="en-US" lang="ko-KR"/>
              <a:t>다섯째 수준</a:t>
            </a:r>
          </a:p>
          <a:p>
            <a:pPr lvl="8">
              <a:defRPr altLang="en-US" lang="ko-KR"/>
            </a:pPr>
            <a:endParaRPr altLang="ko-KR" lang="en-US"/>
          </a:p>
        </p:txBody>
      </p:sp>
      <p:sp>
        <p:nvSpPr>
          <p:cNvPr id="1048585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/>
        </p:spPr>
        <p:txBody>
          <a:bodyPr anchor="ctr" bIns="45720" lIns="91440" rIns="91440" tIns="45720" vert="horz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fld id="{FD839B8E-F55D-4BF8-852C-25AF74D46B3E}" type="datetime1">
              <a:rPr altLang="en-US" lang="ko-KR"/>
              <a:pPr>
                <a:defRPr altLang="en-US" lang="ko-KR"/>
              </a:pPr>
              <a:t>2020-10-06</a:t>
            </a:fld>
            <a:endParaRPr altLang="en-US" lang="ko-KR"/>
          </a:p>
        </p:txBody>
      </p:sp>
      <p:sp>
        <p:nvSpPr>
          <p:cNvPr id="104858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/>
        </p:spPr>
        <p:txBody>
          <a:bodyPr anchor="ctr" bIns="45720" lIns="91440" rIns="91440" tIns="45720" vert="horz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endParaRPr altLang="en-US" lang="ko-KR"/>
          </a:p>
        </p:txBody>
      </p:sp>
      <p:sp>
        <p:nvSpPr>
          <p:cNvPr id="104858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/>
        </p:spPr>
        <p:txBody>
          <a:bodyPr anchor="ctr" bIns="45720" lIns="91440" rIns="91440" tIns="45720" vert="horz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altLang="en-US" lang="ko-KR"/>
            </a:pPr>
            <a:fld id="{AD22CD3B-FDDF-4998-970C-76E6E0BEC65F}" type="slidenum">
              <a:rPr altLang="en-US" lang="ko-KR"/>
              <a:pPr>
                <a:defRPr altLang="en-US" lang="ko-KR"/>
              </a:pPr>
              <a:t>‹#›</a:t>
            </a:fld>
            <a:endParaRPr altLang="en-US" lang="ko-KR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defTabSz="914400" eaLnBrk="1" hangingPunct="1" latinLnBrk="1" rtl="0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06700" latinLnBrk="1" marL="266700" rtl="0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57175" latinLnBrk="1" marL="447675" rtl="0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0975" latinLnBrk="1" marL="628650" rtl="0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0975" latinLnBrk="1" marL="809625" rtl="0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71450" latinLnBrk="1" marL="990600" rtl="0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173038" latinLnBrk="1" marL="1160463" rtl="0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188913" latinLnBrk="1" marL="1349375" rtl="0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algn="l" pos="1349375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174625" latinLnBrk="1" marL="1524000" rtl="0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174625" latinLnBrk="1" marL="1698625" rtl="0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캡스톤 디자인 </a:t>
            </a:r>
            <a:r>
              <a:rPr lang="en-US" altLang="ko-KR"/>
              <a:t>2</a:t>
            </a:r>
            <a:r>
              <a:rPr lang="ko-KR" altLang="en-US"/>
              <a:t>조 </a:t>
            </a:r>
            <a:r>
              <a:rPr lang="en-US" altLang="ko-KR"/>
              <a:t>7</a:t>
            </a:r>
            <a:r>
              <a:rPr lang="ko-KR" altLang="en-US"/>
              <a:t>주차</a:t>
            </a:r>
            <a:endParaRPr lang="ko-KR" altLang="en-US"/>
          </a:p>
        </p:txBody>
      </p:sp>
      <p:sp>
        <p:nvSpPr>
          <p:cNvPr id="1048603" name="부제목 2"/>
          <p:cNvSpPr>
            <a:spLocks noGrp="1"/>
          </p:cNvSpPr>
          <p:nvPr>
            <p:ph type="subTitle" idx="1"/>
          </p:nvPr>
        </p:nvSpPr>
        <p:spPr>
          <a:xfrm>
            <a:off x="2270586" y="3635211"/>
            <a:ext cx="9631127" cy="2647357"/>
          </a:xfrm>
        </p:spPr>
        <p:txBody>
          <a:bodyPr/>
          <a:lstStyle/>
          <a:p>
            <a:pPr algn="r">
              <a:defRPr/>
            </a:pPr>
            <a:r>
              <a:rPr lang="ko-KR" altLang="en-US"/>
              <a:t>인공지능 헬스트레이너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201704082</a:t>
            </a:r>
            <a:r>
              <a:rPr lang="ko-KR" altLang="en-US"/>
              <a:t> 오세훈</a:t>
            </a:r>
            <a:endParaRPr lang="ko-KR" altLang="en-US"/>
          </a:p>
          <a:p>
            <a:pPr algn="r">
              <a:defRPr/>
            </a:pPr>
            <a:r>
              <a:rPr lang="en-US" altLang="ko-KR"/>
              <a:t>201518022</a:t>
            </a:r>
            <a:r>
              <a:rPr lang="ko-KR" altLang="en-US"/>
              <a:t> 김은혜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                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10486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작품</a:t>
            </a:r>
            <a:r>
              <a:rPr lang="en-US" altLang="ko-KR"/>
              <a:t> </a:t>
            </a:r>
            <a:r>
              <a:rPr lang="ko-KR" altLang="en-US"/>
              <a:t>진행 상황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운동 추가하기</a:t>
            </a:r>
            <a:r>
              <a:rPr lang="en-US" altLang="ko-KR"/>
              <a:t>(</a:t>
            </a:r>
            <a:r>
              <a:rPr lang="ko-KR" altLang="en-US"/>
              <a:t>프런트 레이즈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문제점</a:t>
            </a:r>
            <a:r>
              <a:rPr lang="en-US" altLang="ko-KR"/>
              <a:t>, </a:t>
            </a:r>
            <a:r>
              <a:rPr lang="ko-KR" altLang="en-US"/>
              <a:t>앞으로의 계획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작품</a:t>
            </a:r>
            <a:r>
              <a:rPr lang="en-US" altLang="ko-KR"/>
              <a:t> </a:t>
            </a:r>
            <a:r>
              <a:rPr lang="ko-KR" altLang="en-US"/>
              <a:t>진행 상황</a:t>
            </a:r>
            <a:endParaRPr lang="ko-KR" altLang="en-US"/>
          </a:p>
        </p:txBody>
      </p:sp>
      <p:pic>
        <p:nvPicPr>
          <p:cNvPr id="2097152" name="그림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31799" y="1002959"/>
            <a:ext cx="2340292" cy="4680585"/>
          </a:xfrm>
          <a:prstGeom prst="rect">
            <a:avLst/>
          </a:prstGeom>
        </p:spPr>
      </p:pic>
      <p:pic>
        <p:nvPicPr>
          <p:cNvPr id="2097153" name="그림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344106" y="1002960"/>
            <a:ext cx="2340292" cy="4680585"/>
          </a:xfrm>
          <a:prstGeom prst="rect">
            <a:avLst/>
          </a:prstGeom>
        </p:spPr>
      </p:pic>
      <p:pic>
        <p:nvPicPr>
          <p:cNvPr id="2097154" name="그림 5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342944" y="1088707"/>
            <a:ext cx="2340292" cy="4680585"/>
          </a:xfrm>
          <a:prstGeom prst="rect">
            <a:avLst/>
          </a:prstGeom>
        </p:spPr>
      </p:pic>
      <p:pic>
        <p:nvPicPr>
          <p:cNvPr id="2097155" name="그림 6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394505" y="1088707"/>
            <a:ext cx="2340292" cy="4680585"/>
          </a:xfrm>
          <a:prstGeom prst="rect">
            <a:avLst/>
          </a:prstGeom>
        </p:spPr>
      </p:pic>
      <p:sp>
        <p:nvSpPr>
          <p:cNvPr id="1048612" name="직사각형 7"/>
          <p:cNvSpPr/>
          <p:nvPr/>
        </p:nvSpPr>
        <p:spPr>
          <a:xfrm>
            <a:off x="1337909" y="3098270"/>
            <a:ext cx="511527" cy="555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8613" name="직사각형 8"/>
          <p:cNvSpPr/>
          <p:nvPr/>
        </p:nvSpPr>
        <p:spPr>
          <a:xfrm>
            <a:off x="3344106" y="2562753"/>
            <a:ext cx="2381475" cy="49646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048614" name="직사각형 9"/>
          <p:cNvSpPr/>
          <p:nvPr/>
        </p:nvSpPr>
        <p:spPr>
          <a:xfrm>
            <a:off x="6342944" y="2218795"/>
            <a:ext cx="388055" cy="27781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cxnSp>
        <p:nvCxnSpPr>
          <p:cNvPr id="3145728" name="직선 화살표 연결선 10"/>
          <p:cNvCxnSpPr>
            <a:stCxn id="2097152" idx="3"/>
            <a:endCxn id="2097153" idx="1"/>
          </p:cNvCxnSpPr>
          <p:nvPr/>
        </p:nvCxnSpPr>
        <p:spPr>
          <a:xfrm>
            <a:off x="2772091" y="3343252"/>
            <a:ext cx="57201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직선 화살표 연결선 11"/>
          <p:cNvCxnSpPr>
            <a:endCxn id="2097154" idx="1"/>
          </p:cNvCxnSpPr>
          <p:nvPr/>
        </p:nvCxnSpPr>
        <p:spPr>
          <a:xfrm>
            <a:off x="5725582" y="3429000"/>
            <a:ext cx="61736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145730" name="직선 화살표 연결선 12"/>
          <p:cNvCxnSpPr>
            <a:stCxn id="2097154" idx="3"/>
          </p:cNvCxnSpPr>
          <p:nvPr/>
        </p:nvCxnSpPr>
        <p:spPr>
          <a:xfrm>
            <a:off x="8683238" y="3429000"/>
            <a:ext cx="711266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048615" name="TextBox 13"/>
          <p:cNvSpPr txBox="1"/>
          <p:nvPr/>
        </p:nvSpPr>
        <p:spPr>
          <a:xfrm>
            <a:off x="1337909" y="2774420"/>
            <a:ext cx="511528" cy="3669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1.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48616" name="TextBox 15"/>
          <p:cNvSpPr txBox="1"/>
          <p:nvPr/>
        </p:nvSpPr>
        <p:spPr>
          <a:xfrm>
            <a:off x="4299672" y="2218795"/>
            <a:ext cx="511528" cy="3669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2.</a:t>
            </a:r>
            <a:endParaRPr kumimoji="0" lang="en-US" altLang="ko-KR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048617" name="TextBox 16"/>
          <p:cNvSpPr txBox="1"/>
          <p:nvPr/>
        </p:nvSpPr>
        <p:spPr>
          <a:xfrm>
            <a:off x="6730999" y="2174238"/>
            <a:ext cx="511528" cy="3670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3.</a:t>
            </a:r>
            <a:endParaRPr kumimoji="0" lang="en-US" altLang="ko-KR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048618" name="TextBox 17"/>
          <p:cNvSpPr txBox="1"/>
          <p:nvPr/>
        </p:nvSpPr>
        <p:spPr>
          <a:xfrm>
            <a:off x="3851451" y="6053323"/>
            <a:ext cx="4489097" cy="3880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>
                <a:solidFill>
                  <a:schemeClr val="accent2"/>
                </a:solidFill>
              </a:rPr>
              <a:t>실제 스마트폰에서 구동한 자료</a:t>
            </a:r>
            <a:endParaRPr lang="ko-KR" altLang="en-US" sz="2000">
              <a:solidFill>
                <a:schemeClr val="accent2"/>
              </a:solidFill>
            </a:endParaRPr>
          </a:p>
        </p:txBody>
      </p:sp>
      <p:sp>
        <p:nvSpPr>
          <p:cNvPr id="3145731" name="직사각형 8"/>
          <p:cNvSpPr/>
          <p:nvPr/>
        </p:nvSpPr>
        <p:spPr>
          <a:xfrm>
            <a:off x="3302923" y="3429000"/>
            <a:ext cx="2381475" cy="49646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3145733" name="TextBox 4"/>
          <p:cNvSpPr txBox="1"/>
          <p:nvPr/>
        </p:nvSpPr>
        <p:spPr>
          <a:xfrm>
            <a:off x="3302922" y="3559315"/>
            <a:ext cx="2381475" cy="36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3145734" name="TextBox 6"/>
          <p:cNvSpPr txBox="1"/>
          <p:nvPr/>
        </p:nvSpPr>
        <p:spPr>
          <a:xfrm>
            <a:off x="3058098" y="4044077"/>
            <a:ext cx="3478873" cy="364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인터페이스 추가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(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프런트 레이즈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)</a:t>
            </a:r>
            <a:endParaRPr kumimoji="0" lang="en-US" altLang="ko-KR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1. </a:t>
            </a:r>
            <a:r>
              <a:rPr lang="ko-KR" altLang="en-US"/>
              <a:t>운동 추가하기</a:t>
            </a:r>
            <a:r>
              <a:rPr lang="en-US" altLang="ko-KR"/>
              <a:t>(</a:t>
            </a:r>
            <a:r>
              <a:rPr lang="ko-KR" altLang="en-US"/>
              <a:t>프런트 레이즈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프런트레이즈 운동방법보기</a:t>
            </a:r>
            <a:endParaRPr lang="ko-KR" altLang="en-US"/>
          </a:p>
          <a:p>
            <a:pPr>
              <a:defRPr/>
            </a:pPr>
            <a:r>
              <a:rPr lang="en-US" altLang="ko-KR"/>
              <a:t>https://terms.naver.com/entry.nhn?docId=938851&amp;cid=51030&amp;categoryId=51030&amp;expCategoryId=51030#TABLE_OF_CONTENT2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98092" y="1308100"/>
            <a:ext cx="9795815" cy="49609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학습 자료 만들기</a:t>
            </a:r>
            <a:r>
              <a:rPr lang="en-US" altLang="ko-KR"/>
              <a:t>,</a:t>
            </a:r>
            <a:r>
              <a:rPr lang="ko-KR" altLang="en-US"/>
              <a:t> 인공지능 학습시키기</a:t>
            </a:r>
            <a:r>
              <a:rPr lang="en-US" altLang="ko-KR"/>
              <a:t>(</a:t>
            </a:r>
            <a:r>
              <a:rPr lang="ko-KR" altLang="en-US"/>
              <a:t>프런트 레이즈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1719614" y="1677538"/>
            <a:ext cx="670278" cy="243416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9892" y="1616173"/>
            <a:ext cx="2716389" cy="36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ready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라고 이름을 바꿈</a:t>
            </a:r>
            <a:endParaRPr kumimoji="0" lang="ko-KR" altLang="en-US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457" y="2085163"/>
            <a:ext cx="4465542" cy="82872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148699"/>
            <a:ext cx="3079928" cy="640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웹캠을 이용해 자세를 취해서 학습 자료를 만듬</a:t>
            </a:r>
            <a:endParaRPr kumimoji="0" lang="ko-KR" altLang="en-US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2239" y="3788569"/>
            <a:ext cx="1545400" cy="36080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2239" y="4699669"/>
            <a:ext cx="3590815" cy="64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각각의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Class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에서 취한 자세를 </a:t>
            </a:r>
            <a:endParaRPr kumimoji="0" lang="ko-KR" altLang="en-US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Train Model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을 눌러 학습을 시켜줌 </a:t>
            </a:r>
            <a:endParaRPr kumimoji="0" lang="ko-KR" altLang="en-US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19614" y="2360018"/>
            <a:ext cx="583687" cy="42890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111815"/>
            <a:ext cx="5549424" cy="3513588"/>
          </a:xfrm>
          <a:prstGeom prst="rect">
            <a:avLst/>
          </a:prstGeom>
        </p:spPr>
      </p:pic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546576" y="2111815"/>
            <a:ext cx="5549424" cy="35135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인공지능 만들기</a:t>
            </a:r>
            <a:r>
              <a:rPr lang="en-US" altLang="ko-KR"/>
              <a:t>(</a:t>
            </a:r>
            <a:r>
              <a:rPr lang="ko-KR" altLang="en-US"/>
              <a:t>프런트 레이즈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1078841" y="2545780"/>
            <a:ext cx="5017158" cy="2364892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565" y="1747762"/>
            <a:ext cx="5331435" cy="364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!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+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enter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를 이용해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html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기본 코딩을 작성</a:t>
            </a:r>
            <a:endParaRPr kumimoji="0" lang="ko-KR" altLang="en-US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1470486"/>
            <a:ext cx="5612452" cy="365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74790" y="3800875"/>
            <a:ext cx="659903" cy="45372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4694" y="3845298"/>
            <a:ext cx="4061306" cy="63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이 부분에 복사한 </a:t>
            </a:r>
            <a:endParaRPr kumimoji="0" lang="ko-KR" altLang="en-US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코드를 붙혀 넣는다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  <a:endParaRPr kumimoji="0" lang="en-US" altLang="ko-KR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62133" y="2111815"/>
            <a:ext cx="5173021" cy="3513588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13989" y="1746932"/>
            <a:ext cx="5331435" cy="365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그러면 밑에 처럼 나온다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  <a:endParaRPr kumimoji="0" lang="en-US" altLang="ko-KR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지난주 문제점</a:t>
            </a:r>
            <a:endParaRPr lang="ko-KR" altLang="en-US"/>
          </a:p>
        </p:txBody>
      </p:sp>
      <p:sp>
        <p:nvSpPr>
          <p:cNvPr id="104863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플레이스토어 앱 등록 방법을 찾아 보았는데</a:t>
            </a:r>
            <a:r>
              <a:rPr lang="en-US" altLang="ko-KR"/>
              <a:t>,</a:t>
            </a:r>
            <a:r>
              <a:rPr lang="ko-KR" altLang="en-US"/>
              <a:t> 직접 제작한 사이트를 만들어야 저작권이 승인 되어 어플을 등록할 수 있다</a:t>
            </a:r>
            <a:r>
              <a:rPr lang="en-US" altLang="ko-KR"/>
              <a:t>.</a:t>
            </a:r>
            <a:r>
              <a:rPr lang="ko-KR" altLang="en-US"/>
              <a:t> 그런데 인공지능 헬스트레이너 앱에서 운동방법보기를 클릭하면 네이버 웹사이트으로 들어 가기 때문에 앱 등록할 수 없었다.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유튜브를 이용해 영상을 운동 설명 영상을 제작하는 방법으로 플레이스토어에 등록을 시도하려했지만 유튜브 또한 저작권 승인에 어려움이 있었다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따라서 교내경진대회에서 플레이스토어에 앱 등록은 하지 않고 모니터</a:t>
            </a:r>
            <a:r>
              <a:rPr lang="en-US" altLang="ko-KR"/>
              <a:t>,</a:t>
            </a:r>
            <a:r>
              <a:rPr lang="ko-KR" altLang="en-US"/>
              <a:t> 웹캠</a:t>
            </a:r>
            <a:r>
              <a:rPr lang="en-US" altLang="ko-KR"/>
              <a:t>,</a:t>
            </a:r>
            <a:r>
              <a:rPr lang="ko-KR" altLang="en-US"/>
              <a:t> 노트북</a:t>
            </a:r>
            <a:r>
              <a:rPr lang="en-US" altLang="ko-KR"/>
              <a:t>,</a:t>
            </a:r>
            <a:r>
              <a:rPr lang="ko-KR" altLang="en-US"/>
              <a:t> 태블릿</a:t>
            </a:r>
            <a:r>
              <a:rPr lang="en-US" altLang="ko-KR"/>
              <a:t>PC,</a:t>
            </a:r>
            <a:r>
              <a:rPr lang="ko-KR" altLang="en-US"/>
              <a:t> 스마트폰 등을 이용하여 전시하기로 생각하였다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 algn="ctr">
              <a:defRPr/>
            </a:pPr>
            <a:endParaRPr lang="ko-KR" altLang="en-US"/>
          </a:p>
        </p:txBody>
      </p:sp>
      <p:sp>
        <p:nvSpPr>
          <p:cNvPr id="1048639" name="TextBox 8"/>
          <p:cNvSpPr txBox="1"/>
          <p:nvPr/>
        </p:nvSpPr>
        <p:spPr>
          <a:xfrm>
            <a:off x="1937963" y="5203872"/>
            <a:ext cx="3329297" cy="3663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048640" name="TextBox 10"/>
          <p:cNvSpPr txBox="1"/>
          <p:nvPr/>
        </p:nvSpPr>
        <p:spPr>
          <a:xfrm>
            <a:off x="7207941" y="5431859"/>
            <a:ext cx="3329297" cy="3669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b="1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앞으로의 계획</a:t>
            </a:r>
            <a:endParaRPr lang="ko-KR" altLang="en-US"/>
          </a:p>
        </p:txBody>
      </p:sp>
      <p:sp>
        <p:nvSpPr>
          <p:cNvPr id="104864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운동 수정하기 </a:t>
            </a:r>
            <a:r>
              <a:rPr lang="en-US" altLang="ko-KR"/>
              <a:t>-&gt;</a:t>
            </a:r>
            <a:r>
              <a:rPr lang="ko-KR" altLang="en-US"/>
              <a:t> 인공지능이 잘 못된 자세를 인식하여 말 할 수 있게 하기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결과보고서 작성하기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169</ep:Words>
  <ep:PresentationFormat/>
  <ep:Paragraphs>35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캡스톤 디자인 2조 7주차</vt:lpstr>
      <vt:lpstr>목차</vt:lpstr>
      <vt:lpstr>작품 진행 상황</vt:lpstr>
      <vt:lpstr>1. 운동 추가하기(프런트 레이즈)</vt:lpstr>
      <vt:lpstr>1. 학습 자료 만들기, 인공지능 학습시키기(프런트 레이즈)</vt:lpstr>
      <vt:lpstr>1. 인공지능 만들기(프런트 레이즈)</vt:lpstr>
      <vt:lpstr>지난주 문제점</vt:lpstr>
      <vt:lpstr>앞으로의 계획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2020-09-23T17:11:25.000</dcterms:created>
  <dc:creator>김은혜</dc:creator>
  <cp:lastModifiedBy>김은혜</cp:lastModifiedBy>
  <dcterms:modified xsi:type="dcterms:W3CDTF">2020-10-13T06:10:10.465</dcterms:modified>
  <cp:revision>15</cp:revision>
  <dc:title>캡스톤 디자인 2조 5주차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