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58F2-A7C9-4ECE-9B3C-9FE67F645F9C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A059-3424-4D03-BA7A-D0E7F0BD3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58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58F2-A7C9-4ECE-9B3C-9FE67F645F9C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A059-3424-4D03-BA7A-D0E7F0BD3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58F2-A7C9-4ECE-9B3C-9FE67F645F9C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A059-3424-4D03-BA7A-D0E7F0BD3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72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58F2-A7C9-4ECE-9B3C-9FE67F645F9C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A059-3424-4D03-BA7A-D0E7F0BD3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38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58F2-A7C9-4ECE-9B3C-9FE67F645F9C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A059-3424-4D03-BA7A-D0E7F0BD3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58F2-A7C9-4ECE-9B3C-9FE67F645F9C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A059-3424-4D03-BA7A-D0E7F0BD3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52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58F2-A7C9-4ECE-9B3C-9FE67F645F9C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A059-3424-4D03-BA7A-D0E7F0BD3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25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58F2-A7C9-4ECE-9B3C-9FE67F645F9C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A059-3424-4D03-BA7A-D0E7F0BD3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324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58F2-A7C9-4ECE-9B3C-9FE67F645F9C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A059-3424-4D03-BA7A-D0E7F0BD3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04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58F2-A7C9-4ECE-9B3C-9FE67F645F9C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A059-3424-4D03-BA7A-D0E7F0BD3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46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58F2-A7C9-4ECE-9B3C-9FE67F645F9C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A059-3424-4D03-BA7A-D0E7F0BD3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56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758F2-A7C9-4ECE-9B3C-9FE67F645F9C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5A059-3424-4D03-BA7A-D0E7F0BD3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69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27739" y="2945425"/>
            <a:ext cx="215411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a=80;</a:t>
            </a:r>
            <a:endParaRPr lang="ko-KR" altLang="en-US" dirty="0"/>
          </a:p>
        </p:txBody>
      </p:sp>
      <p:sp>
        <p:nvSpPr>
          <p:cNvPr id="5" name="육각형 4"/>
          <p:cNvSpPr/>
          <p:nvPr/>
        </p:nvSpPr>
        <p:spPr>
          <a:xfrm>
            <a:off x="2004647" y="2162908"/>
            <a:ext cx="2400300" cy="43961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a;</a:t>
            </a:r>
            <a:endParaRPr lang="ko-KR" altLang="en-US" dirty="0"/>
          </a:p>
        </p:txBody>
      </p:sp>
      <p:sp>
        <p:nvSpPr>
          <p:cNvPr id="6" name="다이아몬드 5"/>
          <p:cNvSpPr/>
          <p:nvPr/>
        </p:nvSpPr>
        <p:spPr>
          <a:xfrm>
            <a:off x="2004647" y="3912580"/>
            <a:ext cx="2400300" cy="6682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a&gt;=60</a:t>
            </a:r>
            <a:endParaRPr lang="ko-KR" altLang="en-US" dirty="0"/>
          </a:p>
        </p:txBody>
      </p:sp>
      <p:sp>
        <p:nvSpPr>
          <p:cNvPr id="7" name="순서도: 연결자 6"/>
          <p:cNvSpPr/>
          <p:nvPr/>
        </p:nvSpPr>
        <p:spPr>
          <a:xfrm>
            <a:off x="2699238" y="4879735"/>
            <a:ext cx="1011117" cy="101111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pass</a:t>
            </a:r>
            <a:endParaRPr lang="ko-KR" altLang="en-US" dirty="0"/>
          </a:p>
        </p:txBody>
      </p:sp>
      <p:sp>
        <p:nvSpPr>
          <p:cNvPr id="8" name="순서도: 연결자 7"/>
          <p:cNvSpPr/>
          <p:nvPr/>
        </p:nvSpPr>
        <p:spPr>
          <a:xfrm>
            <a:off x="6471138" y="1591407"/>
            <a:ext cx="1011117" cy="101111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pass</a:t>
            </a:r>
            <a:endParaRPr lang="ko-KR" altLang="en-US" dirty="0"/>
          </a:p>
        </p:txBody>
      </p:sp>
      <p:sp>
        <p:nvSpPr>
          <p:cNvPr id="9" name="순서도: 천공 테이프 8"/>
          <p:cNvSpPr/>
          <p:nvPr/>
        </p:nvSpPr>
        <p:spPr>
          <a:xfrm>
            <a:off x="6471138" y="2848714"/>
            <a:ext cx="1156188" cy="135401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</a:t>
            </a:r>
            <a:r>
              <a:rPr lang="ko-KR" altLang="en-US" dirty="0" smtClean="0"/>
              <a:t>합격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10" name="순서도: 연결자 9"/>
          <p:cNvSpPr/>
          <p:nvPr/>
        </p:nvSpPr>
        <p:spPr>
          <a:xfrm>
            <a:off x="4404947" y="4879735"/>
            <a:ext cx="1011117" cy="101111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fail</a:t>
            </a:r>
            <a:endParaRPr lang="ko-KR" altLang="en-US" dirty="0"/>
          </a:p>
        </p:txBody>
      </p:sp>
      <p:sp>
        <p:nvSpPr>
          <p:cNvPr id="11" name="순서도: 연결자 10"/>
          <p:cNvSpPr/>
          <p:nvPr/>
        </p:nvSpPr>
        <p:spPr>
          <a:xfrm>
            <a:off x="8660421" y="1591407"/>
            <a:ext cx="1011117" cy="101111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fail</a:t>
            </a:r>
            <a:endParaRPr lang="ko-KR" altLang="en-US" dirty="0"/>
          </a:p>
        </p:txBody>
      </p:sp>
      <p:sp>
        <p:nvSpPr>
          <p:cNvPr id="12" name="순서도: 천공 테이프 11"/>
          <p:cNvSpPr/>
          <p:nvPr/>
        </p:nvSpPr>
        <p:spPr>
          <a:xfrm>
            <a:off x="8660421" y="2848714"/>
            <a:ext cx="1156188" cy="135401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</a:t>
            </a:r>
            <a:r>
              <a:rPr lang="ko-KR" altLang="en-US" dirty="0" smtClean="0"/>
              <a:t>불합격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303585" y="1433147"/>
            <a:ext cx="1828800" cy="48357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34832" y="4712678"/>
            <a:ext cx="1828800" cy="48357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324115" y="4712678"/>
            <a:ext cx="1828800" cy="48357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13" idx="2"/>
          </p:cNvCxnSpPr>
          <p:nvPr/>
        </p:nvCxnSpPr>
        <p:spPr>
          <a:xfrm flipH="1">
            <a:off x="3204796" y="1916724"/>
            <a:ext cx="13189" cy="24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4" idx="0"/>
          </p:cNvCxnSpPr>
          <p:nvPr/>
        </p:nvCxnSpPr>
        <p:spPr>
          <a:xfrm flipH="1">
            <a:off x="3204797" y="2602524"/>
            <a:ext cx="6593" cy="342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" idx="2"/>
            <a:endCxn id="6" idx="0"/>
          </p:cNvCxnSpPr>
          <p:nvPr/>
        </p:nvCxnSpPr>
        <p:spPr>
          <a:xfrm>
            <a:off x="3204797" y="3569679"/>
            <a:ext cx="0" cy="342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6" idx="2"/>
            <a:endCxn id="7" idx="0"/>
          </p:cNvCxnSpPr>
          <p:nvPr/>
        </p:nvCxnSpPr>
        <p:spPr>
          <a:xfrm>
            <a:off x="3204797" y="4580796"/>
            <a:ext cx="0" cy="298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6" idx="3"/>
            <a:endCxn id="10" idx="0"/>
          </p:cNvCxnSpPr>
          <p:nvPr/>
        </p:nvCxnSpPr>
        <p:spPr>
          <a:xfrm>
            <a:off x="4404947" y="4246688"/>
            <a:ext cx="505559" cy="6330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84274" y="4545600"/>
            <a:ext cx="52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413738" y="3859824"/>
            <a:ext cx="49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8" idx="4"/>
            <a:endCxn id="9" idx="0"/>
          </p:cNvCxnSpPr>
          <p:nvPr/>
        </p:nvCxnSpPr>
        <p:spPr>
          <a:xfrm>
            <a:off x="6976697" y="2602524"/>
            <a:ext cx="72535" cy="381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9" idx="2"/>
            <a:endCxn id="14" idx="0"/>
          </p:cNvCxnSpPr>
          <p:nvPr/>
        </p:nvCxnSpPr>
        <p:spPr>
          <a:xfrm>
            <a:off x="7049232" y="4067328"/>
            <a:ext cx="0" cy="64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1" idx="4"/>
            <a:endCxn id="12" idx="0"/>
          </p:cNvCxnSpPr>
          <p:nvPr/>
        </p:nvCxnSpPr>
        <p:spPr>
          <a:xfrm>
            <a:off x="9165980" y="2602524"/>
            <a:ext cx="72535" cy="381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2" idx="2"/>
            <a:endCxn id="15" idx="0"/>
          </p:cNvCxnSpPr>
          <p:nvPr/>
        </p:nvCxnSpPr>
        <p:spPr>
          <a:xfrm>
            <a:off x="9238515" y="4067328"/>
            <a:ext cx="0" cy="64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95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978270" y="553916"/>
            <a:ext cx="1828800" cy="48357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13412" y="2242037"/>
            <a:ext cx="2154116" cy="465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hap=0;</a:t>
            </a:r>
            <a:endParaRPr lang="ko-KR" altLang="en-US" dirty="0"/>
          </a:p>
        </p:txBody>
      </p:sp>
      <p:sp>
        <p:nvSpPr>
          <p:cNvPr id="6" name="육각형 5"/>
          <p:cNvSpPr/>
          <p:nvPr/>
        </p:nvSpPr>
        <p:spPr>
          <a:xfrm>
            <a:off x="1595803" y="1318846"/>
            <a:ext cx="2589335" cy="64183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jum</a:t>
            </a:r>
            <a:r>
              <a:rPr lang="en-US" altLang="ko-KR" dirty="0" smtClean="0"/>
              <a:t>[] = {…..}</a:t>
            </a:r>
          </a:p>
          <a:p>
            <a:pPr algn="ctr"/>
            <a:r>
              <a:rPr lang="en-US" altLang="ko-KR" dirty="0" err="1" smtClean="0"/>
              <a:t>int</a:t>
            </a:r>
            <a:r>
              <a:rPr lang="en-US" altLang="ko-KR" dirty="0" smtClean="0"/>
              <a:t> hap;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813412" y="2989384"/>
            <a:ext cx="2154116" cy="465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</a:t>
            </a:r>
            <a:endParaRPr lang="ko-KR" altLang="en-US" dirty="0"/>
          </a:p>
        </p:txBody>
      </p:sp>
      <p:sp>
        <p:nvSpPr>
          <p:cNvPr id="8" name="다이아몬드 7"/>
          <p:cNvSpPr/>
          <p:nvPr/>
        </p:nvSpPr>
        <p:spPr>
          <a:xfrm>
            <a:off x="1673833" y="3736731"/>
            <a:ext cx="2433273" cy="5627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</a:t>
            </a:r>
            <a:r>
              <a:rPr lang="en-US" altLang="ko-KR" dirty="0" smtClean="0"/>
              <a:t>&lt;7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13412" y="4580792"/>
            <a:ext cx="2154116" cy="465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</a:t>
            </a:r>
            <a:r>
              <a:rPr lang="en-US" altLang="ko-KR" dirty="0" smtClean="0"/>
              <a:t>=i+1;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4" idx="2"/>
          </p:cNvCxnSpPr>
          <p:nvPr/>
        </p:nvCxnSpPr>
        <p:spPr>
          <a:xfrm flipH="1">
            <a:off x="2890469" y="1037493"/>
            <a:ext cx="2201" cy="28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5" idx="0"/>
          </p:cNvCxnSpPr>
          <p:nvPr/>
        </p:nvCxnSpPr>
        <p:spPr>
          <a:xfrm>
            <a:off x="2890469" y="1960684"/>
            <a:ext cx="1" cy="28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7" idx="0"/>
          </p:cNvCxnSpPr>
          <p:nvPr/>
        </p:nvCxnSpPr>
        <p:spPr>
          <a:xfrm>
            <a:off x="2890470" y="2708031"/>
            <a:ext cx="0" cy="28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2"/>
            <a:endCxn id="8" idx="0"/>
          </p:cNvCxnSpPr>
          <p:nvPr/>
        </p:nvCxnSpPr>
        <p:spPr>
          <a:xfrm>
            <a:off x="2890470" y="3455378"/>
            <a:ext cx="0" cy="28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2"/>
            <a:endCxn id="9" idx="0"/>
          </p:cNvCxnSpPr>
          <p:nvPr/>
        </p:nvCxnSpPr>
        <p:spPr>
          <a:xfrm>
            <a:off x="2890470" y="4299439"/>
            <a:ext cx="0" cy="28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813412" y="5328139"/>
            <a:ext cx="2154116" cy="465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hap+=</a:t>
            </a:r>
            <a:r>
              <a:rPr lang="en-US" altLang="ko-KR" dirty="0" err="1" smtClean="0"/>
              <a:t>jum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];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870685" y="5046786"/>
            <a:ext cx="0" cy="28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08920" y="4237837"/>
            <a:ext cx="52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cxnSp>
        <p:nvCxnSpPr>
          <p:cNvPr id="25" name="꺾인 연결선 24"/>
          <p:cNvCxnSpPr>
            <a:stCxn id="21" idx="2"/>
            <a:endCxn id="8" idx="1"/>
          </p:cNvCxnSpPr>
          <p:nvPr/>
        </p:nvCxnSpPr>
        <p:spPr>
          <a:xfrm rot="5400000" flipH="1">
            <a:off x="1394128" y="4297791"/>
            <a:ext cx="1776048" cy="1216637"/>
          </a:xfrm>
          <a:prstGeom prst="bentConnector4">
            <a:avLst>
              <a:gd name="adj1" fmla="val -12871"/>
              <a:gd name="adj2" fmla="val 1542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천공 테이프 26"/>
          <p:cNvSpPr/>
          <p:nvPr/>
        </p:nvSpPr>
        <p:spPr>
          <a:xfrm>
            <a:off x="5044586" y="4189533"/>
            <a:ext cx="1380392" cy="782517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hap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818188" y="5231424"/>
            <a:ext cx="1828800" cy="48357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cxnSp>
        <p:nvCxnSpPr>
          <p:cNvPr id="30" name="꺾인 연결선 29"/>
          <p:cNvCxnSpPr>
            <a:stCxn id="8" idx="3"/>
            <a:endCxn id="27" idx="0"/>
          </p:cNvCxnSpPr>
          <p:nvPr/>
        </p:nvCxnSpPr>
        <p:spPr>
          <a:xfrm>
            <a:off x="4107106" y="4018085"/>
            <a:ext cx="1627676" cy="249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7" idx="2"/>
            <a:endCxn id="28" idx="0"/>
          </p:cNvCxnSpPr>
          <p:nvPr/>
        </p:nvCxnSpPr>
        <p:spPr>
          <a:xfrm flipH="1">
            <a:off x="5732588" y="4893798"/>
            <a:ext cx="2194" cy="33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55384" y="364875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8159263" y="553916"/>
            <a:ext cx="1828800" cy="48357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7994405" y="2242037"/>
            <a:ext cx="2154116" cy="465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hap=0;</a:t>
            </a:r>
            <a:endParaRPr lang="ko-KR" altLang="en-US" dirty="0"/>
          </a:p>
        </p:txBody>
      </p:sp>
      <p:sp>
        <p:nvSpPr>
          <p:cNvPr id="37" name="육각형 36"/>
          <p:cNvSpPr/>
          <p:nvPr/>
        </p:nvSpPr>
        <p:spPr>
          <a:xfrm>
            <a:off x="7776796" y="1318846"/>
            <a:ext cx="2589335" cy="64183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jum</a:t>
            </a:r>
            <a:r>
              <a:rPr lang="en-US" altLang="ko-KR" dirty="0" smtClean="0"/>
              <a:t>[] = {…..}</a:t>
            </a:r>
          </a:p>
          <a:p>
            <a:pPr algn="ctr"/>
            <a:r>
              <a:rPr lang="en-US" altLang="ko-KR" dirty="0" err="1" smtClean="0"/>
              <a:t>int</a:t>
            </a:r>
            <a:r>
              <a:rPr lang="en-US" altLang="ko-KR" dirty="0" smtClean="0"/>
              <a:t> hap;</a:t>
            </a:r>
            <a:endParaRPr lang="ko-KR" altLang="en-US" dirty="0"/>
          </a:p>
        </p:txBody>
      </p:sp>
      <p:cxnSp>
        <p:nvCxnSpPr>
          <p:cNvPr id="38" name="직선 화살표 연결선 37"/>
          <p:cNvCxnSpPr>
            <a:stCxn id="35" idx="2"/>
          </p:cNvCxnSpPr>
          <p:nvPr/>
        </p:nvCxnSpPr>
        <p:spPr>
          <a:xfrm flipH="1">
            <a:off x="9071462" y="1037493"/>
            <a:ext cx="2201" cy="28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36" idx="0"/>
          </p:cNvCxnSpPr>
          <p:nvPr/>
        </p:nvCxnSpPr>
        <p:spPr>
          <a:xfrm>
            <a:off x="9071462" y="1960684"/>
            <a:ext cx="1" cy="28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473462" y="3156439"/>
            <a:ext cx="3446584" cy="142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7473462" y="3472964"/>
            <a:ext cx="34465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519632" y="3130007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=0, 6, 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8040565" y="3785088"/>
            <a:ext cx="2154116" cy="465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hap+=</a:t>
            </a:r>
            <a:r>
              <a:rPr lang="en-US" altLang="ko-KR" dirty="0" err="1" smtClean="0">
                <a:solidFill>
                  <a:schemeClr val="tx1"/>
                </a:solidFill>
              </a:rPr>
              <a:t>jum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];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순서도: 천공 테이프 46"/>
          <p:cNvSpPr/>
          <p:nvPr/>
        </p:nvSpPr>
        <p:spPr>
          <a:xfrm>
            <a:off x="8381266" y="4840165"/>
            <a:ext cx="1380392" cy="782517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hap</a:t>
            </a:r>
            <a:endParaRPr lang="ko-KR" altLang="en-US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8154868" y="5882056"/>
            <a:ext cx="1828800" cy="48357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cxnSp>
        <p:nvCxnSpPr>
          <p:cNvPr id="49" name="직선 화살표 연결선 48"/>
          <p:cNvCxnSpPr>
            <a:stCxn id="47" idx="2"/>
            <a:endCxn id="48" idx="0"/>
          </p:cNvCxnSpPr>
          <p:nvPr/>
        </p:nvCxnSpPr>
        <p:spPr>
          <a:xfrm flipH="1">
            <a:off x="9069268" y="5544430"/>
            <a:ext cx="2194" cy="33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6" idx="2"/>
            <a:endCxn id="40" idx="0"/>
          </p:cNvCxnSpPr>
          <p:nvPr/>
        </p:nvCxnSpPr>
        <p:spPr>
          <a:xfrm>
            <a:off x="9071463" y="2708031"/>
            <a:ext cx="125291" cy="448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0" idx="2"/>
            <a:endCxn id="47" idx="0"/>
          </p:cNvCxnSpPr>
          <p:nvPr/>
        </p:nvCxnSpPr>
        <p:spPr>
          <a:xfrm flipH="1">
            <a:off x="9071462" y="4580793"/>
            <a:ext cx="125292" cy="33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98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71</Words>
  <Application>Microsoft Office PowerPoint</Application>
  <PresentationFormat>와이드스크린</PresentationFormat>
  <Paragraphs>34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kimkitae</dc:creator>
  <cp:lastModifiedBy>kimkitae</cp:lastModifiedBy>
  <cp:revision>2</cp:revision>
  <dcterms:created xsi:type="dcterms:W3CDTF">2022-09-07T08:22:05Z</dcterms:created>
  <dcterms:modified xsi:type="dcterms:W3CDTF">2022-09-07T08:29:38Z</dcterms:modified>
</cp:coreProperties>
</file>