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65526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28210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07082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7170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4225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자유게시판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1214"/>
              </p:ext>
            </p:extLst>
          </p:nvPr>
        </p:nvGraphicFramePr>
        <p:xfrm>
          <a:off x="421562" y="378471"/>
          <a:ext cx="11424997" cy="405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2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86212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자료실 게시글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75453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1213</Words>
  <Application>Microsoft Office PowerPoint</Application>
  <PresentationFormat>와이드스크린</PresentationFormat>
  <Paragraphs>402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예진 구</cp:lastModifiedBy>
  <cp:revision>11</cp:revision>
  <dcterms:created xsi:type="dcterms:W3CDTF">2023-08-16T18:11:56Z</dcterms:created>
  <dcterms:modified xsi:type="dcterms:W3CDTF">2023-09-22T04:50:28Z</dcterms:modified>
</cp:coreProperties>
</file>