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300" r:id="rId3"/>
    <p:sldId id="256" r:id="rId4"/>
    <p:sldId id="257" r:id="rId5"/>
    <p:sldId id="258" r:id="rId6"/>
    <p:sldId id="260" r:id="rId7"/>
    <p:sldId id="261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1" r:id="rId25"/>
    <p:sldId id="282" r:id="rId26"/>
    <p:sldId id="283" r:id="rId27"/>
    <p:sldId id="284" r:id="rId28"/>
    <p:sldId id="286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4" r:id="rId37"/>
    <p:sldId id="293" r:id="rId38"/>
    <p:sldId id="295" r:id="rId39"/>
    <p:sldId id="296" r:id="rId4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5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CF22-23A1-48B0-9D59-CB07B6C37D4A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5445-42E9-4AB6-8677-7F0277B80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40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CF22-23A1-48B0-9D59-CB07B6C37D4A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5445-42E9-4AB6-8677-7F0277B80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34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CF22-23A1-48B0-9D59-CB07B6C37D4A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5445-42E9-4AB6-8677-7F0277B80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85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CF22-23A1-48B0-9D59-CB07B6C37D4A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5445-42E9-4AB6-8677-7F0277B80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7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CF22-23A1-48B0-9D59-CB07B6C37D4A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5445-42E9-4AB6-8677-7F0277B80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49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CF22-23A1-48B0-9D59-CB07B6C37D4A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5445-42E9-4AB6-8677-7F0277B80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096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CF22-23A1-48B0-9D59-CB07B6C37D4A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5445-42E9-4AB6-8677-7F0277B80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9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CF22-23A1-48B0-9D59-CB07B6C37D4A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5445-42E9-4AB6-8677-7F0277B80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5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CF22-23A1-48B0-9D59-CB07B6C37D4A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5445-42E9-4AB6-8677-7F0277B80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83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CF22-23A1-48B0-9D59-CB07B6C37D4A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5445-42E9-4AB6-8677-7F0277B80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80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CF22-23A1-48B0-9D59-CB07B6C37D4A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5445-42E9-4AB6-8677-7F0277B80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7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ECF22-23A1-48B0-9D59-CB07B6C37D4A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25445-42E9-4AB6-8677-7F0277B80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58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메인화</a:t>
            </a:r>
            <a:r>
              <a:rPr lang="ko-KR" altLang="en-US" dirty="0" err="1"/>
              <a:t>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89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공지사항 작성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6016" y="1491630"/>
            <a:ext cx="4038600" cy="79208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관리자는 공지사항에 글을 작성 할 수 있습니다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54720"/>
            <a:ext cx="4038600" cy="3084934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211710"/>
            <a:ext cx="313110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6602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6016" y="1491630"/>
            <a:ext cx="4038600" cy="79208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공지사항 내용은 회원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비회원 누구나 확인이 가능합니다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928"/>
            <a:ext cx="4038600" cy="2392519"/>
          </a:xfr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417" y="2355726"/>
            <a:ext cx="3744416" cy="183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454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공지사항 수정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6016" y="1491630"/>
            <a:ext cx="4038600" cy="86409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관리자는 공지사항의 제목과 내용을 수정할 수 있습니다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325063"/>
            <a:ext cx="2888357" cy="237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4" y="1200150"/>
            <a:ext cx="4004311" cy="3394075"/>
          </a:xfrm>
        </p:spPr>
      </p:pic>
    </p:spTree>
    <p:extLst>
      <p:ext uri="{BB962C8B-B14F-4D97-AF65-F5344CB8AC3E}">
        <p14:creationId xmlns:p14="http://schemas.microsoft.com/office/powerpoint/2010/main" val="1608031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공지사항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6016" y="1491630"/>
            <a:ext cx="4038600" cy="86409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관리자는 공지사항의 글을 삭제 할 수 있습니다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28550"/>
            <a:ext cx="4038600" cy="1737274"/>
          </a:xfr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11710"/>
            <a:ext cx="3216768" cy="2552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353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FAQ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6016" y="1563638"/>
            <a:ext cx="4038600" cy="86409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모든 이용자는 </a:t>
            </a:r>
            <a:r>
              <a:rPr lang="en-US" altLang="ko-KR" sz="2000" dirty="0" smtClean="0"/>
              <a:t>FAQ</a:t>
            </a:r>
            <a:r>
              <a:rPr lang="ko-KR" altLang="en-US" sz="2000" dirty="0" smtClean="0"/>
              <a:t>를 통해 문답을 확인할 수 있습니다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88087"/>
            <a:ext cx="4038600" cy="2618200"/>
          </a:xfrm>
        </p:spPr>
      </p:pic>
    </p:spTree>
    <p:extLst>
      <p:ext uri="{BB962C8B-B14F-4D97-AF65-F5344CB8AC3E}">
        <p14:creationId xmlns:p14="http://schemas.microsoft.com/office/powerpoint/2010/main" val="2716148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8142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회원관리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3528" y="3219822"/>
            <a:ext cx="4038600" cy="122413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관리자는 회원들의 정보 조회 와 강제 탈퇴를 진행할 수 있습니다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91630"/>
            <a:ext cx="4462942" cy="1514664"/>
          </a:xfr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419622"/>
            <a:ext cx="2772172" cy="3169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8800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리뷰관리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3528" y="3219822"/>
            <a:ext cx="4038600" cy="122413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관리자는 작성된 리뷰들을 한꺼번에 볼 수 있고 광고나 이상한 리뷰를 삭제 할 수 있습니다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7614"/>
            <a:ext cx="4038600" cy="1504818"/>
          </a:xfr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275606"/>
            <a:ext cx="3024336" cy="313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5957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재고관리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3528" y="3219822"/>
            <a:ext cx="4038600" cy="122413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관리자는 등록된 상품에 대해 재고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판매량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이익등을</a:t>
            </a:r>
            <a:r>
              <a:rPr lang="ko-KR" altLang="en-US" sz="2000" dirty="0" smtClean="0"/>
              <a:t> 알 수 있습니다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275606"/>
            <a:ext cx="3024336" cy="313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31590"/>
            <a:ext cx="4038600" cy="1920686"/>
          </a:xfrm>
        </p:spPr>
      </p:pic>
    </p:spTree>
    <p:extLst>
      <p:ext uri="{BB962C8B-B14F-4D97-AF65-F5344CB8AC3E}">
        <p14:creationId xmlns:p14="http://schemas.microsoft.com/office/powerpoint/2010/main" val="1788132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재고상세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3528" y="3219822"/>
            <a:ext cx="4038600" cy="122413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관리자는 작성된 리뷰들을 한꺼번에 볼 수 있고 광고나 이상한 리뷰를 삭제 할 수 있습니다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7614"/>
            <a:ext cx="4038600" cy="1504818"/>
          </a:xfr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275606"/>
            <a:ext cx="3024336" cy="313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877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</a:t>
            </a:r>
            <a:r>
              <a:rPr lang="ko-KR" altLang="en-US" dirty="0" err="1"/>
              <a:t>면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판매 수량과 입고 날짜에 따라서 베스트 도서와 최신 도서가 보이게 </a:t>
            </a:r>
            <a:r>
              <a:rPr lang="ko-KR" altLang="en-US" sz="2000" dirty="0" err="1" smtClean="0"/>
              <a:t>메인화면을</a:t>
            </a:r>
            <a:r>
              <a:rPr lang="ko-KR" altLang="en-US" sz="2000" dirty="0" smtClean="0"/>
              <a:t> 구성하였습니다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94" y="1038254"/>
            <a:ext cx="2906542" cy="3555972"/>
          </a:xfrm>
        </p:spPr>
      </p:pic>
    </p:spTree>
    <p:extLst>
      <p:ext uri="{BB962C8B-B14F-4D97-AF65-F5344CB8AC3E}">
        <p14:creationId xmlns:p14="http://schemas.microsoft.com/office/powerpoint/2010/main" val="1580013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배송정보 조회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95536" y="3075806"/>
            <a:ext cx="4038600" cy="180020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000" dirty="0" smtClean="0"/>
              <a:t>회원이 상품을 구매하면 관리자 페이지에서 배송 관련 정보를 볼 수 있습니다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출고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배송중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배송완료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구매완료로 구분하여 배송 정보를 확인할 수 있습니다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03598"/>
            <a:ext cx="4038600" cy="1789732"/>
          </a:xfrm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11569"/>
            <a:ext cx="3597976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6794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배송정보 등록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008" y="1203598"/>
            <a:ext cx="4038600" cy="180020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회원이 상품을 구매하면 관리자가 배송분류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배송회사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기사번호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운송번호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배송날짜등을</a:t>
            </a:r>
            <a:r>
              <a:rPr lang="ko-KR" altLang="en-US" sz="2000" dirty="0" smtClean="0"/>
              <a:t> 입력해서 배송 정보를 등록합니다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02" y="1200150"/>
            <a:ext cx="3382995" cy="3394075"/>
          </a:xfr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59" y="2476758"/>
            <a:ext cx="2405063" cy="211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6947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네비게이션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576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네비게이션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31590"/>
            <a:ext cx="6105918" cy="1512168"/>
          </a:xfrm>
        </p:spPr>
      </p:pic>
      <p:pic>
        <p:nvPicPr>
          <p:cNvPr id="9" name="내용 개체 틀 8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787774"/>
            <a:ext cx="6221137" cy="1800200"/>
          </a:xfrm>
        </p:spPr>
      </p:pic>
      <p:sp>
        <p:nvSpPr>
          <p:cNvPr id="10" name="TextBox 9"/>
          <p:cNvSpPr txBox="1"/>
          <p:nvPr/>
        </p:nvSpPr>
        <p:spPr>
          <a:xfrm>
            <a:off x="2051720" y="19956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95736" y="40119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874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806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화면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0" y="1203598"/>
            <a:ext cx="4038600" cy="100811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000" dirty="0" smtClean="0"/>
              <a:t>아이디와 비밀번호를 입력할 수 있으며 아이디가 없거나 비밀번호가 틀릴 경우 </a:t>
            </a:r>
            <a:r>
              <a:rPr lang="ko-KR" altLang="en-US" sz="2000" dirty="0" err="1" smtClean="0"/>
              <a:t>로그인이</a:t>
            </a:r>
            <a:r>
              <a:rPr lang="ko-KR" altLang="en-US" sz="2000" dirty="0" smtClean="0"/>
              <a:t> 되지 않도록 만들었습니다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0" y="1200150"/>
            <a:ext cx="3077099" cy="3394075"/>
          </a:xfr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689" y="2154685"/>
            <a:ext cx="2592288" cy="2487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317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ko-KR" altLang="en-US" dirty="0" err="1" smtClean="0"/>
              <a:t>결과창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347614"/>
            <a:ext cx="4038600" cy="1346200"/>
          </a:xfrm>
        </p:spPr>
      </p:pic>
      <p:pic>
        <p:nvPicPr>
          <p:cNvPr id="9" name="내용 개체 틀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931790"/>
            <a:ext cx="4038600" cy="1354260"/>
          </a:xfrm>
        </p:spPr>
      </p:pic>
    </p:spTree>
    <p:extLst>
      <p:ext uri="{BB962C8B-B14F-4D97-AF65-F5344CB8AC3E}">
        <p14:creationId xmlns:p14="http://schemas.microsoft.com/office/powerpoint/2010/main" val="3053610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회원가</a:t>
            </a:r>
            <a:r>
              <a:rPr lang="ko-KR" altLang="en-US" dirty="0"/>
              <a:t>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4509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</a:t>
            </a:r>
            <a:r>
              <a:rPr lang="ko-KR" altLang="en-US" dirty="0"/>
              <a:t>입</a:t>
            </a:r>
            <a:r>
              <a:rPr lang="ko-KR" altLang="en-US" dirty="0" smtClean="0"/>
              <a:t> 화면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0" y="1563638"/>
            <a:ext cx="4038600" cy="1440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2000" dirty="0" smtClean="0"/>
              <a:t>아이디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비밀번호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생년월일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전화번호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이메일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주소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약관 동의를 해야 회원가입이 될 수 있도록 만들었습니다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비밀번호는 </a:t>
            </a:r>
            <a:r>
              <a:rPr lang="en-US" altLang="ko-KR" sz="2000" dirty="0" smtClean="0"/>
              <a:t>AES-256</a:t>
            </a:r>
            <a:r>
              <a:rPr lang="ko-KR" altLang="en-US" sz="2000" dirty="0" smtClean="0"/>
              <a:t>을 이용해 암호화 해서 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에 저장합니다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911" y="1200150"/>
            <a:ext cx="1669177" cy="3394075"/>
          </a:xfrm>
        </p:spPr>
      </p:pic>
      <p:pic>
        <p:nvPicPr>
          <p:cNvPr id="8194" name="Picture 2" descr="D:\team_pro2\ppt 자료\oh\로그인,회원\비밀번호는 aes256 으로 암호화 해서 저장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91830"/>
            <a:ext cx="3973993" cy="109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988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아이디 중복 확인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147814"/>
            <a:ext cx="3336075" cy="1008063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275606"/>
            <a:ext cx="4038600" cy="1392028"/>
          </a:xfrm>
        </p:spPr>
      </p:pic>
    </p:spTree>
    <p:extLst>
      <p:ext uri="{BB962C8B-B14F-4D97-AF65-F5344CB8AC3E}">
        <p14:creationId xmlns:p14="http://schemas.microsoft.com/office/powerpoint/2010/main" val="207526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결제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906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비밀번호 일치 확인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비밀번호가 일치하지 않는 경우 </a:t>
            </a:r>
            <a:r>
              <a:rPr lang="ko-KR" altLang="en-US" sz="2000" dirty="0" err="1" smtClean="0"/>
              <a:t>경고창이</a:t>
            </a:r>
            <a:r>
              <a:rPr lang="ko-KR" altLang="en-US" sz="2000" dirty="0" smtClean="0"/>
              <a:t> 뜨도록 만들었습니다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89015"/>
            <a:ext cx="4038600" cy="2616344"/>
          </a:xfrm>
        </p:spPr>
      </p:pic>
    </p:spTree>
    <p:extLst>
      <p:ext uri="{BB962C8B-B14F-4D97-AF65-F5344CB8AC3E}">
        <p14:creationId xmlns:p14="http://schemas.microsoft.com/office/powerpoint/2010/main" val="1049964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리뷰작</a:t>
            </a:r>
            <a:r>
              <a:rPr lang="ko-KR" altLang="en-US" dirty="0"/>
              <a:t>성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914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리뷰작</a:t>
            </a:r>
            <a:r>
              <a:rPr lang="ko-KR" altLang="en-US" dirty="0"/>
              <a:t>성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347614"/>
            <a:ext cx="4038600" cy="1557430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39" y="1419622"/>
            <a:ext cx="4038600" cy="1644910"/>
          </a:xfrm>
        </p:spPr>
      </p:pic>
      <p:pic>
        <p:nvPicPr>
          <p:cNvPr id="9" name="내용 개체 틀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147814"/>
            <a:ext cx="3798958" cy="16449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60032" y="3363838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상품을 </a:t>
            </a:r>
            <a:r>
              <a:rPr lang="ko-KR" altLang="en-US" dirty="0" err="1" smtClean="0"/>
              <a:t>구매한경우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상품을 구매확정 </a:t>
            </a:r>
            <a:r>
              <a:rPr lang="ko-KR" altLang="en-US" dirty="0" err="1" smtClean="0"/>
              <a:t>안한경우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상품을 구매하지 </a:t>
            </a:r>
            <a:r>
              <a:rPr lang="ko-KR" altLang="en-US" dirty="0" err="1" smtClean="0"/>
              <a:t>않은경우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13327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60032" y="13167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5576" y="30758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040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상품 찜</a:t>
            </a:r>
            <a:r>
              <a:rPr lang="en-US" altLang="ko-KR" dirty="0" smtClean="0"/>
              <a:t>(</a:t>
            </a:r>
            <a:r>
              <a:rPr lang="ko-KR" altLang="en-US" dirty="0" smtClean="0"/>
              <a:t>좋아요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5189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찜</a:t>
            </a:r>
            <a:r>
              <a:rPr lang="en-US" altLang="ko-KR" dirty="0" smtClean="0"/>
              <a:t>(</a:t>
            </a:r>
            <a:r>
              <a:rPr lang="ko-KR" altLang="en-US" dirty="0" smtClean="0"/>
              <a:t>좋아요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16016" y="2859782"/>
            <a:ext cx="4032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하트 버튼을 누르면 찜 목록에 추가되고 다시 누르면 삭제 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상품 목록과 </a:t>
            </a:r>
            <a:r>
              <a:rPr lang="ko-KR" altLang="en-US" dirty="0" err="1" smtClean="0"/>
              <a:t>찜목록에서</a:t>
            </a:r>
            <a:r>
              <a:rPr lang="ko-KR" altLang="en-US" dirty="0" smtClean="0"/>
              <a:t> 확인할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5576" y="30758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91029"/>
            <a:ext cx="4038600" cy="2812317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491630"/>
            <a:ext cx="4038600" cy="1441439"/>
          </a:xfrm>
        </p:spPr>
      </p:pic>
    </p:spTree>
    <p:extLst>
      <p:ext uri="{BB962C8B-B14F-4D97-AF65-F5344CB8AC3E}">
        <p14:creationId xmlns:p14="http://schemas.microsoft.com/office/powerpoint/2010/main" val="433447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441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정보수정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1443607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회원은 자신의 정보 중에 비밀번호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생년월일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전화번호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이메일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주소지를 수정할 수 있습니다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262" y="1200150"/>
            <a:ext cx="1890475" cy="3394075"/>
          </a:xfr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528" y="2283718"/>
            <a:ext cx="294803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8542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정보수정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5576" y="30758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08" y="1200150"/>
            <a:ext cx="3594983" cy="3394075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305" y="1200150"/>
            <a:ext cx="3222390" cy="3394075"/>
          </a:xfrm>
        </p:spPr>
      </p:pic>
      <p:sp>
        <p:nvSpPr>
          <p:cNvPr id="9" name="TextBox 8"/>
          <p:cNvSpPr txBox="1"/>
          <p:nvPr/>
        </p:nvSpPr>
        <p:spPr>
          <a:xfrm>
            <a:off x="1979712" y="446155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수정 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56176" y="451596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수정 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4236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내가쓴</a:t>
            </a:r>
            <a:r>
              <a:rPr lang="ko-KR" altLang="en-US" dirty="0" smtClean="0"/>
              <a:t> 후기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70" y="1995686"/>
            <a:ext cx="4038600" cy="1402915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723527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회원은 자신이 작성한 리뷰들을 모아서 볼 수 있습니다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524" y="2139702"/>
            <a:ext cx="3765630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3398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장바구니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579862"/>
            <a:ext cx="4038600" cy="1340904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7614"/>
            <a:ext cx="4038600" cy="2175336"/>
          </a:xfrm>
        </p:spPr>
      </p:pic>
      <p:sp>
        <p:nvSpPr>
          <p:cNvPr id="12" name="내용 개체 틀 3"/>
          <p:cNvSpPr txBox="1">
            <a:spLocks/>
          </p:cNvSpPr>
          <p:nvPr/>
        </p:nvSpPr>
        <p:spPr>
          <a:xfrm>
            <a:off x="4628502" y="1779662"/>
            <a:ext cx="4038600" cy="2523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상품목록에서 장바구니 버튼을 누르면</a:t>
            </a:r>
            <a:r>
              <a:rPr lang="en-US" altLang="ko-KR" sz="2000" dirty="0"/>
              <a:t> </a:t>
            </a:r>
            <a:r>
              <a:rPr lang="ko-KR" altLang="en-US" sz="2000" dirty="0"/>
              <a:t>해당 상품이 장바구니로 들어갑니다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장바구니에 들어간 상품은 구매를 할 수도</a:t>
            </a:r>
            <a:r>
              <a:rPr lang="en-US" altLang="ko-KR" sz="2000" dirty="0"/>
              <a:t> </a:t>
            </a:r>
            <a:r>
              <a:rPr lang="ko-KR" altLang="en-US" sz="2000" dirty="0"/>
              <a:t>있고 제거 버튼을 이용해 없앨 수도 있습니다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1590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상품구매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150" y="1200150"/>
            <a:ext cx="1820699" cy="3394075"/>
          </a:xfrm>
        </p:spPr>
      </p:pic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해당 상품의 구매 버튼을 누르는 경우 책의 정보 확인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배송정보와 결제정보를 입력하도록 만들었습니다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856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상품결제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35117"/>
            <a:ext cx="4038600" cy="2924141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1443607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정보를 입력 후 결제 버튼을 누르는 경우 </a:t>
            </a:r>
            <a:r>
              <a:rPr lang="en-US" altLang="ko-KR" sz="2000" dirty="0" smtClean="0"/>
              <a:t>import </a:t>
            </a:r>
            <a:r>
              <a:rPr lang="en-US" altLang="ko-KR" sz="2000" dirty="0" err="1" smtClean="0"/>
              <a:t>api</a:t>
            </a:r>
            <a:r>
              <a:rPr lang="ko-KR" altLang="en-US" sz="2000" dirty="0" smtClean="0"/>
              <a:t>로 연결된 결제 창이 떠서 결제를 진행하도록 만들었습니다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811" y="2715766"/>
            <a:ext cx="3802059" cy="1260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720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008" y="1995686"/>
            <a:ext cx="4038600" cy="1443607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구매 버튼을 누르는 경우 구매가 확정 되면서 결제 정보 페이지에 해당 내용이 저장됩니다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5837"/>
            <a:ext cx="4038600" cy="1862701"/>
          </a:xfrm>
        </p:spPr>
      </p:pic>
    </p:spTree>
    <p:extLst>
      <p:ext uri="{BB962C8B-B14F-4D97-AF65-F5344CB8AC3E}">
        <p14:creationId xmlns:p14="http://schemas.microsoft.com/office/powerpoint/2010/main" val="347572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결제정보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544" y="3075806"/>
            <a:ext cx="4038600" cy="1443607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마이페이지의</a:t>
            </a:r>
            <a:r>
              <a:rPr lang="ko-KR" altLang="en-US" sz="2000" dirty="0" smtClean="0"/>
              <a:t> 결제목록으로 가면 회원이 결제한 내역을 볼 수 있습니다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9582"/>
            <a:ext cx="4038600" cy="1705622"/>
          </a:xfr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122646"/>
            <a:ext cx="2851796" cy="3206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790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고객센터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5144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6016" y="1491630"/>
            <a:ext cx="4038600" cy="216024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고객센터에 들어가면 공지사항과 </a:t>
            </a:r>
            <a:r>
              <a:rPr lang="en-US" altLang="ko-KR" sz="2000" dirty="0" err="1" smtClean="0"/>
              <a:t>faq</a:t>
            </a:r>
            <a:r>
              <a:rPr lang="ko-KR" altLang="en-US" sz="2000" dirty="0" smtClean="0"/>
              <a:t>를 볼 수 있도록 만들었습니다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글 작성 버튼은 </a:t>
            </a:r>
            <a:r>
              <a:rPr lang="en-US" altLang="ko-KR" sz="2000" dirty="0" smtClean="0"/>
              <a:t>admin</a:t>
            </a:r>
            <a:r>
              <a:rPr lang="ko-KR" altLang="en-US" sz="2000" dirty="0" smtClean="0"/>
              <a:t>만 볼 수 있도록 하였습니다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69721"/>
            <a:ext cx="4038600" cy="2854933"/>
          </a:xfr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716375"/>
            <a:ext cx="3676456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25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449</Words>
  <Application>Microsoft Office PowerPoint</Application>
  <PresentationFormat>화면 슬라이드 쇼(16:9)</PresentationFormat>
  <Paragraphs>85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메인화면</vt:lpstr>
      <vt:lpstr>메인화면</vt:lpstr>
      <vt:lpstr>결제</vt:lpstr>
      <vt:lpstr>상품구매</vt:lpstr>
      <vt:lpstr>상품결제</vt:lpstr>
      <vt:lpstr>구매</vt:lpstr>
      <vt:lpstr>결제정보</vt:lpstr>
      <vt:lpstr>고객센터</vt:lpstr>
      <vt:lpstr>공지사항</vt:lpstr>
      <vt:lpstr>공지사항 작성</vt:lpstr>
      <vt:lpstr>공지사항 상세</vt:lpstr>
      <vt:lpstr>공지사항 수정</vt:lpstr>
      <vt:lpstr>공지사항 삭제</vt:lpstr>
      <vt:lpstr>FAQ</vt:lpstr>
      <vt:lpstr>관리자 페이지</vt:lpstr>
      <vt:lpstr>관리자 회원관리</vt:lpstr>
      <vt:lpstr>관리자 리뷰관리</vt:lpstr>
      <vt:lpstr>관리자 재고관리</vt:lpstr>
      <vt:lpstr>관리자 재고상세</vt:lpstr>
      <vt:lpstr>관리자 배송정보 조회</vt:lpstr>
      <vt:lpstr>관리자 배송정보 등록</vt:lpstr>
      <vt:lpstr>네비게이션</vt:lpstr>
      <vt:lpstr>네비게이션</vt:lpstr>
      <vt:lpstr>로그인</vt:lpstr>
      <vt:lpstr>로그인 화면</vt:lpstr>
      <vt:lpstr>로그인 결과창</vt:lpstr>
      <vt:lpstr>회원가입</vt:lpstr>
      <vt:lpstr>회원가입 화면</vt:lpstr>
      <vt:lpstr>아이디 중복 확인</vt:lpstr>
      <vt:lpstr>비밀번호 일치 확인</vt:lpstr>
      <vt:lpstr>리뷰작성</vt:lpstr>
      <vt:lpstr>리뷰작성</vt:lpstr>
      <vt:lpstr>상품 찜(좋아요)</vt:lpstr>
      <vt:lpstr>상품 찜(좋아요)</vt:lpstr>
      <vt:lpstr>마이페이지</vt:lpstr>
      <vt:lpstr>마이페이지 정보수정</vt:lpstr>
      <vt:lpstr>마이페이지 정보수정</vt:lpstr>
      <vt:lpstr>내가쓴 후기</vt:lpstr>
      <vt:lpstr>장바구니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db400tea</dc:creator>
  <cp:lastModifiedBy>db400tea</cp:lastModifiedBy>
  <cp:revision>35</cp:revision>
  <dcterms:created xsi:type="dcterms:W3CDTF">2023-08-31T01:27:05Z</dcterms:created>
  <dcterms:modified xsi:type="dcterms:W3CDTF">2023-08-31T04:23:53Z</dcterms:modified>
</cp:coreProperties>
</file>