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8" r:id="rId6"/>
    <p:sldId id="264" r:id="rId7"/>
    <p:sldId id="393" r:id="rId8"/>
    <p:sldId id="515" r:id="rId9"/>
    <p:sldId id="394" r:id="rId10"/>
    <p:sldId id="513" r:id="rId11"/>
    <p:sldId id="256" r:id="rId12"/>
    <p:sldId id="514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9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2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8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2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914445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8" indent="-285765" algn="l" defTabSz="914445" rtl="0" eaLnBrk="1" latinLnBrk="0" hangingPunct="1">
        <a:spcBef>
          <a:spcPct val="20000"/>
        </a:spcBef>
        <a:buFont typeface="Arial" pitchFamily="34" charset="0"/>
        <a:buChar char="�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0.41.1.198:8080/team13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BB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1A81947-C09D-E4F1-2BD4-01658C7C3F13}"/>
              </a:ext>
            </a:extLst>
          </p:cNvPr>
          <p:cNvSpPr/>
          <p:nvPr/>
        </p:nvSpPr>
        <p:spPr>
          <a:xfrm>
            <a:off x="7620000" y="2853762"/>
            <a:ext cx="3124200" cy="3127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71953" y="5863638"/>
            <a:ext cx="16084665" cy="1650897"/>
            <a:chOff x="1271953" y="5863638"/>
            <a:chExt cx="16084665" cy="16508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770379" y="5038189"/>
              <a:ext cx="32169330" cy="330179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953" y="5863638"/>
              <a:ext cx="16084665" cy="16508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4259" y="2434687"/>
            <a:ext cx="3517196" cy="3428950"/>
            <a:chOff x="7384259" y="2434687"/>
            <a:chExt cx="3517196" cy="34289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4259" y="2434687"/>
              <a:ext cx="3517196" cy="34289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190476" y="6133248"/>
            <a:ext cx="21085714" cy="16571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b="1" u="sng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https://github.com/sedoll/team_pro3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BB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400" y="2933700"/>
            <a:ext cx="16752260" cy="3955847"/>
            <a:chOff x="766727" y="5142857"/>
            <a:chExt cx="16752260" cy="3955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09403" y="3164934"/>
              <a:ext cx="33504521" cy="791169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27" y="5142857"/>
              <a:ext cx="16752260" cy="3955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8197" y="4895294"/>
            <a:ext cx="16084665" cy="1650897"/>
            <a:chOff x="1100525" y="7120781"/>
            <a:chExt cx="16084665" cy="16508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941808" y="6295332"/>
              <a:ext cx="32169330" cy="330179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525" y="7120781"/>
              <a:ext cx="16084665" cy="165089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5C4034-EE4C-41E2-79BA-D9ED20ED1956}"/>
              </a:ext>
            </a:extLst>
          </p:cNvPr>
          <p:cNvSpPr txBox="1"/>
          <p:nvPr/>
        </p:nvSpPr>
        <p:spPr>
          <a:xfrm>
            <a:off x="7362138" y="3469680"/>
            <a:ext cx="3856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7200" b="1" spc="-450" dirty="0">
                <a:solidFill>
                  <a:srgbClr val="27383E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기능 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C1356-F821-5562-97FC-A4D7E24FACFB}"/>
              </a:ext>
            </a:extLst>
          </p:cNvPr>
          <p:cNvSpPr txBox="1"/>
          <p:nvPr/>
        </p:nvSpPr>
        <p:spPr>
          <a:xfrm>
            <a:off x="3581400" y="5162550"/>
            <a:ext cx="1295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NotoSansK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http://10.41.1.198:8080/team13/</a:t>
            </a:r>
            <a:endParaRPr lang="ko-KR" altLang="en-US" sz="6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B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5935115" y="2368140"/>
            <a:ext cx="2116273" cy="41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0" normalizeH="0" baseline="0" noProof="0" dirty="0">
                <a:ln>
                  <a:noFill/>
                </a:ln>
                <a:solidFill>
                  <a:srgbClr val="2BBEE8"/>
                </a:solidFill>
                <a:effectLst/>
                <a:uLnTx/>
                <a:uFillTx/>
                <a:latin typeface="SB AggroOTF Medium" pitchFamily="34" charset="0"/>
                <a:ea typeface="+mn-ea"/>
                <a:cs typeface="SB AggroOTF Medium" pitchFamily="34" charset="0"/>
              </a:rPr>
              <a:t>chapter. 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35117" y="4143882"/>
            <a:ext cx="2116273" cy="41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0" normalizeH="0" baseline="0" noProof="0" dirty="0">
                <a:ln>
                  <a:noFill/>
                </a:ln>
                <a:solidFill>
                  <a:srgbClr val="2BBEE8"/>
                </a:solidFill>
                <a:effectLst/>
                <a:uLnTx/>
                <a:uFillTx/>
                <a:latin typeface="SB AggroOTF Medium" pitchFamily="34" charset="0"/>
                <a:ea typeface="+mn-ea"/>
                <a:cs typeface="SB AggroOTF Medium" pitchFamily="34" charset="0"/>
              </a:rPr>
              <a:t>chapter. 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35117" y="5883921"/>
            <a:ext cx="2116273" cy="41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0" normalizeH="0" baseline="0" noProof="0" dirty="0">
                <a:ln>
                  <a:noFill/>
                </a:ln>
                <a:solidFill>
                  <a:srgbClr val="2BBEE8"/>
                </a:solidFill>
                <a:effectLst/>
                <a:uLnTx/>
                <a:uFillTx/>
                <a:latin typeface="SB AggroOTF Medium" pitchFamily="34" charset="0"/>
                <a:ea typeface="+mn-ea"/>
                <a:cs typeface="SB AggroOTF Medium" pitchFamily="34" charset="0"/>
              </a:rPr>
              <a:t>chapter. 05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35117" y="7659663"/>
            <a:ext cx="2116273" cy="41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0" normalizeH="0" baseline="0" noProof="0" dirty="0">
                <a:ln>
                  <a:noFill/>
                </a:ln>
                <a:solidFill>
                  <a:srgbClr val="2BBEE8"/>
                </a:solidFill>
                <a:effectLst/>
                <a:uLnTx/>
                <a:uFillTx/>
                <a:latin typeface="SB AggroOTF Medium" pitchFamily="34" charset="0"/>
                <a:ea typeface="+mn-ea"/>
                <a:cs typeface="SB AggroOTF Medium" pitchFamily="34" charset="0"/>
              </a:rPr>
              <a:t>chapter. 07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그룹 1002">
            <a:extLst>
              <a:ext uri="{FF2B5EF4-FFF2-40B4-BE49-F238E27FC236}">
                <a16:creationId xmlns:a16="http://schemas.microsoft.com/office/drawing/2014/main" id="{4CF0806D-3BC8-5A55-C82D-EA6071EAFC8E}"/>
              </a:ext>
            </a:extLst>
          </p:cNvPr>
          <p:cNvGrpSpPr/>
          <p:nvPr/>
        </p:nvGrpSpPr>
        <p:grpSpPr>
          <a:xfrm>
            <a:off x="3551162" y="4236804"/>
            <a:ext cx="4767906" cy="6715361"/>
            <a:chOff x="1926323" y="5142857"/>
            <a:chExt cx="4767906" cy="6715361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92F9AFC1-2310-89B1-33B4-A141F543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6323" y="5142857"/>
              <a:ext cx="4767906" cy="6715361"/>
            </a:xfrm>
            <a:prstGeom prst="rect">
              <a:avLst/>
            </a:prstGeom>
          </p:spPr>
        </p:pic>
      </p:grpSp>
      <p:grpSp>
        <p:nvGrpSpPr>
          <p:cNvPr id="7" name="그룹 1024">
            <a:extLst>
              <a:ext uri="{FF2B5EF4-FFF2-40B4-BE49-F238E27FC236}">
                <a16:creationId xmlns:a16="http://schemas.microsoft.com/office/drawing/2014/main" id="{30C78F9A-7FC2-46F7-6983-EE6B5F446053}"/>
              </a:ext>
            </a:extLst>
          </p:cNvPr>
          <p:cNvGrpSpPr/>
          <p:nvPr/>
        </p:nvGrpSpPr>
        <p:grpSpPr>
          <a:xfrm>
            <a:off x="8591987" y="1404875"/>
            <a:ext cx="7281391" cy="7477253"/>
            <a:chOff x="6176504" y="5473619"/>
            <a:chExt cx="1136783" cy="1167362"/>
          </a:xfrm>
        </p:grpSpPr>
        <p:grpSp>
          <p:nvGrpSpPr>
            <p:cNvPr id="10" name="그룹 1025">
              <a:extLst>
                <a:ext uri="{FF2B5EF4-FFF2-40B4-BE49-F238E27FC236}">
                  <a16:creationId xmlns:a16="http://schemas.microsoft.com/office/drawing/2014/main" id="{CAD44C1F-0064-F10C-E92F-03C129FEEB61}"/>
                </a:ext>
              </a:extLst>
            </p:cNvPr>
            <p:cNvGrpSpPr/>
            <p:nvPr/>
          </p:nvGrpSpPr>
          <p:grpSpPr>
            <a:xfrm>
              <a:off x="6176504" y="5473619"/>
              <a:ext cx="1035450" cy="1167362"/>
              <a:chOff x="6176504" y="5473619"/>
              <a:chExt cx="1035450" cy="1167362"/>
            </a:xfrm>
          </p:grpSpPr>
          <p:pic>
            <p:nvPicPr>
              <p:cNvPr id="14" name="Object 81">
                <a:extLst>
                  <a:ext uri="{FF2B5EF4-FFF2-40B4-BE49-F238E27FC236}">
                    <a16:creationId xmlns:a16="http://schemas.microsoft.com/office/drawing/2014/main" id="{BB17A7E6-5C11-5F5B-A9CB-07D9B074C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280000">
                <a:off x="6176504" y="5473619"/>
                <a:ext cx="1035450" cy="1167362"/>
              </a:xfrm>
              <a:prstGeom prst="rect">
                <a:avLst/>
              </a:prstGeom>
            </p:spPr>
          </p:pic>
        </p:grpSp>
        <p:sp>
          <p:nvSpPr>
            <p:cNvPr id="11" name="Object 84">
              <a:extLst>
                <a:ext uri="{FF2B5EF4-FFF2-40B4-BE49-F238E27FC236}">
                  <a16:creationId xmlns:a16="http://schemas.microsoft.com/office/drawing/2014/main" id="{62B29541-7551-9FDB-D972-2992D4A98AE8}"/>
                </a:ext>
              </a:extLst>
            </p:cNvPr>
            <p:cNvSpPr txBox="1"/>
            <p:nvPr/>
          </p:nvSpPr>
          <p:spPr>
            <a:xfrm>
              <a:off x="6179410" y="5915745"/>
              <a:ext cx="1133877" cy="1873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7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감사합니다 </a:t>
              </a:r>
              <a:r>
                <a:rPr lang="en-US" altLang="ko-KR" sz="7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!</a:t>
              </a:r>
              <a:endParaRPr lang="en-US" sz="72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1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BB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1341" y="5504184"/>
            <a:ext cx="8034096" cy="8069918"/>
            <a:chOff x="-2071341" y="5504184"/>
            <a:chExt cx="8034096" cy="80699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1341" y="5504184"/>
              <a:ext cx="8034096" cy="80699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34840" y="-1799460"/>
            <a:ext cx="6463191" cy="6463191"/>
            <a:chOff x="13334840" y="-1799460"/>
            <a:chExt cx="6463191" cy="64631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0520000">
              <a:off x="13334840" y="-1799460"/>
              <a:ext cx="6463191" cy="64631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9652" y="865614"/>
            <a:ext cx="11585459" cy="7239148"/>
            <a:chOff x="3359652" y="865614"/>
            <a:chExt cx="11585459" cy="7239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9652" y="865614"/>
              <a:ext cx="11585459" cy="72391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3739" y="2124841"/>
            <a:ext cx="16937283" cy="647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800" dirty="0">
                <a:solidFill>
                  <a:srgbClr val="3A3A3A"/>
                </a:solidFill>
                <a:latin typeface="Gmarket Sans Bold" pitchFamily="34" charset="0"/>
                <a:cs typeface="Gmarket Sans Bold" pitchFamily="34" charset="0"/>
              </a:rPr>
              <a:t>Tspoon</a:t>
            </a:r>
          </a:p>
          <a:p>
            <a:pPr algn="ctr"/>
            <a:r>
              <a:rPr lang="en-US" sz="13800" dirty="0">
                <a:solidFill>
                  <a:srgbClr val="2BBEE8"/>
                </a:solidFill>
                <a:latin typeface="Gmarket Sans Bold" pitchFamily="34" charset="0"/>
                <a:cs typeface="Gmarket Sans Bold" pitchFamily="34" charset="0"/>
              </a:rPr>
              <a:t>개발 프로젝트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115559" y="6724841"/>
            <a:ext cx="10054591" cy="716091"/>
            <a:chOff x="4115559" y="6724841"/>
            <a:chExt cx="10054591" cy="7160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77580" y="6724841"/>
              <a:ext cx="6530555" cy="716091"/>
              <a:chOff x="5877580" y="6724841"/>
              <a:chExt cx="6530555" cy="71609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77580" y="6724841"/>
                <a:ext cx="6530555" cy="716091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4115559" y="6833067"/>
              <a:ext cx="10054591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300" dirty="0">
                  <a:solidFill>
                    <a:srgbClr val="FFFFF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Chungbuk National University" pitchFamily="34" charset="0"/>
                </a:rPr>
                <a:t>백준철     구예진       신승원     박진권     오세훈</a:t>
              </a:r>
              <a:endParaRPr 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06396" y="8161905"/>
            <a:ext cx="10638714" cy="15428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900" b="1" dirty="0">
                <a:solidFill>
                  <a:srgbClr val="EEEEEE"/>
                </a:solidFill>
                <a:latin typeface="Pretendard" pitchFamily="34" charset="0"/>
                <a:cs typeface="Pretendard" pitchFamily="34" charset="0"/>
              </a:rPr>
              <a:t>천재교육 풀스택 과정 2기 3차 프로젝트</a:t>
            </a:r>
          </a:p>
          <a:p>
            <a:pPr algn="r"/>
            <a:r>
              <a:rPr lang="en-US" sz="2900" b="1" dirty="0">
                <a:solidFill>
                  <a:srgbClr val="EEEEEE"/>
                </a:solidFill>
                <a:latin typeface="Pretendard" pitchFamily="34" charset="0"/>
                <a:cs typeface="Pretendard" pitchFamily="34" charset="0"/>
              </a:rPr>
              <a:t>23.09.11 - 23.09.22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02833" y="-624021"/>
            <a:ext cx="8321398" cy="8321398"/>
            <a:chOff x="8302833" y="-624021"/>
            <a:chExt cx="8321398" cy="8321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2833" y="-624021"/>
              <a:ext cx="8321398" cy="83213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16996" y="810709"/>
            <a:ext cx="12481762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400" dirty="0">
                <a:solidFill>
                  <a:srgbClr val="3A3A3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B AggroOTF Medium" pitchFamily="34" charset="0"/>
              </a:rPr>
              <a:t>팀원소개</a:t>
            </a:r>
            <a:endParaRPr 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972" y="6855724"/>
            <a:ext cx="35713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3A3A3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B AggroOTF Medium" pitchFamily="34" charset="0"/>
              </a:rPr>
              <a:t>백준철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097978" y="7980237"/>
            <a:ext cx="800521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관리자 관련 기능 구현</a:t>
            </a:r>
          </a:p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게시글 신고 기능 구현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1002" name="그룹 1002"/>
          <p:cNvGrpSpPr>
            <a:grpSpLocks noChangeAspect="1"/>
          </p:cNvGrpSpPr>
          <p:nvPr/>
        </p:nvGrpSpPr>
        <p:grpSpPr>
          <a:xfrm>
            <a:off x="7726101" y="3783244"/>
            <a:ext cx="2880000" cy="2880000"/>
            <a:chOff x="7726101" y="3783244"/>
            <a:chExt cx="2719226" cy="27192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6101" y="3783244"/>
              <a:ext cx="2719226" cy="27192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>
            <a:grpSpLocks noChangeAspect="1"/>
          </p:cNvGrpSpPr>
          <p:nvPr/>
        </p:nvGrpSpPr>
        <p:grpSpPr>
          <a:xfrm>
            <a:off x="10991739" y="3788173"/>
            <a:ext cx="2880000" cy="2880000"/>
            <a:chOff x="10991739" y="3788173"/>
            <a:chExt cx="2709368" cy="27093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1739" y="3788173"/>
              <a:ext cx="2709368" cy="27093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ChangeAspect="1"/>
          </p:cNvGrpSpPr>
          <p:nvPr/>
        </p:nvGrpSpPr>
        <p:grpSpPr>
          <a:xfrm>
            <a:off x="14144762" y="3862695"/>
            <a:ext cx="2880000" cy="2880000"/>
            <a:chOff x="14144762" y="3862695"/>
            <a:chExt cx="2682076" cy="26820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4762" y="3862695"/>
              <a:ext cx="2682076" cy="26820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>
            <a:grpSpLocks noChangeAspect="1"/>
          </p:cNvGrpSpPr>
          <p:nvPr/>
        </p:nvGrpSpPr>
        <p:grpSpPr>
          <a:xfrm>
            <a:off x="1502710" y="3740943"/>
            <a:ext cx="2880000" cy="2880000"/>
            <a:chOff x="1502710" y="3740943"/>
            <a:chExt cx="2803829" cy="28038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710" y="3740943"/>
              <a:ext cx="2803829" cy="28038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>
            <a:grpSpLocks noChangeAspect="1"/>
          </p:cNvGrpSpPr>
          <p:nvPr/>
        </p:nvGrpSpPr>
        <p:grpSpPr>
          <a:xfrm>
            <a:off x="4614049" y="3804553"/>
            <a:ext cx="2880000" cy="2880000"/>
            <a:chOff x="4614049" y="3804553"/>
            <a:chExt cx="2711274" cy="27112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4049" y="3804553"/>
              <a:ext cx="2711274" cy="27112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42587" y="6855724"/>
            <a:ext cx="345419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3A3A3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B AggroOTF Medium" pitchFamily="34" charset="0"/>
              </a:rPr>
              <a:t>구예진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56" y="7945524"/>
            <a:ext cx="420475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회원  관련  기능 구현</a:t>
            </a:r>
          </a:p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이메일  인증  기능  구현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7200" y="6855724"/>
            <a:ext cx="35713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3A3A3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B AggroOTF Medium" pitchFamily="34" charset="0"/>
              </a:rPr>
              <a:t>신승원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1646" y="7980238"/>
            <a:ext cx="43177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템플릿  및  전체  CSS 담당</a:t>
            </a:r>
          </a:p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성적표  게시판  기능  구현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4972" y="6855724"/>
            <a:ext cx="35713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3A3A3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B AggroOTF Medium" pitchFamily="34" charset="0"/>
              </a:rPr>
              <a:t>박진권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19399" y="7980238"/>
            <a:ext cx="420475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FAQ 게시판  기능 구현</a:t>
            </a:r>
          </a:p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공지사항  기능  구현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69792" y="6855724"/>
            <a:ext cx="35713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3A3A3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B AggroOTF Medium" pitchFamily="34" charset="0"/>
              </a:rPr>
              <a:t>오세훈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8256" y="7980238"/>
            <a:ext cx="420475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급식 API 관련 기능 구현</a:t>
            </a:r>
          </a:p>
          <a:p>
            <a:pPr algn="ctr"/>
            <a:r>
              <a:rPr lang="en-US" sz="2400" kern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Pretendard Light" panose="02000403000000020004" pitchFamily="50" charset="-127"/>
              </a:rPr>
              <a:t>게시판 담당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395541" y="7457135"/>
            <a:ext cx="66003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kern="0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리더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53390" y="7457135"/>
            <a:ext cx="66003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kern="0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DBA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07886" y="486944"/>
            <a:ext cx="3003896" cy="4329941"/>
            <a:chOff x="12507886" y="486944"/>
            <a:chExt cx="3003896" cy="432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7886" y="486944"/>
              <a:ext cx="3003896" cy="43299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3908" y="1893483"/>
            <a:ext cx="3115223" cy="5268875"/>
            <a:chOff x="10073908" y="1893483"/>
            <a:chExt cx="3115223" cy="52688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908" y="1893483"/>
              <a:ext cx="3115223" cy="52688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638733" y="-1290156"/>
            <a:ext cx="33504521" cy="21645771"/>
            <a:chOff x="-7609403" y="-1253265"/>
            <a:chExt cx="33504521" cy="21645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609403" y="-1253265"/>
              <a:ext cx="33504521" cy="2164577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727" y="4158178"/>
              <a:ext cx="16752260" cy="1082288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52733" y="1477457"/>
            <a:ext cx="1248176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dirty="0">
                <a:solidFill>
                  <a:prstClr val="black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개발일정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2190483" y="7341093"/>
            <a:ext cx="13904748" cy="6971"/>
            <a:chOff x="2190483" y="7341093"/>
            <a:chExt cx="13904748" cy="69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483" y="7341093"/>
              <a:ext cx="13904748" cy="6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8400" y="4616007"/>
            <a:ext cx="2356293" cy="2356293"/>
            <a:chOff x="2611206" y="4797669"/>
            <a:chExt cx="2058591" cy="20585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1206" y="4797669"/>
              <a:ext cx="2058591" cy="20585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0757" y="7873788"/>
            <a:ext cx="2058591" cy="2058591"/>
            <a:chOff x="6115101" y="7779199"/>
            <a:chExt cx="2058591" cy="20585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5101" y="7779199"/>
              <a:ext cx="2058591" cy="20585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69638" y="4843588"/>
            <a:ext cx="2058591" cy="2058591"/>
            <a:chOff x="9947680" y="4797669"/>
            <a:chExt cx="2058591" cy="20585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7680" y="4797669"/>
              <a:ext cx="2058591" cy="20585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57814" y="7917940"/>
            <a:ext cx="2058591" cy="2058591"/>
            <a:chOff x="13615917" y="7779199"/>
            <a:chExt cx="2058591" cy="20585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5917" y="7779199"/>
              <a:ext cx="2058591" cy="20585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480002" y="6413555"/>
            <a:ext cx="2296585" cy="2207592"/>
            <a:chOff x="14526215" y="2590076"/>
            <a:chExt cx="2296585" cy="220759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6215" y="2590076"/>
              <a:ext cx="2296585" cy="22075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71800" y="7124965"/>
            <a:ext cx="1340418" cy="514978"/>
            <a:chOff x="3324052" y="7641716"/>
            <a:chExt cx="651491" cy="51497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324052" y="7641716"/>
              <a:ext cx="651491" cy="514978"/>
              <a:chOff x="3324052" y="7641716"/>
              <a:chExt cx="651491" cy="51497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24052" y="7641716"/>
                <a:ext cx="651491" cy="514978"/>
              </a:xfrm>
              <a:prstGeom prst="rect">
                <a:avLst/>
              </a:prstGeom>
            </p:spPr>
          </p:pic>
        </p:grpSp>
        <p:sp>
          <p:nvSpPr>
            <p:cNvPr id="50" name="Object 50"/>
            <p:cNvSpPr txBox="1"/>
            <p:nvPr/>
          </p:nvSpPr>
          <p:spPr>
            <a:xfrm>
              <a:off x="3332735" y="7748690"/>
              <a:ext cx="634124" cy="3847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10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SB AggroOTF Medium" pitchFamily="34" charset="0"/>
                  <a:ea typeface="+mn-ea"/>
                  <a:cs typeface="SB AggroOTF Medium" pitchFamily="34" charset="0"/>
                </a:rPr>
                <a:t>09.11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5632184" y="7087334"/>
            <a:ext cx="1242851" cy="514978"/>
            <a:chOff x="6818651" y="4895751"/>
            <a:chExt cx="651491" cy="51497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818651" y="4895751"/>
              <a:ext cx="651491" cy="514978"/>
              <a:chOff x="6818651" y="4895751"/>
              <a:chExt cx="651491" cy="51497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18651" y="4895751"/>
                <a:ext cx="651491" cy="514978"/>
              </a:xfrm>
              <a:prstGeom prst="rect">
                <a:avLst/>
              </a:prstGeom>
            </p:spPr>
          </p:pic>
        </p:grpSp>
        <p:sp>
          <p:nvSpPr>
            <p:cNvPr id="58" name="Object 58"/>
            <p:cNvSpPr txBox="1"/>
            <p:nvPr/>
          </p:nvSpPr>
          <p:spPr>
            <a:xfrm>
              <a:off x="6827332" y="5002728"/>
              <a:ext cx="634124" cy="3847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10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SB AggroOTF Medium" pitchFamily="34" charset="0"/>
                  <a:ea typeface="+mn-ea"/>
                  <a:cs typeface="+mn-cs"/>
                </a:rPr>
                <a:t>09.13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18" name="그룹 1018"/>
          <p:cNvGrpSpPr/>
          <p:nvPr/>
        </p:nvGrpSpPr>
        <p:grpSpPr>
          <a:xfrm>
            <a:off x="7977509" y="7124965"/>
            <a:ext cx="1242851" cy="514978"/>
            <a:chOff x="10530573" y="7641716"/>
            <a:chExt cx="651491" cy="51497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530573" y="7641716"/>
              <a:ext cx="651491" cy="514978"/>
              <a:chOff x="10530573" y="7641716"/>
              <a:chExt cx="651491" cy="51497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30573" y="7641716"/>
                <a:ext cx="651491" cy="514978"/>
              </a:xfrm>
              <a:prstGeom prst="rect">
                <a:avLst/>
              </a:prstGeom>
            </p:spPr>
          </p:pic>
        </p:grpSp>
        <p:sp>
          <p:nvSpPr>
            <p:cNvPr id="66" name="Object 66"/>
            <p:cNvSpPr txBox="1"/>
            <p:nvPr/>
          </p:nvSpPr>
          <p:spPr>
            <a:xfrm>
              <a:off x="10539290" y="7748686"/>
              <a:ext cx="634124" cy="3847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" b="1" kern="0" spc="100" dirty="0">
                  <a:solidFill>
                    <a:srgbClr val="F7F7F7"/>
                  </a:solidFill>
                  <a:latin typeface="SB AggroOTF Medium" pitchFamily="34" charset="0"/>
                </a:rPr>
                <a:t>09.15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20" name="그룹 1020"/>
          <p:cNvGrpSpPr/>
          <p:nvPr/>
        </p:nvGrpSpPr>
        <p:grpSpPr>
          <a:xfrm>
            <a:off x="10374208" y="7125314"/>
            <a:ext cx="1225926" cy="514978"/>
            <a:chOff x="14319467" y="4895751"/>
            <a:chExt cx="651491" cy="51497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319467" y="4895751"/>
              <a:ext cx="651491" cy="514978"/>
              <a:chOff x="14319467" y="4895751"/>
              <a:chExt cx="651491" cy="514978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319467" y="4895751"/>
                <a:ext cx="651491" cy="514978"/>
              </a:xfrm>
              <a:prstGeom prst="rect">
                <a:avLst/>
              </a:prstGeom>
            </p:spPr>
          </p:pic>
        </p:grpSp>
        <p:sp>
          <p:nvSpPr>
            <p:cNvPr id="74" name="Object 74"/>
            <p:cNvSpPr txBox="1"/>
            <p:nvPr/>
          </p:nvSpPr>
          <p:spPr>
            <a:xfrm>
              <a:off x="14328118" y="5002728"/>
              <a:ext cx="634124" cy="3847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" b="1" kern="0" spc="100" dirty="0">
                  <a:solidFill>
                    <a:srgbClr val="F7F7F7"/>
                  </a:solidFill>
                  <a:latin typeface="SB AggroOTF Medium" pitchFamily="34" charset="0"/>
                </a:rPr>
                <a:t>09.19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22" name="그룹 1022"/>
          <p:cNvGrpSpPr/>
          <p:nvPr/>
        </p:nvGrpSpPr>
        <p:grpSpPr>
          <a:xfrm>
            <a:off x="14887871" y="4769572"/>
            <a:ext cx="2058591" cy="1746813"/>
            <a:chOff x="16029016" y="1708508"/>
            <a:chExt cx="1083618" cy="99462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1180000">
              <a:off x="16152550" y="1708508"/>
              <a:ext cx="882228" cy="994620"/>
            </a:xfrm>
            <a:prstGeom prst="rect">
              <a:avLst/>
            </a:prstGeom>
          </p:spPr>
        </p:pic>
        <p:sp>
          <p:nvSpPr>
            <p:cNvPr id="80" name="Object 80"/>
            <p:cNvSpPr txBox="1"/>
            <p:nvPr/>
          </p:nvSpPr>
          <p:spPr>
            <a:xfrm>
              <a:off x="16029016" y="1882400"/>
              <a:ext cx="1083618" cy="5432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</a:t>
              </a:r>
              <a:br>
                <a:rPr lang="en-US" altLang="ko-KR" sz="2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2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마무리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018">
            <a:extLst>
              <a:ext uri="{FF2B5EF4-FFF2-40B4-BE49-F238E27FC236}">
                <a16:creationId xmlns:a16="http://schemas.microsoft.com/office/drawing/2014/main" id="{C678DA9A-F4CA-0204-0348-43EFE1A30970}"/>
              </a:ext>
            </a:extLst>
          </p:cNvPr>
          <p:cNvGrpSpPr/>
          <p:nvPr/>
        </p:nvGrpSpPr>
        <p:grpSpPr>
          <a:xfrm>
            <a:off x="12503458" y="7120839"/>
            <a:ext cx="1149585" cy="514978"/>
            <a:chOff x="10530573" y="7641716"/>
            <a:chExt cx="651491" cy="514978"/>
          </a:xfrm>
        </p:grpSpPr>
        <p:grpSp>
          <p:nvGrpSpPr>
            <p:cNvPr id="4" name="그룹 1019">
              <a:extLst>
                <a:ext uri="{FF2B5EF4-FFF2-40B4-BE49-F238E27FC236}">
                  <a16:creationId xmlns:a16="http://schemas.microsoft.com/office/drawing/2014/main" id="{DE7FB7EA-F35D-0272-91E4-CC5DE6FE2CE8}"/>
                </a:ext>
              </a:extLst>
            </p:cNvPr>
            <p:cNvGrpSpPr/>
            <p:nvPr/>
          </p:nvGrpSpPr>
          <p:grpSpPr>
            <a:xfrm>
              <a:off x="10530573" y="7641716"/>
              <a:ext cx="651491" cy="514978"/>
              <a:chOff x="10530573" y="7641716"/>
              <a:chExt cx="651491" cy="514978"/>
            </a:xfrm>
          </p:grpSpPr>
          <p:pic>
            <p:nvPicPr>
              <p:cNvPr id="7" name="Object 63">
                <a:extLst>
                  <a:ext uri="{FF2B5EF4-FFF2-40B4-BE49-F238E27FC236}">
                    <a16:creationId xmlns:a16="http://schemas.microsoft.com/office/drawing/2014/main" id="{6B107EB1-8917-F5C6-9CF8-FC034BA91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30573" y="7641716"/>
                <a:ext cx="651491" cy="514978"/>
              </a:xfrm>
              <a:prstGeom prst="rect">
                <a:avLst/>
              </a:prstGeom>
            </p:spPr>
          </p:pic>
        </p:grpSp>
        <p:sp>
          <p:nvSpPr>
            <p:cNvPr id="5" name="Object 66">
              <a:extLst>
                <a:ext uri="{FF2B5EF4-FFF2-40B4-BE49-F238E27FC236}">
                  <a16:creationId xmlns:a16="http://schemas.microsoft.com/office/drawing/2014/main" id="{1A28E6E8-1D46-4730-5CC3-3CDD91F1EE2A}"/>
                </a:ext>
              </a:extLst>
            </p:cNvPr>
            <p:cNvSpPr txBox="1"/>
            <p:nvPr/>
          </p:nvSpPr>
          <p:spPr>
            <a:xfrm>
              <a:off x="10539290" y="7748686"/>
              <a:ext cx="634124" cy="3847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" b="1" kern="0" spc="100" dirty="0">
                  <a:solidFill>
                    <a:srgbClr val="F7F7F7"/>
                  </a:solidFill>
                  <a:latin typeface="SB AggroOTF Medium" pitchFamily="34" charset="0"/>
                </a:rPr>
                <a:t>09.21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F9928-6979-2CD9-2F4C-6DAF1FB72CE0}"/>
              </a:ext>
            </a:extLst>
          </p:cNvPr>
          <p:cNvSpPr txBox="1"/>
          <p:nvPr/>
        </p:nvSpPr>
        <p:spPr>
          <a:xfrm>
            <a:off x="2308805" y="5642979"/>
            <a:ext cx="26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벤치마킹 사이트 선정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깃 생성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ACC9B450-E8E8-43D5-2C08-E4EF657BCA5C}"/>
              </a:ext>
            </a:extLst>
          </p:cNvPr>
          <p:cNvGrpSpPr/>
          <p:nvPr/>
        </p:nvGrpSpPr>
        <p:grpSpPr>
          <a:xfrm>
            <a:off x="11947717" y="4847659"/>
            <a:ext cx="2058591" cy="2058591"/>
            <a:chOff x="13615917" y="7779199"/>
            <a:chExt cx="2058591" cy="2058591"/>
          </a:xfrm>
        </p:grpSpPr>
        <p:pic>
          <p:nvPicPr>
            <p:cNvPr id="19" name="Object 26">
              <a:extLst>
                <a:ext uri="{FF2B5EF4-FFF2-40B4-BE49-F238E27FC236}">
                  <a16:creationId xmlns:a16="http://schemas.microsoft.com/office/drawing/2014/main" id="{05520CCC-24A2-AF91-A987-90134AF7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5917" y="7779199"/>
              <a:ext cx="2058591" cy="205859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1AED29-C5F9-EB67-DEA7-9D0737E16D43}"/>
              </a:ext>
            </a:extLst>
          </p:cNvPr>
          <p:cNvSpPr txBox="1"/>
          <p:nvPr/>
        </p:nvSpPr>
        <p:spPr>
          <a:xfrm>
            <a:off x="4903369" y="8592540"/>
            <a:ext cx="26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메뉴 구성 및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 분담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09CB5-1130-310F-6875-2068699031C7}"/>
              </a:ext>
            </a:extLst>
          </p:cNvPr>
          <p:cNvSpPr txBox="1"/>
          <p:nvPr/>
        </p:nvSpPr>
        <p:spPr>
          <a:xfrm>
            <a:off x="7290150" y="5633516"/>
            <a:ext cx="2617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코딩 시작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E74D3-A4A9-DE20-B33C-56F193991106}"/>
              </a:ext>
            </a:extLst>
          </p:cNvPr>
          <p:cNvSpPr txBox="1"/>
          <p:nvPr/>
        </p:nvSpPr>
        <p:spPr>
          <a:xfrm>
            <a:off x="9678326" y="8660403"/>
            <a:ext cx="26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코드 병합 및</a:t>
            </a:r>
            <a:b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오류 수정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BF6AF-C8F2-914D-39A9-2F0C94415DF7}"/>
              </a:ext>
            </a:extLst>
          </p:cNvPr>
          <p:cNvSpPr txBox="1"/>
          <p:nvPr/>
        </p:nvSpPr>
        <p:spPr>
          <a:xfrm>
            <a:off x="11673110" y="5604243"/>
            <a:ext cx="26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 latinLnBrk="0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테스트 및</a:t>
            </a:r>
            <a:b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문서작성</a:t>
            </a:r>
          </a:p>
        </p:txBody>
      </p:sp>
    </p:spTree>
    <p:extLst>
      <p:ext uri="{BB962C8B-B14F-4D97-AF65-F5344CB8AC3E}">
        <p14:creationId xmlns:p14="http://schemas.microsoft.com/office/powerpoint/2010/main" val="397461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BB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8885" y="-3337673"/>
            <a:ext cx="8321398" cy="8321398"/>
            <a:chOff x="-2788885" y="-3337673"/>
            <a:chExt cx="8321398" cy="8321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88885" y="-3337673"/>
              <a:ext cx="8321398" cy="832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2200" y="-1409700"/>
            <a:ext cx="10780114" cy="9721519"/>
            <a:chOff x="8827932" y="-1409553"/>
            <a:chExt cx="8140004" cy="97215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7930" y="-6270313"/>
              <a:ext cx="16280008" cy="1944303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7932" y="-1409553"/>
              <a:ext cx="8140004" cy="97215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3000" y="2633862"/>
            <a:ext cx="4168656" cy="4699726"/>
            <a:chOff x="8641806" y="1044782"/>
            <a:chExt cx="1701756" cy="19185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280000">
              <a:off x="7790927" y="85505"/>
              <a:ext cx="3403512" cy="383710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280000">
              <a:off x="8641806" y="1044782"/>
              <a:ext cx="1701756" cy="191855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887518" y="9539143"/>
            <a:ext cx="5080417" cy="422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7F7F7"/>
                </a:solidFill>
                <a:latin typeface="Pretendard" pitchFamily="34" charset="0"/>
                <a:cs typeface="Pretendard" pitchFamily="34" charset="0"/>
              </a:rPr>
              <a:t>www.mirithchnology.com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66F67AB-A57E-00AA-EA77-49EF2863E433}"/>
              </a:ext>
            </a:extLst>
          </p:cNvPr>
          <p:cNvSpPr txBox="1"/>
          <p:nvPr/>
        </p:nvSpPr>
        <p:spPr>
          <a:xfrm>
            <a:off x="2003292" y="4270295"/>
            <a:ext cx="215943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주제</a:t>
            </a:r>
            <a:endParaRPr 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1B62-3CEA-6D8C-59F5-371E9C7F94E6}"/>
              </a:ext>
            </a:extLst>
          </p:cNvPr>
          <p:cNvSpPr txBox="1"/>
          <p:nvPr/>
        </p:nvSpPr>
        <p:spPr>
          <a:xfrm>
            <a:off x="6896535" y="3162300"/>
            <a:ext cx="9437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0" dirty="0">
                <a:solidFill>
                  <a:schemeClr val="tx2">
                    <a:lumMod val="75000"/>
                  </a:schemeClr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학부모들을 위한 온라인 커뮤니티 </a:t>
            </a:r>
            <a:endParaRPr lang="en-US" altLang="ko-KR" sz="4400" b="1" i="0" dirty="0">
              <a:solidFill>
                <a:schemeClr val="tx2">
                  <a:lumMod val="75000"/>
                </a:schemeClr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i="0" dirty="0">
                <a:solidFill>
                  <a:schemeClr val="tx2">
                    <a:lumMod val="75000"/>
                  </a:schemeClr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플랫폼으로 교육에 관한 정보를 공유하고 </a:t>
            </a:r>
            <a:endParaRPr lang="en-US" altLang="ko-KR" sz="4400" b="1" i="0" dirty="0">
              <a:solidFill>
                <a:schemeClr val="tx2">
                  <a:lumMod val="75000"/>
                </a:schemeClr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i="0" dirty="0">
                <a:solidFill>
                  <a:schemeClr val="tx2">
                    <a:lumMod val="75000"/>
                  </a:schemeClr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상호 지원하는 </a:t>
            </a:r>
            <a:r>
              <a:rPr lang="ko-KR" altLang="en-US" sz="4400" b="1" dirty="0">
                <a:solidFill>
                  <a:schemeClr val="tx2">
                    <a:lumMod val="7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사이트 구축하는 것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BE39B28-8AEB-05CF-7FE1-B3E5B574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D61474-FB14-FE1C-8640-A44E7BC5E6D2}"/>
              </a:ext>
            </a:extLst>
          </p:cNvPr>
          <p:cNvSpPr/>
          <p:nvPr/>
        </p:nvSpPr>
        <p:spPr>
          <a:xfrm>
            <a:off x="-182118" y="8803262"/>
            <a:ext cx="18649950" cy="2043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2F017E9-3153-4A78-806B-F59DF7C3CD68}"/>
              </a:ext>
            </a:extLst>
          </p:cNvPr>
          <p:cNvGrpSpPr/>
          <p:nvPr/>
        </p:nvGrpSpPr>
        <p:grpSpPr>
          <a:xfrm>
            <a:off x="4579003" y="9185983"/>
            <a:ext cx="326870" cy="327158"/>
            <a:chOff x="8979422" y="2675484"/>
            <a:chExt cx="326870" cy="327157"/>
          </a:xfrm>
        </p:grpSpPr>
        <p:pic>
          <p:nvPicPr>
            <p:cNvPr id="8" name="Object 36">
              <a:extLst>
                <a:ext uri="{FF2B5EF4-FFF2-40B4-BE49-F238E27FC236}">
                  <a16:creationId xmlns:a16="http://schemas.microsoft.com/office/drawing/2014/main" id="{AE66CE95-5F7B-61B1-13DA-C9583C14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9422" y="2675484"/>
              <a:ext cx="326870" cy="3271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7C78D3-AA18-47CB-6FD9-69A07580DC51}"/>
              </a:ext>
            </a:extLst>
          </p:cNvPr>
          <p:cNvSpPr txBox="1"/>
          <p:nvPr/>
        </p:nvSpPr>
        <p:spPr>
          <a:xfrm>
            <a:off x="2036167" y="8801100"/>
            <a:ext cx="1598515" cy="708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4001" dirty="0">
                <a:solidFill>
                  <a:srgbClr val="00AEEF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티스푼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D2EBE-06E2-94E5-3235-975BC288E735}"/>
              </a:ext>
            </a:extLst>
          </p:cNvPr>
          <p:cNvSpPr txBox="1"/>
          <p:nvPr/>
        </p:nvSpPr>
        <p:spPr>
          <a:xfrm>
            <a:off x="5638800" y="9464814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2000" dirty="0">
                <a:solidFill>
                  <a:srgbClr val="59595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학부모와의 소통을 </a:t>
            </a:r>
            <a:br>
              <a:rPr lang="en-US" altLang="ko-KR" sz="2000" dirty="0">
                <a:solidFill>
                  <a:srgbClr val="59595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</a:br>
            <a:r>
              <a:rPr lang="ko-KR" altLang="en-US" sz="2000" dirty="0">
                <a:solidFill>
                  <a:srgbClr val="59595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중심으로 한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D7790-3D96-9FF5-013F-6231A7F05B2C}"/>
              </a:ext>
            </a:extLst>
          </p:cNvPr>
          <p:cNvSpPr txBox="1"/>
          <p:nvPr/>
        </p:nvSpPr>
        <p:spPr>
          <a:xfrm>
            <a:off x="1485209" y="9420362"/>
            <a:ext cx="273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ko-KR" altLang="en-US" sz="2000" dirty="0">
                <a:solidFill>
                  <a:srgbClr val="59595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학생 교육 관리 시스템</a:t>
            </a:r>
            <a:endParaRPr lang="ko-KR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22D14-AB2C-E8DA-8C91-B4ED4D01E967}"/>
              </a:ext>
            </a:extLst>
          </p:cNvPr>
          <p:cNvSpPr txBox="1"/>
          <p:nvPr/>
        </p:nvSpPr>
        <p:spPr>
          <a:xfrm>
            <a:off x="5755904" y="8822475"/>
            <a:ext cx="3481143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ko-KR" altLang="en-US" sz="4001" dirty="0">
                <a:solidFill>
                  <a:srgbClr val="ED744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커뮤니티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E6A39-172C-77E9-9A65-15270DD511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43" y="9035483"/>
            <a:ext cx="858662" cy="85866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BBB428-9EA4-C3A8-66DB-5E9C41065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771" y="8894627"/>
            <a:ext cx="3585734" cy="12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2083" y="-1404171"/>
            <a:ext cx="9384770" cy="11329556"/>
            <a:chOff x="8192083" y="-1296544"/>
            <a:chExt cx="9384770" cy="10822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698" y="-6707987"/>
              <a:ext cx="18769540" cy="216457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2083" y="-1296544"/>
              <a:ext cx="9384770" cy="10822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0025" y="3330074"/>
            <a:ext cx="7808888" cy="7143"/>
            <a:chOff x="8980025" y="3330074"/>
            <a:chExt cx="7808888" cy="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025" y="3330074"/>
              <a:ext cx="7808888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51091" y="6233105"/>
            <a:ext cx="7808888" cy="7143"/>
            <a:chOff x="8951091" y="6233105"/>
            <a:chExt cx="7808888" cy="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1091" y="6233105"/>
              <a:ext cx="7808888" cy="714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902869" y="1731640"/>
            <a:ext cx="42730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dirty="0">
                <a:solidFill>
                  <a:schemeClr val="tx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적용기술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E465341-DF51-5EED-AA7A-0F7245FF1E0F}"/>
              </a:ext>
            </a:extLst>
          </p:cNvPr>
          <p:cNvGrpSpPr/>
          <p:nvPr/>
        </p:nvGrpSpPr>
        <p:grpSpPr>
          <a:xfrm>
            <a:off x="1305462" y="4820409"/>
            <a:ext cx="5104976" cy="5104976"/>
            <a:chOff x="5084638" y="6900818"/>
            <a:chExt cx="5104976" cy="5104976"/>
          </a:xfrm>
        </p:grpSpPr>
        <p:pic>
          <p:nvPicPr>
            <p:cNvPr id="5" name="Object 17">
              <a:extLst>
                <a:ext uri="{FF2B5EF4-FFF2-40B4-BE49-F238E27FC236}">
                  <a16:creationId xmlns:a16="http://schemas.microsoft.com/office/drawing/2014/main" id="{9BF2775E-643D-5D32-9E19-52EEB112F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4638" y="6900818"/>
              <a:ext cx="5104976" cy="510497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CAA655E-9D06-11F8-D128-BFD59D3A0B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12" y="551476"/>
            <a:ext cx="1338348" cy="1338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1B8ED-C3B9-1D1A-11DD-AA802A0D90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238" y="623413"/>
            <a:ext cx="1056760" cy="1056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A9B7EC-21D9-21D2-6793-4670F24571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854" y="210662"/>
            <a:ext cx="1667538" cy="16675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5FD218-8B74-1C7B-28A9-6A540B70AA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627" y="2003442"/>
            <a:ext cx="1564573" cy="11577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9D0023-A087-5230-16B4-9EA0AB91D7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051" y="2069590"/>
            <a:ext cx="1315257" cy="1187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652230-B0AA-9154-BE7E-CF9C4BD26E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11" y="2137119"/>
            <a:ext cx="1434471" cy="10303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CB73DFD-436D-07D7-08A4-5CFA0F0AAA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109" y="4287986"/>
            <a:ext cx="2874429" cy="155501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AEADC0F-E7E7-5BFE-D933-42C57D4D8E4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23" y="3808079"/>
            <a:ext cx="1952170" cy="195217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3856BB8-2245-1AAC-B9E2-EB4C4193845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171" y="3848887"/>
            <a:ext cx="1930656" cy="193065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19BCF47-3615-F34D-A4F7-7F18AE65A78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347" y="3654323"/>
            <a:ext cx="2183940" cy="218394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B6A0A29-5B13-75A0-42AA-A918D695B2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60" y="6653198"/>
            <a:ext cx="2192240" cy="5480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F44EC1C-EA2C-AAE9-2C87-2BBC7B9930C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17" y="6263489"/>
            <a:ext cx="2789222" cy="139461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D04687E-3496-7D83-5053-32A78FA6EC3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94" y="7618836"/>
            <a:ext cx="2096664" cy="209666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347CAC6-5BAB-9123-2D6F-F76D43E0B3B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7706712"/>
            <a:ext cx="1701813" cy="166013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2FBE576-088E-AD2B-250A-3081B3ED3FF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701" y="7618295"/>
            <a:ext cx="1682118" cy="168211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AE5CE7FD-F74E-7186-7A8B-52037E1C163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122" y="7658265"/>
            <a:ext cx="1575936" cy="15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679386"/>
            <a:ext cx="28695040" cy="216457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371601" y="876300"/>
            <a:ext cx="4191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DB </a:t>
            </a:r>
            <a:r>
              <a: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설계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794955-3F0E-BBAD-4C80-695ED868B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0"/>
            <a:ext cx="8422368" cy="1028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36EFE-6055-100D-6F98-961D07E1B122}"/>
              </a:ext>
            </a:extLst>
          </p:cNvPr>
          <p:cNvSpPr txBox="1"/>
          <p:nvPr/>
        </p:nvSpPr>
        <p:spPr>
          <a:xfrm>
            <a:off x="4022756" y="9056757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15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개의 테이블</a:t>
            </a:r>
          </a:p>
        </p:txBody>
      </p:sp>
    </p:spTree>
    <p:extLst>
      <p:ext uri="{BB962C8B-B14F-4D97-AF65-F5344CB8AC3E}">
        <p14:creationId xmlns:p14="http://schemas.microsoft.com/office/powerpoint/2010/main" val="403364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58793" y="-908850"/>
            <a:ext cx="1664807" cy="1664807"/>
            <a:chOff x="15058793" y="-908850"/>
            <a:chExt cx="1664806" cy="16648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900000">
              <a:off x="15058793" y="-908850"/>
              <a:ext cx="1664806" cy="1664806"/>
            </a:xfrm>
            <a:prstGeom prst="rect">
              <a:avLst/>
            </a:prstGeom>
          </p:spPr>
        </p:pic>
      </p:grpSp>
      <p:grpSp>
        <p:nvGrpSpPr>
          <p:cNvPr id="2" name="그룹 1007">
            <a:extLst>
              <a:ext uri="{FF2B5EF4-FFF2-40B4-BE49-F238E27FC236}">
                <a16:creationId xmlns:a16="http://schemas.microsoft.com/office/drawing/2014/main" id="{40D20FAB-4AB9-F6A4-9EB6-574AE621C0E6}"/>
              </a:ext>
            </a:extLst>
          </p:cNvPr>
          <p:cNvGrpSpPr/>
          <p:nvPr/>
        </p:nvGrpSpPr>
        <p:grpSpPr>
          <a:xfrm>
            <a:off x="-66675" y="1294090"/>
            <a:ext cx="21831299" cy="4379429"/>
            <a:chOff x="-1851834" y="3454339"/>
            <a:chExt cx="12342857" cy="4609462"/>
          </a:xfrm>
        </p:grpSpPr>
        <p:pic>
          <p:nvPicPr>
            <p:cNvPr id="3" name="Object 20">
              <a:extLst>
                <a:ext uri="{FF2B5EF4-FFF2-40B4-BE49-F238E27FC236}">
                  <a16:creationId xmlns:a16="http://schemas.microsoft.com/office/drawing/2014/main" id="{734185D3-46DE-7228-67A0-F009E06B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51834" y="3454339"/>
              <a:ext cx="12342857" cy="4609461"/>
            </a:xfrm>
            <a:prstGeom prst="rect">
              <a:avLst/>
            </a:prstGeom>
          </p:spPr>
        </p:pic>
        <p:pic>
          <p:nvPicPr>
            <p:cNvPr id="4" name="Object 21">
              <a:extLst>
                <a:ext uri="{FF2B5EF4-FFF2-40B4-BE49-F238E27FC236}">
                  <a16:creationId xmlns:a16="http://schemas.microsoft.com/office/drawing/2014/main" id="{362A8AF8-0A8C-19C8-B11E-11AF26F4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880" y="4252131"/>
              <a:ext cx="6171429" cy="2304730"/>
            </a:xfrm>
            <a:prstGeom prst="rect">
              <a:avLst/>
            </a:prstGeom>
          </p:spPr>
        </p:pic>
      </p:grpSp>
      <p:grpSp>
        <p:nvGrpSpPr>
          <p:cNvPr id="6" name="그룹 1009">
            <a:extLst>
              <a:ext uri="{FF2B5EF4-FFF2-40B4-BE49-F238E27FC236}">
                <a16:creationId xmlns:a16="http://schemas.microsoft.com/office/drawing/2014/main" id="{04D0A0F9-FA68-4FFD-B38B-E3B2225B98DA}"/>
              </a:ext>
            </a:extLst>
          </p:cNvPr>
          <p:cNvGrpSpPr/>
          <p:nvPr/>
        </p:nvGrpSpPr>
        <p:grpSpPr>
          <a:xfrm>
            <a:off x="852794" y="1279892"/>
            <a:ext cx="5410200" cy="4092617"/>
            <a:chOff x="4438603" y="1493261"/>
            <a:chExt cx="16209870" cy="460946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D59CFF9B-29E5-6FF5-5DDC-507A0A930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603" y="1493261"/>
              <a:ext cx="16209870" cy="4609461"/>
            </a:xfrm>
            <a:prstGeom prst="rect">
              <a:avLst/>
            </a:prstGeom>
          </p:spPr>
        </p:pic>
        <p:pic>
          <p:nvPicPr>
            <p:cNvPr id="8" name="Object 29">
              <a:extLst>
                <a:ext uri="{FF2B5EF4-FFF2-40B4-BE49-F238E27FC236}">
                  <a16:creationId xmlns:a16="http://schemas.microsoft.com/office/drawing/2014/main" id="{70824C8F-2E7D-AB21-7B1C-569975BE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10071" y="2347916"/>
              <a:ext cx="8672931" cy="2466246"/>
            </a:xfrm>
            <a:prstGeom prst="rect">
              <a:avLst/>
            </a:prstGeom>
            <a:solidFill>
              <a:srgbClr val="EEEEEE"/>
            </a:solidFill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610779-BA56-8502-A26D-55B373FC6B40}"/>
              </a:ext>
            </a:extLst>
          </p:cNvPr>
          <p:cNvSpPr txBox="1"/>
          <p:nvPr/>
        </p:nvSpPr>
        <p:spPr>
          <a:xfrm>
            <a:off x="2453098" y="2630086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6000" dirty="0">
                <a:solidFill>
                  <a:prstClr val="whit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</a:t>
            </a:r>
          </a:p>
        </p:txBody>
      </p: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071616DC-1D91-96F7-8D0F-006246B87383}"/>
              </a:ext>
            </a:extLst>
          </p:cNvPr>
          <p:cNvGrpSpPr/>
          <p:nvPr/>
        </p:nvGrpSpPr>
        <p:grpSpPr>
          <a:xfrm>
            <a:off x="5391150" y="4603309"/>
            <a:ext cx="10915650" cy="2189714"/>
            <a:chOff x="1233880" y="4252131"/>
            <a:chExt cx="6171429" cy="2304730"/>
          </a:xfrm>
        </p:grpSpPr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1D547481-A5EC-1C17-0D8A-E5436269F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51834" y="3454339"/>
              <a:ext cx="12342857" cy="4609461"/>
            </a:xfrm>
            <a:prstGeom prst="rect">
              <a:avLst/>
            </a:prstGeom>
          </p:spPr>
        </p:pic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04A2C692-1A76-5F31-1ABE-001F6DBA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880" y="4252131"/>
              <a:ext cx="6171429" cy="2304730"/>
            </a:xfrm>
            <a:prstGeom prst="rect">
              <a:avLst/>
            </a:prstGeom>
          </p:spPr>
        </p:pic>
      </p:grpSp>
      <p:grpSp>
        <p:nvGrpSpPr>
          <p:cNvPr id="15" name="그룹 1009">
            <a:extLst>
              <a:ext uri="{FF2B5EF4-FFF2-40B4-BE49-F238E27FC236}">
                <a16:creationId xmlns:a16="http://schemas.microsoft.com/office/drawing/2014/main" id="{EFEF2526-6095-A7BD-66F6-F79A2CD59272}"/>
              </a:ext>
            </a:extLst>
          </p:cNvPr>
          <p:cNvGrpSpPr/>
          <p:nvPr/>
        </p:nvGrpSpPr>
        <p:grpSpPr>
          <a:xfrm>
            <a:off x="838200" y="3844484"/>
            <a:ext cx="5410200" cy="4092617"/>
            <a:chOff x="4438603" y="1493261"/>
            <a:chExt cx="16209870" cy="4609461"/>
          </a:xfrm>
        </p:grpSpPr>
        <p:pic>
          <p:nvPicPr>
            <p:cNvPr id="16" name="Object 28">
              <a:extLst>
                <a:ext uri="{FF2B5EF4-FFF2-40B4-BE49-F238E27FC236}">
                  <a16:creationId xmlns:a16="http://schemas.microsoft.com/office/drawing/2014/main" id="{7E3FECE7-8DC7-113A-9FED-36D17642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603" y="1493261"/>
              <a:ext cx="16209870" cy="4609461"/>
            </a:xfrm>
            <a:prstGeom prst="rect">
              <a:avLst/>
            </a:prstGeom>
          </p:spPr>
        </p:pic>
        <p:pic>
          <p:nvPicPr>
            <p:cNvPr id="17" name="Object 29">
              <a:extLst>
                <a:ext uri="{FF2B5EF4-FFF2-40B4-BE49-F238E27FC236}">
                  <a16:creationId xmlns:a16="http://schemas.microsoft.com/office/drawing/2014/main" id="{46CCA96D-2C02-51A6-97AB-32641469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10071" y="2347916"/>
              <a:ext cx="8672931" cy="246624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326ED7-7191-D177-D6B6-CA48ADA19645}"/>
              </a:ext>
            </a:extLst>
          </p:cNvPr>
          <p:cNvSpPr txBox="1"/>
          <p:nvPr/>
        </p:nvSpPr>
        <p:spPr>
          <a:xfrm>
            <a:off x="2753346" y="5129743"/>
            <a:ext cx="1515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6000" dirty="0">
                <a:solidFill>
                  <a:prstClr val="whit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B1BE23-9C6A-FD00-0653-EC247B30D88F}"/>
              </a:ext>
            </a:extLst>
          </p:cNvPr>
          <p:cNvSpPr txBox="1"/>
          <p:nvPr/>
        </p:nvSpPr>
        <p:spPr>
          <a:xfrm>
            <a:off x="6098338" y="2247901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회원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  <a:endParaRPr lang="ko-KR" altLang="en-US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556-67F1-0C17-6655-AEEB6D544F47}"/>
              </a:ext>
            </a:extLst>
          </p:cNvPr>
          <p:cNvSpPr txBox="1"/>
          <p:nvPr/>
        </p:nvSpPr>
        <p:spPr>
          <a:xfrm>
            <a:off x="6097096" y="277206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4F18A0-A5E0-EE75-5304-B32FE42BDE7A}"/>
              </a:ext>
            </a:extLst>
          </p:cNvPr>
          <p:cNvSpPr txBox="1"/>
          <p:nvPr/>
        </p:nvSpPr>
        <p:spPr>
          <a:xfrm>
            <a:off x="6098337" y="3318958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댓글 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D71E7-2B7D-11D9-42A8-7E106EE85BD3}"/>
              </a:ext>
            </a:extLst>
          </p:cNvPr>
          <p:cNvSpPr txBox="1"/>
          <p:nvPr/>
        </p:nvSpPr>
        <p:spPr>
          <a:xfrm>
            <a:off x="9067800" y="2187880"/>
            <a:ext cx="3764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게시판 신고 내역 처리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370DA-3AA4-11CE-286E-3CF1E6079EA4}"/>
              </a:ext>
            </a:extLst>
          </p:cNvPr>
          <p:cNvSpPr txBox="1"/>
          <p:nvPr/>
        </p:nvSpPr>
        <p:spPr>
          <a:xfrm>
            <a:off x="9067801" y="2781803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리뷰 신고 내역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E9E010-67DD-74AB-7CEA-C95314CAEF16}"/>
              </a:ext>
            </a:extLst>
          </p:cNvPr>
          <p:cNvSpPr txBox="1"/>
          <p:nvPr/>
        </p:nvSpPr>
        <p:spPr>
          <a:xfrm>
            <a:off x="6096897" y="4915541"/>
            <a:ext cx="24705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이메일 인증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</a:p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댓글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  <a:endParaRPr lang="ko-KR" altLang="en-US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/>
            <a:endParaRPr lang="ko-KR" altLang="en-US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D55F-C400-514A-39C1-E5F472B0B615}"/>
              </a:ext>
            </a:extLst>
          </p:cNvPr>
          <p:cNvSpPr txBox="1"/>
          <p:nvPr/>
        </p:nvSpPr>
        <p:spPr>
          <a:xfrm>
            <a:off x="9067800" y="3313567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  <a:endParaRPr lang="ko-KR" altLang="en-US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DA5F6E-C30F-6CF5-4964-00A1C2CB5624}"/>
              </a:ext>
            </a:extLst>
          </p:cNvPr>
          <p:cNvSpPr txBox="1"/>
          <p:nvPr/>
        </p:nvSpPr>
        <p:spPr>
          <a:xfrm>
            <a:off x="9630901" y="4836485"/>
            <a:ext cx="26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좋아요 기능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/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게시판 신고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A12752-8389-887D-780C-25FEE4DFA8DB}"/>
              </a:ext>
            </a:extLst>
          </p:cNvPr>
          <p:cNvSpPr txBox="1"/>
          <p:nvPr/>
        </p:nvSpPr>
        <p:spPr>
          <a:xfrm>
            <a:off x="12896683" y="4826937"/>
            <a:ext cx="26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회원 정보 수정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회원 탈퇴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FF650-D5AD-C44A-D796-D796725DE4CE}"/>
              </a:ext>
            </a:extLst>
          </p:cNvPr>
          <p:cNvSpPr txBox="1"/>
          <p:nvPr/>
        </p:nvSpPr>
        <p:spPr>
          <a:xfrm>
            <a:off x="1744579" y="409074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 latinLnBrk="1"/>
            <a:r>
              <a:rPr lang="ko-KR" altLang="en-US" sz="5400" b="1" spc="-450" dirty="0">
                <a:solidFill>
                  <a:srgbClr val="27383E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주요기능</a:t>
            </a:r>
          </a:p>
        </p:txBody>
      </p: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26E50307-78F7-DA13-FA0F-D134BE125792}"/>
              </a:ext>
            </a:extLst>
          </p:cNvPr>
          <p:cNvGrpSpPr/>
          <p:nvPr/>
        </p:nvGrpSpPr>
        <p:grpSpPr>
          <a:xfrm>
            <a:off x="5391150" y="7203770"/>
            <a:ext cx="10915650" cy="2189714"/>
            <a:chOff x="1233880" y="4252131"/>
            <a:chExt cx="6171429" cy="2304730"/>
          </a:xfrm>
        </p:grpSpPr>
        <p:pic>
          <p:nvPicPr>
            <p:cNvPr id="33" name="Object 20">
              <a:extLst>
                <a:ext uri="{FF2B5EF4-FFF2-40B4-BE49-F238E27FC236}">
                  <a16:creationId xmlns:a16="http://schemas.microsoft.com/office/drawing/2014/main" id="{A57CA76D-4D4A-6C2A-1277-AD5FDEE2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51834" y="3454339"/>
              <a:ext cx="12342857" cy="460946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6FB367E7-BBBD-8A7B-5168-07F35228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880" y="4252131"/>
              <a:ext cx="6171429" cy="2304730"/>
            </a:xfrm>
            <a:prstGeom prst="rect">
              <a:avLst/>
            </a:prstGeom>
          </p:spPr>
        </p:pic>
      </p:grpSp>
      <p:grpSp>
        <p:nvGrpSpPr>
          <p:cNvPr id="37" name="그룹 1009">
            <a:extLst>
              <a:ext uri="{FF2B5EF4-FFF2-40B4-BE49-F238E27FC236}">
                <a16:creationId xmlns:a16="http://schemas.microsoft.com/office/drawing/2014/main" id="{79162479-CE1E-8D62-50F8-590E39D4BAD3}"/>
              </a:ext>
            </a:extLst>
          </p:cNvPr>
          <p:cNvGrpSpPr/>
          <p:nvPr/>
        </p:nvGrpSpPr>
        <p:grpSpPr>
          <a:xfrm>
            <a:off x="838200" y="6444944"/>
            <a:ext cx="5410200" cy="4092617"/>
            <a:chOff x="4438603" y="1493261"/>
            <a:chExt cx="16209870" cy="4609461"/>
          </a:xfrm>
        </p:grpSpPr>
        <p:pic>
          <p:nvPicPr>
            <p:cNvPr id="39" name="Object 28">
              <a:extLst>
                <a:ext uri="{FF2B5EF4-FFF2-40B4-BE49-F238E27FC236}">
                  <a16:creationId xmlns:a16="http://schemas.microsoft.com/office/drawing/2014/main" id="{60DFE6A4-52E5-C1F6-A99C-BDE9A686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603" y="1493261"/>
              <a:ext cx="16209870" cy="4609461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1369D8ED-81A2-2959-4AB2-F6DC82F9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10071" y="2347916"/>
              <a:ext cx="8672931" cy="246624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077426-244B-745E-33DA-6902C48CAA6E}"/>
              </a:ext>
            </a:extLst>
          </p:cNvPr>
          <p:cNvSpPr txBox="1"/>
          <p:nvPr/>
        </p:nvSpPr>
        <p:spPr>
          <a:xfrm>
            <a:off x="2253266" y="7827863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5400" dirty="0">
                <a:solidFill>
                  <a:prstClr val="whit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커뮤니티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8B3103-A5CD-AEAC-51AA-75F5ED000B65}"/>
              </a:ext>
            </a:extLst>
          </p:cNvPr>
          <p:cNvSpPr txBox="1"/>
          <p:nvPr/>
        </p:nvSpPr>
        <p:spPr>
          <a:xfrm>
            <a:off x="5638800" y="7587944"/>
            <a:ext cx="2470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</a:p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신고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게시글 좋아요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A30257-BD51-00B2-9FD2-81A522447A98}"/>
              </a:ext>
            </a:extLst>
          </p:cNvPr>
          <p:cNvSpPr txBox="1"/>
          <p:nvPr/>
        </p:nvSpPr>
        <p:spPr>
          <a:xfrm>
            <a:off x="8608263" y="7597940"/>
            <a:ext cx="2505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자료 첨부 기능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뉴스 </a:t>
            </a:r>
            <a:r>
              <a:rPr lang="ko-KR" altLang="en-US" sz="3200" dirty="0" err="1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크롤링</a:t>
            </a:r>
            <a:endParaRPr lang="en-US" altLang="ko-KR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댓글 </a:t>
            </a:r>
            <a:r>
              <a:rPr lang="en-US" altLang="ko-KR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CRUD</a:t>
            </a:r>
            <a:endParaRPr lang="ko-KR" altLang="en-US" sz="3200" dirty="0">
              <a:solidFill>
                <a:srgbClr val="37415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A23716-C2C2-1D72-0615-05C1A89E6E8C}"/>
              </a:ext>
            </a:extLst>
          </p:cNvPr>
          <p:cNvSpPr txBox="1"/>
          <p:nvPr/>
        </p:nvSpPr>
        <p:spPr>
          <a:xfrm>
            <a:off x="11433594" y="7587944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5">
              <a:defRPr/>
            </a:pPr>
            <a:r>
              <a:rPr lang="ko-KR" altLang="en-US" sz="3200" dirty="0">
                <a:solidFill>
                  <a:srgbClr val="37415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신고 누적 시 블라인드 처리</a:t>
            </a:r>
          </a:p>
        </p:txBody>
      </p:sp>
    </p:spTree>
    <p:extLst>
      <p:ext uri="{BB962C8B-B14F-4D97-AF65-F5344CB8AC3E}">
        <p14:creationId xmlns:p14="http://schemas.microsoft.com/office/powerpoint/2010/main" val="148675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222</Words>
  <Application>Microsoft Office PowerPoint</Application>
  <PresentationFormat>사용자 지정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Gmarket Sans Bold</vt:lpstr>
      <vt:lpstr>G마켓 산스 Bold</vt:lpstr>
      <vt:lpstr>G마켓 산스 Medium</vt:lpstr>
      <vt:lpstr>Noto Sans CJK KR Regular</vt:lpstr>
      <vt:lpstr>NotoSansKR</vt:lpstr>
      <vt:lpstr>Pretendard</vt:lpstr>
      <vt:lpstr>Pretendard Light</vt:lpstr>
      <vt:lpstr>Pretendard SemiBold</vt:lpstr>
      <vt:lpstr>SB AggroOTF Medium</vt:lpstr>
      <vt:lpstr>공체 Medium</vt:lpstr>
      <vt:lpstr>나눔스퀘어OTF ExtraBold</vt:lpstr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예진 구</cp:lastModifiedBy>
  <cp:revision>9</cp:revision>
  <dcterms:created xsi:type="dcterms:W3CDTF">2023-10-26T22:44:57Z</dcterms:created>
  <dcterms:modified xsi:type="dcterms:W3CDTF">2023-10-26T14:48:51Z</dcterms:modified>
</cp:coreProperties>
</file>