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17" autoAdjust="0"/>
    <p:restoredTop sz="94660"/>
  </p:normalViewPr>
  <p:slideViewPr>
    <p:cSldViewPr snapToGrid="0">
      <p:cViewPr>
        <p:scale>
          <a:sx n="68" d="100"/>
          <a:sy n="68" d="100"/>
        </p:scale>
        <p:origin x="-126" y="-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C11DE9-BB9B-21B8-BCE7-F6965D7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0D6178B-064A-141D-2ED2-F8D09EA1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7A5F62-CB9A-B3FA-C9EC-4503629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720779-886D-70F7-036E-B1A0C53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764C3D-F429-03E1-8423-F2506203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6DE569-0278-0D55-EB12-5BF8C52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2FBA0B4-F38D-42B8-5A40-C44ABAD5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76E634-F900-8393-CB2C-6AA8BF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D47553-6460-5C27-BC7F-A952B0C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FB8801-D8F7-5834-4283-0D76A33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7037B7F-128E-A3BB-F910-D5F3E407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BE8CDCB-0990-F1B2-4767-E6FF1F4C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3ECD1D-E8AF-5718-396C-C54BDDB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971498-E9C9-509E-4B71-3D1549E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24F8C4-A15F-4170-765B-6AE1025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592A19-CB5C-D5CD-2C2B-9FBBA86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37DB35-5AAF-873B-E8BC-D59BA81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9AA123-EBC4-7CF9-D432-E7487B1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AC66D0-6E01-AB0C-608F-C156E8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107037-DF21-1B64-E76C-8A8F7E6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38B78F-D43B-CAF6-7665-4921899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D14AD3-88C8-D87A-5EEA-33C8E74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8C7F32-1612-2821-2044-4E5FEF4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9AD3CC-6474-6C9C-A901-02C61A22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08A773-F63D-15C4-3FAF-BCC0752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D53784-4D17-07BB-FD51-8D5BFB2D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ABEC824-5A50-BE11-634C-45E5B5CB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50A7D4-037D-013B-E80F-4A911089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7144EB0-D70A-5126-95DA-B459D70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F5C5CB8-3ECD-C900-BDFB-85476B3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077B71-EDCA-22F7-4A7B-7A1E4E0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7FB016-1F42-3B15-FCEF-138D0B1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A89C3D4-CCFD-C281-937B-1806C31E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508EF93-A017-3D64-7A5B-714BAB4D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5172755-3DA5-2685-5D28-EF3E37C8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E61488D-6234-C521-C74A-3967DB72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3B817D6-55C1-2FC5-18E0-5FBDBEFB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16B76C-CCE6-190C-497F-AACA3F5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3A64969-3449-8AAA-71E8-01841D74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ECD993-D331-420F-20DF-C1E9D92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DC2A02A-D5A2-196E-C7D9-27FED1D3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BB190A4-6A66-2AAA-0F55-C661485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29C0F-3738-CF6C-71A7-046E5A0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1CCBE28-5323-DAFB-F7F4-662ACF0C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291F23D-E1CB-3FC0-27D8-C1A497C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0D6BC09-DB03-1C07-E95D-EEDFB15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77F3D4-A512-54E9-134C-BD0549E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019844-46AC-8068-675E-EF0B707B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1025522-FF7A-65D9-3738-765BA3F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AE863C7-C856-64B2-1FE2-C6F51B0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DC7D914-E18D-5D50-830E-124CD4C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D1AA08-29F6-03A0-4072-964CDE1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32B3DC-0B70-4CBD-E98D-27CDBEB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C691CDB-762D-EC59-0DEE-09DA5AFB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23F1EA-F140-B1E4-6930-694E82F29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3D7801-3F2E-DE70-0A85-270283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FA258E5-6EDB-FAF0-B70B-0CDF61D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FB7453D-1561-393F-A99B-8C20B28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69EB82B-56BB-A4EE-5A4D-FE41306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70D68DB-1BD4-7809-F086-3930B288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0CFF27-35CB-9B30-25DD-FA56FE21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2C02-4E0E-4520-A230-F32422FE22FA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A34A5A-2EE8-8861-905C-37D1350B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7ADC97-5701-CBBA-57B0-BB0DFBE1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65526"/>
              </p:ext>
            </p:extLst>
          </p:nvPr>
        </p:nvGraphicFramePr>
        <p:xfrm>
          <a:off x="421562" y="378471"/>
          <a:ext cx="11424997" cy="56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아이디와 비밀번호를 입력하여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로그인을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회원가입이 된 상태여야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로그아웃을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등록할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7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88126"/>
              </p:ext>
            </p:extLst>
          </p:nvPr>
        </p:nvGraphicFramePr>
        <p:xfrm>
          <a:off x="399260" y="61303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게시판의 내용을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삭제하기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게시판의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댓글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게시판의 댓글 내용을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게시판의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게시판의 댓글 내용을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게시판의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67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27574"/>
              </p:ext>
            </p:extLst>
          </p:nvPr>
        </p:nvGraphicFramePr>
        <p:xfrm>
          <a:off x="399260" y="61306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작성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작성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공지사항을 작성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교육 정보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1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23685"/>
              </p:ext>
            </p:extLst>
          </p:nvPr>
        </p:nvGraphicFramePr>
        <p:xfrm>
          <a:off x="421562" y="83608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대입 정보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등록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사진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동영상 등의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자료를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6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60739"/>
              </p:ext>
            </p:extLst>
          </p:nvPr>
        </p:nvGraphicFramePr>
        <p:xfrm>
          <a:off x="421562" y="228571"/>
          <a:ext cx="11424997" cy="6609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r>
                        <a:rPr lang="ko-KR" altLang="en-US" sz="1400" baseline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검색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뉴스를 검색할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대한 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뉴스가 검색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신고할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 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1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09374"/>
              </p:ext>
            </p:extLst>
          </p:nvPr>
        </p:nvGraphicFramePr>
        <p:xfrm>
          <a:off x="399260" y="83608"/>
          <a:ext cx="11424997" cy="6686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73392"/>
              </p:ext>
            </p:extLst>
          </p:nvPr>
        </p:nvGraphicFramePr>
        <p:xfrm>
          <a:off x="421562" y="83608"/>
          <a:ext cx="11424997" cy="6620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66801"/>
              </p:ext>
            </p:extLst>
          </p:nvPr>
        </p:nvGraphicFramePr>
        <p:xfrm>
          <a:off x="410411" y="25391"/>
          <a:ext cx="11424997" cy="679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6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511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학교 급식 검색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학교의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검색할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학교가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성적표 게시판에 등록된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1620473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514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09109"/>
              </p:ext>
            </p:extLst>
          </p:nvPr>
        </p:nvGraphicFramePr>
        <p:xfrm>
          <a:off x="399260" y="78059"/>
          <a:ext cx="11424997" cy="67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625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 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시 </a:t>
                      </a: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51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2082"/>
              </p:ext>
            </p:extLst>
          </p:nvPr>
        </p:nvGraphicFramePr>
        <p:xfrm>
          <a:off x="421562" y="228571"/>
          <a:ext cx="11424997" cy="6372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6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28210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학부모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학부모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3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07082"/>
              </p:ext>
            </p:extLst>
          </p:nvPr>
        </p:nvGraphicFramePr>
        <p:xfrm>
          <a:off x="421562" y="378471"/>
          <a:ext cx="11424997" cy="6308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자주 묻는 질문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글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공지사항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 자녀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성적표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교육 정보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대입 정보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대외 정보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97170"/>
              </p:ext>
            </p:extLst>
          </p:nvPr>
        </p:nvGraphicFramePr>
        <p:xfrm>
          <a:off x="421562" y="378471"/>
          <a:ext cx="11424997" cy="6231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14225"/>
              </p:ext>
            </p:extLst>
          </p:nvPr>
        </p:nvGraphicFramePr>
        <p:xfrm>
          <a:off x="421562" y="378471"/>
          <a:ext cx="11424997" cy="6500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부적절한 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부적적한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광고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욕설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기타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을 신고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글을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댓글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댓글을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신고한 글을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51214"/>
              </p:ext>
            </p:extLst>
          </p:nvPr>
        </p:nvGraphicFramePr>
        <p:xfrm>
          <a:off x="421562" y="378471"/>
          <a:ext cx="11424997" cy="405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72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6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86212"/>
              </p:ext>
            </p:extLst>
          </p:nvPr>
        </p:nvGraphicFramePr>
        <p:xfrm>
          <a:off x="421562" y="378471"/>
          <a:ext cx="11424997" cy="63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90329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79659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회원가입을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공지사항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자주 묻는 질문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 자녀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자료실 게시글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3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76147"/>
              </p:ext>
            </p:extLst>
          </p:nvPr>
        </p:nvGraphicFramePr>
        <p:xfrm>
          <a:off x="421562" y="378471"/>
          <a:ext cx="11424997" cy="558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 조회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 회원 목록을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관리자이여야 한다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정보를 확인할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회원정보수정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정보를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 초기화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정보를 초기화 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직권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회원을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상세하게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8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1892"/>
              </p:ext>
            </p:extLst>
          </p:nvPr>
        </p:nvGraphicFramePr>
        <p:xfrm>
          <a:off x="421562" y="63681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xmlns="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xmlns="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xmlns="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xmlns="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xmlns="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xmlns="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 상세하게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 열람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대한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 삭제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대한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 상세보기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게시판의 내용을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게시판의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9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3032</Words>
  <Application>Microsoft Office PowerPoint</Application>
  <PresentationFormat>사용자 지정</PresentationFormat>
  <Paragraphs>1240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예진</dc:creator>
  <cp:lastModifiedBy>db400tea</cp:lastModifiedBy>
  <cp:revision>31</cp:revision>
  <dcterms:created xsi:type="dcterms:W3CDTF">2023-08-16T18:11:56Z</dcterms:created>
  <dcterms:modified xsi:type="dcterms:W3CDTF">2023-09-25T02:26:11Z</dcterms:modified>
</cp:coreProperties>
</file>