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9" r:id="rId4"/>
    <p:sldId id="281" r:id="rId5"/>
    <p:sldId id="282" r:id="rId6"/>
    <p:sldId id="283" r:id="rId7"/>
    <p:sldId id="256" r:id="rId8"/>
    <p:sldId id="258" r:id="rId9"/>
    <p:sldId id="284" r:id="rId10"/>
    <p:sldId id="285" r:id="rId11"/>
    <p:sldId id="286" r:id="rId12"/>
    <p:sldId id="287" r:id="rId13"/>
    <p:sldId id="288" r:id="rId14"/>
    <p:sldId id="289" r:id="rId15"/>
    <p:sldId id="268" r:id="rId16"/>
    <p:sldId id="260" r:id="rId17"/>
    <p:sldId id="270" r:id="rId18"/>
    <p:sldId id="271" r:id="rId19"/>
    <p:sldId id="291" r:id="rId20"/>
    <p:sldId id="273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2" autoAdjust="0"/>
    <p:restoredTop sz="94660"/>
  </p:normalViewPr>
  <p:slideViewPr>
    <p:cSldViewPr snapToGrid="0">
      <p:cViewPr>
        <p:scale>
          <a:sx n="75" d="100"/>
          <a:sy n="75" d="100"/>
        </p:scale>
        <p:origin x="69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336716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4559"/>
              </p:ext>
            </p:extLst>
          </p:nvPr>
        </p:nvGraphicFramePr>
        <p:xfrm>
          <a:off x="421562" y="378471"/>
          <a:ext cx="11424997" cy="6227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666433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3626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상세보기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 게시글의 제목을 클릭하여 상세한 내용을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수정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되어 있는 회원은 자신이 등록한 자유게시판 게시글을 수정 버튼을 통해 수정할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등록한 자유게시판 게시글을 삭제 버튼을 통해 삭제할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글쓰기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글쓰기 버튼을 통해 자유게시판 게시글을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좋아요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엄지 손가락 버튼을 클릭하여 자유게시판 게시글을 좋아요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신고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 게시글을 신고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댓글 작성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자유게시판에 댓글을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댓글 수정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 수정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2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27610"/>
              </p:ext>
            </p:extLst>
          </p:nvPr>
        </p:nvGraphicFramePr>
        <p:xfrm>
          <a:off x="383501" y="254876"/>
          <a:ext cx="11424997" cy="6348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907694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464282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댓글 삭제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 게시글의 댓글을 삭제 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교육정보 게시판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교육정보 게시판 목록을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교육정보 게시판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 목록에서 게시글의 제목을 클릭하여 상세한 정보를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목록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대입정보 게시판 목록을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게시글의 제목을 클릭하여 상세한 정보를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대외활동 게시판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대외활동 게시판 목록을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대외활동 게시판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대외활동 게시판 목록에서 게시글의 제목을 클릭하여 상세한 정보를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32177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게시판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자료실 게시판 목록을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0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51908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80733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4261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게시판 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자료실 게시글의 제목을 클릭하여 상세한 정보를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뉴스게시판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입력 창에 원하는 검색어를 입력하면 목록이 생성됨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뉴스게시판 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뉴스 제목을 클릭하여 상세하게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 목록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수강 중인 강좌를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강좌소개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강좌 소개 탭에서 해당 강좌에 대한 소개를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강좌목차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강좌 목차 탭에서 해당 강좌에 대한 목차와 학습을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해당 강좌에 공지사항을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해당 강좌에 대한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38042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907733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4007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수강후기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해당 강좌에 대한 수강 후기를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강의실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해당 강좌의 자료실 게시판을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내가 쓴 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 본인이 작성한 글을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내가 쓴 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원문보기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해당 글의 원문을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내가 남긴 댓글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게시판과 강의평에 본인이 작성한 댓글을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내가 남긴 댓글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원문보기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우측 원문보기를 통해 해당 글의 원문을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목록을 볼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성적표의 상세한 정보를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8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79193"/>
              </p:ext>
            </p:extLst>
          </p:nvPr>
        </p:nvGraphicFramePr>
        <p:xfrm>
          <a:off x="421562" y="378471"/>
          <a:ext cx="11424997" cy="626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06133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375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권한의 회원은 수정 버튼을 통해 성적 정보를 수정할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권한의 회원은 성적 정보를 삭제할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입력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권한의 회원은 성적을 입력할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학습계획표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학습계획표 탭에서 캘린더 형식의 학습 계획표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학습계획표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일정등록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캘린더 상단 일정 등록 버튼을 통해 새로운 일정을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학습계획표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 상세보기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일정의 제목을 클릭하면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팝업창을 통해 해당 일정의 상세정보를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학습계획표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 수정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상세보기 창에 있는 수정 버튼을 통해 해당 일정을 수정할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학습계획표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 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상세보기 창에 있는 삭제 버튼을 통해 해당 일정을 삭제할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7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49632"/>
              </p:ext>
            </p:extLst>
          </p:nvPr>
        </p:nvGraphicFramePr>
        <p:xfrm>
          <a:off x="421562" y="378471"/>
          <a:ext cx="11424997" cy="6167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75394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730171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6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59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추가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강의를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수정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등록된 강의를 수정할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596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해당 사이트에 가입된 회원들을 확인할 수 있어야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59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회원정보 수정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회원 정보를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88379"/>
                  </a:ext>
                </a:extLst>
              </a:tr>
              <a:tr h="736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직권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회원을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736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전체 게시글 목록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게시판에서 작성된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모든 글을 확인 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00839"/>
                  </a:ext>
                </a:extLst>
              </a:tr>
              <a:tr h="736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위해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49188"/>
                  </a:ext>
                </a:extLst>
              </a:tr>
              <a:tr h="736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작성된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1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74588"/>
              </p:ext>
            </p:extLst>
          </p:nvPr>
        </p:nvGraphicFramePr>
        <p:xfrm>
          <a:off x="421562" y="175271"/>
          <a:ext cx="11424997" cy="6494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관리자를 통해서만 해당 사이트에서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사용할 강사의 아이디를 가입시킬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내역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게시글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목록을 확인할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내역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게시글을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 확인할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게시글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신고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내역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 목록을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신고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내역 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확인할 수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자유게시판의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7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5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24904"/>
              </p:ext>
            </p:extLst>
          </p:nvPr>
        </p:nvGraphicFramePr>
        <p:xfrm>
          <a:off x="383501" y="312668"/>
          <a:ext cx="11424997" cy="484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자유게시판에 등록된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신고할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 게시글의 댓글을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97805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자유자시판의 게시글의  댓글을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자유게시판에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9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34910"/>
              </p:ext>
            </p:extLst>
          </p:nvPr>
        </p:nvGraphicFramePr>
        <p:xfrm>
          <a:off x="383501" y="310424"/>
          <a:ext cx="11424997" cy="4084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내용을 상세히 볼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611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교육 정보 게시판의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99770"/>
              </p:ext>
            </p:extLst>
          </p:nvPr>
        </p:nvGraphicFramePr>
        <p:xfrm>
          <a:off x="383501" y="242060"/>
          <a:ext cx="11424997" cy="4499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소셜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회원가입시 비회원은 소셜 아이디로 회원 가입이 가능함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46224"/>
              </p:ext>
            </p:extLst>
          </p:nvPr>
        </p:nvGraphicFramePr>
        <p:xfrm>
          <a:off x="383501" y="160548"/>
          <a:ext cx="11424997" cy="6553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대입 정보 게시판의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내용을 상세히 볼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4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58475"/>
              </p:ext>
            </p:extLst>
          </p:nvPr>
        </p:nvGraphicFramePr>
        <p:xfrm>
          <a:off x="383501" y="241301"/>
          <a:ext cx="11424997" cy="637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게시판의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 게시판에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사진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동영상 등의 파일 자료를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자료를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r>
                        <a:rPr lang="ko-KR" altLang="en-US" sz="16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뉴스를 검색할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입시 커뮤니티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뉴스에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내용을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뉴스가 검색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6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26168"/>
              </p:ext>
            </p:extLst>
          </p:nvPr>
        </p:nvGraphicFramePr>
        <p:xfrm>
          <a:off x="410411" y="341285"/>
          <a:ext cx="11424997" cy="6159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57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6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상세히 볼 수 있다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581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등록할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20473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 상세히 볼 수 있다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내용을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36427"/>
              </p:ext>
            </p:extLst>
          </p:nvPr>
        </p:nvGraphicFramePr>
        <p:xfrm>
          <a:off x="383501" y="332059"/>
          <a:ext cx="11424997" cy="6255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0769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45198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625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541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</a:t>
                      </a:r>
                      <a:r>
                        <a:rPr lang="ko-KR" altLang="en-US" sz="16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시 </a:t>
                      </a:r>
                      <a:r>
                        <a:rPr lang="ko-KR" altLang="en-US" sz="1600" baseline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6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설정할 수 있다</a:t>
                      </a:r>
                      <a:r>
                        <a:rPr lang="en-US" altLang="ko-KR" sz="16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en-US" altLang="ko-KR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baseline="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07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15725"/>
              </p:ext>
            </p:extLst>
          </p:nvPr>
        </p:nvGraphicFramePr>
        <p:xfrm>
          <a:off x="3580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41681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18927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로그인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회원가입한 회원은 아이디와 비밀번호를 입력하여 로그인을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로그인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회원가입시 회원은 소셜 아이디로 로그인이 가능함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로그아웃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필요 시 로그아웃을 실행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수정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사이드 바의 개인정보 수정 버튼을 클릭하여 회원 정보를 수정할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탈퇴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수정 페이지에서 하단 회원 탈퇴 버튼을 클릭하여 탈퇴할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작성글 확인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사이드 바의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버튼을 클릭하여 작성한 글 및 댓글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추천한 게시글 확인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사이드 바의 추천한 게시글을 클릭하여 본인이 추천한 게시글을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6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91528"/>
              </p:ext>
            </p:extLst>
          </p:nvPr>
        </p:nvGraphicFramePr>
        <p:xfrm>
          <a:off x="215900" y="280800"/>
          <a:ext cx="11590377" cy="645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648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82378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51832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933342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010674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740503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89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게시글 확인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되어 있는 게시글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591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결제내역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사이드 바의 결제내역을 클릭하여 결제내역을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58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 강의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사이드 바의 찜 강의를 클릭하여 본인이 찜 한 강의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686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사이드 바의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문의하기를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클릭하여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목록을 확인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82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장바구니 내역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 하단 장바구니 버튼을 클릭하여 장바구니 목록을 확인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29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82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추천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추천한 게시글 목록에 상세보기를 원하는 게시글의 제목을 클릭하면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</a:p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게시글로 이동하여 열람할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추천한 게시물이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  <a:tr h="54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추천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추천한 게시글 목록 우측 취소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버튼을 클릭하면 해당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추천이 취소됨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추천한 게시물이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7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53633"/>
              </p:ext>
            </p:extLst>
          </p:nvPr>
        </p:nvGraphicFramePr>
        <p:xfrm>
          <a:off x="421562" y="467371"/>
          <a:ext cx="11424997" cy="5933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530721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734059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249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신고내역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게시글이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신고내역 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사이드 바의 신고 목록에서 우측 삭제 버튼을 통해 신고 내역을 삭제할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게시글이 있어야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결제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구매 확정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결제내역 목록에서 우측 구매확정 버튼을 클릭하여 결제한 강의에 대한 구매확정을 실행 시킬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환불 요청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 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해놓은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강의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장바구니 추가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찜 목록에 있는 강의를 장바구니 추가 버튼을 통해 장바구니에 추가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 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해놓은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강의 내역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찜 목록에 있는 강의를 우측 제거 버튼을 통해 제거할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6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91569"/>
              </p:ext>
            </p:extLst>
          </p:nvPr>
        </p:nvGraphicFramePr>
        <p:xfrm>
          <a:off x="383501" y="237755"/>
          <a:ext cx="11424997" cy="6382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939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121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목록에서 하단 글쓰기 버튼을 클릭하여 게시글을 작성할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목록에서 게시글 제목을 클릭하여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상세 내용을 확인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)_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목록에서 게시글 제목을 클릭 후 입력된 비밀번호를 입력하여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상세 내용을 확인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검색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 하단 검색창에 찾고자 하는 게시글의 키워드를 입력하면 검색을 실시할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1:1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문의하기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남기기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상세보기 하고 있는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하단 입력창에서 댓글을 작성할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확인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헤더에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에 있는 강의목록을 클릭하면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현재 수강할 수 있는 강의들의 목록을 확인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수강 신청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강의 목록에서 수강하고자 하는 강의 우측에 수강신청을 클릭 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결제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구매의 순서를 거쳐서 수강신청을 완료할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6735"/>
              </p:ext>
            </p:extLst>
          </p:nvPr>
        </p:nvGraphicFramePr>
        <p:xfrm>
          <a:off x="421562" y="378471"/>
          <a:ext cx="11424997" cy="6118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2082641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76843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47754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장바구니 추가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장바구니에 추가 버튼을 클릭하면 해당 강의를 장바구니에 추가할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추가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찜 목록에 추가 하고자 하는 강의를 찜 목록에 추가시킬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검색하기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하단에 검색창에 검색 하고자 하는 강의의 키워드를 입력하면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검색하고자 하는 강의를 찾을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학습하기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학습 버튼을 눌러 강의를 학습 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강의를 수강해야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정보 상세보기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회원은 선생님 목록에서 해당 선생님의 이름을 클릭하면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정보를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강의 수강신청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회원은 수강신청 버튼을 통해 해당 선생님의 강의를 수강신청 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강의 장바구니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회원은 선생님 상세정보에서 해당 강의를 장바구니에 추가할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05036"/>
              </p:ext>
            </p:extLst>
          </p:nvPr>
        </p:nvGraphicFramePr>
        <p:xfrm>
          <a:off x="421562" y="378471"/>
          <a:ext cx="11424997" cy="6256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18833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4134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강의 좋아요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선생님 상세정보에서 해당 강의를 찜 목록에 추가할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공지사항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권한인 회원은 해당 선생님의 공지를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공지사항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하단 글쓰기 버튼을 통해 게시물을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권한으로 로그인 된 상태여야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권한인 회원은 선생님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QnA_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60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선생님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게시물을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권한으로  로그인 된 상태여야 한다</a:t>
                      </a:r>
                      <a:r>
                        <a:rPr lang="en-US" altLang="ko-KR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자료실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회원은 자료실 목록을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자료실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권한의 회원은 선생님 자료실 게시물을 등록할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권한으로  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강의 후기 목록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학생 권한의 회원은 강의 상세 정보 하단에서 수강 후기를 확인할 수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4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3391</Words>
  <Application>Microsoft Office PowerPoint</Application>
  <PresentationFormat>와이드스크린</PresentationFormat>
  <Paragraphs>1170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 ExtraBold</vt:lpstr>
      <vt:lpstr>나눔고딕OTF</vt:lpstr>
      <vt:lpstr>맑은 고딕</vt:lpstr>
      <vt:lpstr>Arial</vt:lpstr>
      <vt:lpstr>Office 테마</vt:lpstr>
      <vt:lpstr>비회원</vt:lpstr>
      <vt:lpstr>PowerPoint 프레젠테이션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예진 구</cp:lastModifiedBy>
  <cp:revision>90</cp:revision>
  <dcterms:created xsi:type="dcterms:W3CDTF">2023-08-16T18:11:56Z</dcterms:created>
  <dcterms:modified xsi:type="dcterms:W3CDTF">2023-10-25T07:41:26Z</dcterms:modified>
</cp:coreProperties>
</file>