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61" r:id="rId5"/>
    <p:sldId id="259" r:id="rId6"/>
    <p:sldId id="265" r:id="rId7"/>
    <p:sldId id="266" r:id="rId8"/>
    <p:sldId id="263" r:id="rId9"/>
    <p:sldId id="268" r:id="rId10"/>
    <p:sldId id="260" r:id="rId11"/>
    <p:sldId id="270" r:id="rId12"/>
    <p:sldId id="271" r:id="rId13"/>
    <p:sldId id="273" r:id="rId14"/>
    <p:sldId id="274" r:id="rId15"/>
    <p:sldId id="27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82" d="100"/>
          <a:sy n="82" d="100"/>
        </p:scale>
        <p:origin x="-142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2521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해당 사이트에 가입된 회원들을 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관리자를 통해서만 해당 사이트에서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사용할 강사의 아이디를 가입시킬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게시판에서 작성된 모든 글을 확인 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위해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49746"/>
              </p:ext>
            </p:extLst>
          </p:nvPr>
        </p:nvGraphicFramePr>
        <p:xfrm>
          <a:off x="421562" y="378471"/>
          <a:ext cx="11424997" cy="628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조회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 회원 목록을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관리자이여야 한다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정보를 확인할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회원정보수정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초기화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초기화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직권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회원을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60726"/>
              </p:ext>
            </p:extLst>
          </p:nvPr>
        </p:nvGraphicFramePr>
        <p:xfrm>
          <a:off x="421562" y="63681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작성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9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94173"/>
              </p:ext>
            </p:extLst>
          </p:nvPr>
        </p:nvGraphicFramePr>
        <p:xfrm>
          <a:off x="399260" y="61306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교육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대입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25404"/>
              </p:ext>
            </p:extLst>
          </p:nvPr>
        </p:nvGraphicFramePr>
        <p:xfrm>
          <a:off x="421562" y="83608"/>
          <a:ext cx="11424997" cy="6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등록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사진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동영상 등의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자료를</a:t>
                      </a:r>
                      <a:endParaRPr lang="en-US" altLang="ko-KR" sz="1400" baseline="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r>
                        <a:rPr lang="ko-KR" altLang="en-US" sz="14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검색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뉴스를 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뉴스에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내용을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뉴스가 검색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6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67971"/>
              </p:ext>
            </p:extLst>
          </p:nvPr>
        </p:nvGraphicFramePr>
        <p:xfrm>
          <a:off x="421562" y="228571"/>
          <a:ext cx="11424997" cy="6648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03184"/>
              </p:ext>
            </p:extLst>
          </p:nvPr>
        </p:nvGraphicFramePr>
        <p:xfrm>
          <a:off x="410411" y="303184"/>
          <a:ext cx="11424997" cy="627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6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성적표 게시판에 등록된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162047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33869"/>
              </p:ext>
            </p:extLst>
          </p:nvPr>
        </p:nvGraphicFramePr>
        <p:xfrm>
          <a:off x="399260" y="78059"/>
          <a:ext cx="11424997" cy="67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625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시 </a:t>
                      </a: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64230"/>
              </p:ext>
            </p:extLst>
          </p:nvPr>
        </p:nvGraphicFramePr>
        <p:xfrm>
          <a:off x="421562" y="228571"/>
          <a:ext cx="11424997" cy="637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0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3102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22910"/>
              </p:ext>
            </p:extLst>
          </p:nvPr>
        </p:nvGraphicFramePr>
        <p:xfrm>
          <a:off x="421562" y="378471"/>
          <a:ext cx="11424997" cy="630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41712"/>
              </p:ext>
            </p:extLst>
          </p:nvPr>
        </p:nvGraphicFramePr>
        <p:xfrm>
          <a:off x="421562" y="378471"/>
          <a:ext cx="11424997" cy="614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0163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이용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수강한 강의에 한해 리뷰를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–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수정할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80002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 점수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점수를 볼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 계획표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캘린더 기능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캘린더를 통해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일정을 관리할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1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58467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2460</Words>
  <Application>Microsoft Office PowerPoint</Application>
  <PresentationFormat>사용자 지정</PresentationFormat>
  <Paragraphs>971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비회원</vt:lpstr>
      <vt:lpstr>PowerPoint 프레젠테이션</vt:lpstr>
      <vt:lpstr>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db400tea</cp:lastModifiedBy>
  <cp:revision>58</cp:revision>
  <dcterms:created xsi:type="dcterms:W3CDTF">2023-08-16T18:11:56Z</dcterms:created>
  <dcterms:modified xsi:type="dcterms:W3CDTF">2023-10-24T06:27:09Z</dcterms:modified>
</cp:coreProperties>
</file>