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🎮 Bloom Snake with Light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CSE420 Project Presentation</a:t>
            </a:r>
          </a:p>
          <a:p/>
          <a:p>
            <a:r>
              <a:t>Presented by: Group X</a:t>
            </a:r>
          </a:p>
          <a:p>
            <a:r>
              <a:t>East West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background music &amp; sound effects</a:t>
            </a:r>
          </a:p>
          <a:p>
            <a:r>
              <a:t>• Create more levels</a:t>
            </a:r>
          </a:p>
          <a:p>
            <a:r>
              <a:t>• Introduce multiplayer mode</a:t>
            </a:r>
          </a:p>
          <a:p>
            <a:r>
              <a:t>• Improve animations &amp; visuals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Bloom Snake is a fun, engaging twist on the classic game.</a:t>
            </a:r>
          </a:p>
          <a:p/>
          <a:p>
            <a:r>
              <a:t>It combines nostalgia with creative new features to provide an enjoyable experience.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Bloom Snake is a modern version of the classic Snake game.</a:t>
            </a:r>
          </a:p>
          <a:p/>
          <a:p>
            <a:r>
              <a:t>• Features a Light/Dark mode toggle</a:t>
            </a:r>
          </a:p>
          <a:p>
            <a:r>
              <a:t>• Includes flowers and fruits for varied scoring</a:t>
            </a:r>
          </a:p>
          <a:p>
            <a:r>
              <a:t>• Simple yet engaging gameplay suitable for all ages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Classic Snake game reimagined with modern graphics and new mechanics.</a:t>
            </a:r>
          </a:p>
          <a:p/>
          <a:p>
            <a:r>
              <a:t>Objective: To make the game more colorful, engaging, and relatable for all players.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Gameplay Mechanics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Control snake using Arrow keys</a:t>
            </a:r>
          </a:p>
          <a:p>
            <a:r>
              <a:t>• Fruit (+1 point)</a:t>
            </a:r>
          </a:p>
          <a:p>
            <a:r>
              <a:t>• Flower (+3 points)</a:t>
            </a:r>
          </a:p>
          <a:p>
            <a:r>
              <a:t>• Snake grows as it eats</a:t>
            </a:r>
          </a:p>
          <a:p>
            <a:r>
              <a:t>• Game Over if snake hits wall or itself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Light/Dark Mode (Lamp Control)</a:t>
            </a:r>
          </a:p>
          <a:p>
            <a:r>
              <a:t>• Restart button to play again</a:t>
            </a:r>
          </a:p>
          <a:p>
            <a:r>
              <a:t>• Simple controls</a:t>
            </a:r>
          </a:p>
          <a:p>
            <a:r>
              <a:t>• Interactive score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 as many fruits and flowers as possible</a:t>
            </a:r>
          </a:p>
          <a:p>
            <a:r>
              <a:t>• Avoid collisions</a:t>
            </a:r>
          </a:p>
          <a:p>
            <a:r>
              <a:t>• Achieve the highest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Built with HTML5 Canvas</a:t>
            </a:r>
          </a:p>
          <a:p>
            <a:r>
              <a:t>• JavaScript for movement, collision, scoring</a:t>
            </a:r>
          </a:p>
          <a:p>
            <a:r>
              <a:t>• CSS for UI design &amp; theme switching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It’s Special?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Light/Dark mode enhances visuals</a:t>
            </a:r>
          </a:p>
          <a:p>
            <a:r>
              <a:t>• Adding flowers makes it more colorful</a:t>
            </a:r>
          </a:p>
          <a:p>
            <a:r>
              <a:t>• Easy to play, fun for all ages</a:t>
            </a:r>
          </a:p>
          <a:p>
            <a:r>
              <a:t>• Mix of nostalgia + creativity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Simple graphics</a:t>
            </a:r>
          </a:p>
          <a:p>
            <a:r>
              <a:t>• No sound effects</a:t>
            </a:r>
          </a:p>
          <a:p>
            <a:r>
              <a:t>• Only single-player</a:t>
            </a:r>
          </a:p>
          <a:p>
            <a:r>
              <a:t>• Limited levels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