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metadata/core-properties" Target="docProps/core0.xml"/><Relationship Id="rId5" Type="http://schemas.openxmlformats.org/officeDocument/2006/relationships/extendedProperties" Target="docProps/app0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10000000"/>
  <p:notesSz cx="6858000" cy="9144000"/>
  <p:defaultTextStyle>
    <a:defPPr>
      <a:defRPr sz="1800" kern="1200" lang="en-US">
        <a:solidFill>
          <a:schemeClr val="tx1"/>
        </a:solidFill>
        <a:latin typeface="+mn-lt"/>
        <a:ea typeface="+mn-ea"/>
        <a:cs typeface="+mn-cs"/>
      </a:defRPr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17567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python-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88840"/>
            <a:ext cx="2679700" cy="901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80112" y="2924944"/>
            <a:ext cx="1005403" cy="36933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Test text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580112" y="3645024"/>
            <a:ext cx="1608659" cy="1305436"/>
            <a:chOff x="5580112" y="3645024"/>
            <a:chExt cx="1608659" cy="1305436"/>
          </a:xfrm>
        </p:grpSpPr>
        <p:pic>
          <p:nvPicPr>
            <p:cNvPr id="9" name="Picture 8" descr="python-icon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3645024"/>
              <a:ext cx="864096" cy="864096"/>
            </a:xfrm>
            <a:prstGeom prst="rect">
              <a:avLst/>
            </a:prstGeom>
            <a:ln>
              <a:solidFill>
                <a:srgbClr val="D9D9D9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5580112" y="4581128"/>
              <a:ext cx="1608659" cy="369332"/>
            </a:xfrm>
            <a:prstGeom prst="rect">
              <a:avLst/>
            </a:prstGeom>
            <a:noFill/>
            <a:ln>
              <a:solidFill>
                <a:srgbClr val="D9D9D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test text</a:t>
              </a:r>
              <a:endParaRPr lang="en-US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652120" y="5517232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 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668344" y="5517232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 2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6566520" y="5974432"/>
            <a:ext cx="11018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92151"/>
              </p:ext>
            </p:extLst>
          </p:nvPr>
        </p:nvGraphicFramePr>
        <p:xfrm>
          <a:off x="467544" y="4149080"/>
          <a:ext cx="41044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 head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 head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text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text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7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 Title Text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python-pptx was here!</dc:title>
  <dc:subject/>
  <dc:creator/>
  <cp:keywords/>
  <dc:description/>
  <cp:lastModifiedBy>Steve Canny</cp:lastModifiedBy>
  <cp:revision>4</cp:revision>
  <dcterms:modified xsi:type="dcterms:W3CDTF">2012-12-31T11:01:39Z</dcterms:modified>
  <cp:category/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python-pptx</dc:creator>
  <cp:lastModifiedBy>Steve Canny</cp:lastModifiedBy>
  <cp:revision>2</cp:revision>
  <dcterms:created xsi:type="dcterms:W3CDTF">2012-11-17T11:07:40Z</dcterms:created>
  <dcterms:modified xsi:type="dcterms:W3CDTF">2012-12-17T06:53:03Z</dcterms:modified>
</cp:coreProperties>
</file>