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metadata/core-properties" Target="docProps/core0.xml"/><Relationship Id="rId5" Type="http://schemas.openxmlformats.org/officeDocument/2006/relationships/extendedProperties" Target="docProps/app0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