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5"/>
    <p:restoredTop sz="94720"/>
  </p:normalViewPr>
  <p:slideViewPr>
    <p:cSldViewPr snapToGrid="0">
      <p:cViewPr varScale="1">
        <p:scale>
          <a:sx n="215" d="100"/>
          <a:sy n="215" d="100"/>
        </p:scale>
        <p:origin x="3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15898-236A-D848-BB34-1E8A07B2E5FD}" type="datetimeFigureOut">
              <a:rPr lang="tr-TR" smtClean="0"/>
              <a:t>16.03.2025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A98D8-0893-904E-95F4-383BFFCF5AA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529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A98D8-0893-904E-95F4-383BFFCF5AA5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821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28CA62A-D16D-65BB-96A1-BEC2997CF7D0}"/>
              </a:ext>
            </a:extLst>
          </p:cNvPr>
          <p:cNvSpPr txBox="1"/>
          <p:nvPr/>
        </p:nvSpPr>
        <p:spPr>
          <a:xfrm>
            <a:off x="5360275" y="754285"/>
            <a:ext cx="7283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/>
              <a:t>Merhabalar Ben Sedat Yıldız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4C080E2-C170-994F-C6D9-E6231755831F}"/>
              </a:ext>
            </a:extLst>
          </p:cNvPr>
          <p:cNvSpPr txBox="1"/>
          <p:nvPr/>
        </p:nvSpPr>
        <p:spPr>
          <a:xfrm>
            <a:off x="4340772" y="2070538"/>
            <a:ext cx="753591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/>
              <a:t>2024 yılı Eylül ayında İstanbul Ticaret Üniversitesi Bilgisayar Mühendisliği bölümünden mezun oldum. Eğitim hayatım boyunca Python, Swift ve C gibi dillerle çeşitli yazılım projeleri geliştirdim. Mobil geliştirme konusunda daha fazla deneyim kazanmama rağmen, </a:t>
            </a:r>
            <a:r>
              <a:rPr lang="tr-TR" sz="2800" dirty="0" err="1"/>
              <a:t>backend</a:t>
            </a:r>
            <a:r>
              <a:rPr lang="tr-TR" sz="2800" dirty="0"/>
              <a:t> teknolojileri de ilgimi çekiyor ve şu sıralar bu alanda kendimi geliştirmeye odaklanıyorum. Bugün yapacağım sunumda ise, basit bir </a:t>
            </a:r>
            <a:r>
              <a:rPr lang="tr-TR" sz="2800" dirty="0" err="1"/>
              <a:t>To</a:t>
            </a:r>
            <a:r>
              <a:rPr lang="tr-TR" sz="2800" dirty="0"/>
              <a:t> Do </a:t>
            </a:r>
            <a:r>
              <a:rPr lang="tr-TR" sz="2800" dirty="0" err="1"/>
              <a:t>list</a:t>
            </a:r>
            <a:r>
              <a:rPr lang="tr-TR" sz="2800" dirty="0"/>
              <a:t> uygulamasını anlatacağım.</a:t>
            </a:r>
          </a:p>
        </p:txBody>
      </p:sp>
    </p:spTree>
    <p:extLst>
      <p:ext uri="{BB962C8B-B14F-4D97-AF65-F5344CB8AC3E}">
        <p14:creationId xmlns:p14="http://schemas.microsoft.com/office/powerpoint/2010/main" val="65912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C7DEA0-6791-916B-5B23-C592BE1D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502980"/>
            <a:ext cx="10223937" cy="1456267"/>
          </a:xfrm>
        </p:spPr>
        <p:txBody>
          <a:bodyPr/>
          <a:lstStyle/>
          <a:p>
            <a:r>
              <a:rPr lang="tr-TR" dirty="0"/>
              <a:t>Projede Olan özellikler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069020-BEAD-8BF7-0C3A-A77CDB49C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617076"/>
            <a:ext cx="9982199" cy="3174124"/>
          </a:xfrm>
        </p:spPr>
        <p:txBody>
          <a:bodyPr/>
          <a:lstStyle/>
          <a:p>
            <a:r>
              <a:rPr lang="tr-TR" dirty="0"/>
              <a:t>Dark </a:t>
            </a:r>
            <a:r>
              <a:rPr lang="tr-TR" dirty="0" err="1"/>
              <a:t>mode</a:t>
            </a:r>
            <a:r>
              <a:rPr lang="tr-TR" dirty="0"/>
              <a:t> / </a:t>
            </a:r>
            <a:r>
              <a:rPr lang="tr-TR" dirty="0" err="1"/>
              <a:t>Light</a:t>
            </a:r>
            <a:r>
              <a:rPr lang="tr-TR" dirty="0"/>
              <a:t> </a:t>
            </a:r>
            <a:r>
              <a:rPr lang="tr-TR" dirty="0" err="1"/>
              <a:t>mode</a:t>
            </a:r>
            <a:r>
              <a:rPr lang="tr-TR" dirty="0"/>
              <a:t> seçeneği</a:t>
            </a:r>
          </a:p>
          <a:p>
            <a:r>
              <a:rPr lang="tr-TR" dirty="0"/>
              <a:t>Görevleri ekleme </a:t>
            </a:r>
          </a:p>
          <a:p>
            <a:r>
              <a:rPr lang="tr-TR" dirty="0"/>
              <a:t>Görevleri silme</a:t>
            </a:r>
          </a:p>
          <a:p>
            <a:r>
              <a:rPr lang="tr-TR" dirty="0"/>
              <a:t>Görevleri güncelleme</a:t>
            </a:r>
          </a:p>
          <a:p>
            <a:r>
              <a:rPr lang="tr-TR" dirty="0"/>
              <a:t>Görevlerin durumunu kontrol etme</a:t>
            </a:r>
          </a:p>
          <a:p>
            <a:r>
              <a:rPr lang="tr-TR" dirty="0"/>
              <a:t>Görevlerin ekleniş tarihine erişim</a:t>
            </a:r>
          </a:p>
        </p:txBody>
      </p:sp>
    </p:spTree>
    <p:extLst>
      <p:ext uri="{BB962C8B-B14F-4D97-AF65-F5344CB8AC3E}">
        <p14:creationId xmlns:p14="http://schemas.microsoft.com/office/powerpoint/2010/main" val="131100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BBAF0E-9AC3-ADC1-486E-D835FCCE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Projede kullanılan Teknolojiler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860C3B-5D98-C4AD-2DDB-09DECBC2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sz="2000" dirty="0"/>
              <a:t>EJS</a:t>
            </a:r>
          </a:p>
          <a:p>
            <a:r>
              <a:rPr lang="tr-TR" sz="2000" dirty="0"/>
              <a:t>CSS</a:t>
            </a:r>
          </a:p>
          <a:p>
            <a:r>
              <a:rPr lang="tr-TR" sz="2000" dirty="0"/>
              <a:t>JavaScript</a:t>
            </a:r>
          </a:p>
          <a:p>
            <a:r>
              <a:rPr lang="tr-TR" sz="2000" dirty="0"/>
              <a:t>Express</a:t>
            </a:r>
          </a:p>
          <a:p>
            <a:r>
              <a:rPr lang="tr-TR" sz="2000" dirty="0" err="1"/>
              <a:t>Nodemon</a:t>
            </a:r>
            <a:endParaRPr lang="tr-TR" sz="2000" dirty="0"/>
          </a:p>
          <a:p>
            <a:r>
              <a:rPr lang="tr-TR" sz="2000" dirty="0" err="1"/>
              <a:t>MongoDB</a:t>
            </a:r>
            <a:r>
              <a:rPr lang="tr-TR" sz="2000" dirty="0"/>
              <a:t> </a:t>
            </a:r>
          </a:p>
          <a:p>
            <a:r>
              <a:rPr lang="tr-TR" sz="2000" dirty="0" err="1"/>
              <a:t>Node.js</a:t>
            </a:r>
            <a:endParaRPr lang="tr-TR" sz="2000" dirty="0"/>
          </a:p>
          <a:p>
            <a:r>
              <a:rPr lang="tr-TR" sz="2000" dirty="0" err="1"/>
              <a:t>Github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9994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8361594-FB88-6981-729B-118754848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321626"/>
            <a:ext cx="5878286" cy="3479915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1EF83FF-E28B-4598-8258-DD2420491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86" y="2321625"/>
            <a:ext cx="6313714" cy="347991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C9F1CCDD-390C-FDFA-2CFD-E10328E5346B}"/>
              </a:ext>
            </a:extLst>
          </p:cNvPr>
          <p:cNvSpPr txBox="1"/>
          <p:nvPr/>
        </p:nvSpPr>
        <p:spPr>
          <a:xfrm>
            <a:off x="2441368" y="701672"/>
            <a:ext cx="7309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dirty="0"/>
              <a:t>Dark </a:t>
            </a:r>
            <a:r>
              <a:rPr lang="tr-TR" sz="5400" dirty="0" err="1"/>
              <a:t>And</a:t>
            </a:r>
            <a:r>
              <a:rPr lang="tr-TR" sz="5400" dirty="0"/>
              <a:t> </a:t>
            </a:r>
            <a:r>
              <a:rPr lang="tr-TR" sz="5400" dirty="0" err="1"/>
              <a:t>Light</a:t>
            </a:r>
            <a:r>
              <a:rPr lang="tr-TR" sz="5400" dirty="0"/>
              <a:t> </a:t>
            </a:r>
            <a:r>
              <a:rPr lang="tr-TR" sz="5400" dirty="0" err="1"/>
              <a:t>Mode</a:t>
            </a:r>
            <a:endParaRPr lang="tr-TR" sz="5400" dirty="0"/>
          </a:p>
        </p:txBody>
      </p:sp>
    </p:spTree>
    <p:extLst>
      <p:ext uri="{BB962C8B-B14F-4D97-AF65-F5344CB8AC3E}">
        <p14:creationId xmlns:p14="http://schemas.microsoft.com/office/powerpoint/2010/main" val="371538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5A2C55-7EAB-6201-D533-7B91AC48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Projenin Bana </a:t>
            </a:r>
            <a:r>
              <a:rPr lang="tr-TR" dirty="0" err="1"/>
              <a:t>KAttıkları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210C32-73DF-485B-650C-8AD48E93B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Bu projede edindiğim bazı değerli kazanımlardan bahsetmek istiyorum. İlk olarak, bir </a:t>
            </a:r>
            <a:r>
              <a:rPr lang="tr-TR" sz="2000" dirty="0" err="1"/>
              <a:t>Node.js</a:t>
            </a:r>
            <a:r>
              <a:rPr lang="tr-TR" sz="2000" dirty="0"/>
              <a:t> projesinde sunucu mantığının nasıl entegre edileceğini öğrendim. HTML sayfasından veri almayı, bu veriyi işlemeyi ve ardından </a:t>
            </a:r>
            <a:r>
              <a:rPr lang="tr-TR" sz="2000" dirty="0" err="1"/>
              <a:t>veritabanı</a:t>
            </a:r>
            <a:r>
              <a:rPr lang="tr-TR" sz="2000" dirty="0"/>
              <a:t> ile etkileşime geçmeyi deneyimledim. </a:t>
            </a:r>
            <a:r>
              <a:rPr lang="tr-TR" sz="2000" dirty="0" err="1"/>
              <a:t>Veritabanının</a:t>
            </a:r>
            <a:r>
              <a:rPr lang="tr-TR" sz="2000" dirty="0"/>
              <a:t> projeye dahil edilmesi, şemaların ve modellerin hazırlanması, alınan verilerin server tarafında işlenmesi gibi süreçler üzerinde çalıştım. Ayrıca, </a:t>
            </a:r>
            <a:r>
              <a:rPr lang="tr-TR" sz="2000" dirty="0" err="1"/>
              <a:t>Request</a:t>
            </a:r>
            <a:r>
              <a:rPr lang="tr-TR" sz="2000" dirty="0"/>
              <a:t> ve </a:t>
            </a:r>
            <a:r>
              <a:rPr lang="tr-TR" sz="2000" dirty="0" err="1"/>
              <a:t>Response</a:t>
            </a:r>
            <a:r>
              <a:rPr lang="tr-TR" sz="2000" dirty="0"/>
              <a:t> mantığını anlamak ve bu mekanizmanın nasıl işlediğini öğrenmek oldukça faydalıydı. </a:t>
            </a:r>
            <a:r>
              <a:rPr lang="tr-TR" sz="2000" dirty="0" err="1"/>
              <a:t>Router</a:t>
            </a:r>
            <a:r>
              <a:rPr lang="tr-TR" sz="2000" dirty="0"/>
              <a:t> kullanımıyla ilgili edindiğim deneyim sayesinde, uygulamanın yönlendirme ve veri akışını daha etkin bir şekilde yönetmeyi başardım. Bu kazanımlar, hem teknik anlamda hem de proje yönetimi açısından benim için çok değerliydi.</a:t>
            </a:r>
          </a:p>
        </p:txBody>
      </p:sp>
    </p:spTree>
    <p:extLst>
      <p:ext uri="{BB962C8B-B14F-4D97-AF65-F5344CB8AC3E}">
        <p14:creationId xmlns:p14="http://schemas.microsoft.com/office/powerpoint/2010/main" val="404094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31F40C-4B86-C91F-7AD7-9BA1727C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75" y="687779"/>
            <a:ext cx="10131425" cy="5482442"/>
          </a:xfrm>
        </p:spPr>
        <p:txBody>
          <a:bodyPr>
            <a:normAutofit/>
          </a:bodyPr>
          <a:lstStyle/>
          <a:p>
            <a:r>
              <a:rPr lang="tr-TR" sz="7200" dirty="0"/>
              <a:t>Teşekkür Ederim</a:t>
            </a:r>
          </a:p>
        </p:txBody>
      </p:sp>
    </p:spTree>
    <p:extLst>
      <p:ext uri="{BB962C8B-B14F-4D97-AF65-F5344CB8AC3E}">
        <p14:creationId xmlns:p14="http://schemas.microsoft.com/office/powerpoint/2010/main" val="7758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Gökyüzü</Template>
  <TotalTime>73</TotalTime>
  <Words>225</Words>
  <Application>Microsoft Macintosh PowerPoint</Application>
  <PresentationFormat>Geniş ekran</PresentationFormat>
  <Paragraphs>23</Paragraphs>
  <Slides>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Gökyüzü</vt:lpstr>
      <vt:lpstr>PowerPoint Sunusu</vt:lpstr>
      <vt:lpstr>Projede Olan özellikler</vt:lpstr>
      <vt:lpstr>Projede kullanılan Teknolojiler</vt:lpstr>
      <vt:lpstr>PowerPoint Sunusu</vt:lpstr>
      <vt:lpstr>Projenin Bana KAttıkları</vt:lpstr>
      <vt:lpstr>Teşekkür Ederim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sedat864543@gmail.com</dc:creator>
  <cp:lastModifiedBy>sedat864543@gmail.com</cp:lastModifiedBy>
  <cp:revision>1</cp:revision>
  <dcterms:created xsi:type="dcterms:W3CDTF">2025-03-16T03:11:18Z</dcterms:created>
  <dcterms:modified xsi:type="dcterms:W3CDTF">2025-03-16T04:24:53Z</dcterms:modified>
</cp:coreProperties>
</file>