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1430000" cy="14287500"/>
  <p:notesSz cx="6858000" cy="9144000"/>
  <p:embeddedFontLst>
    <p:embeddedFont>
      <p:font typeface="Inter Bold" charset="1" panose="020B0802030000000004"/>
      <p:regular r:id="rId12"/>
    </p:embeddedFont>
    <p:embeddedFont>
      <p:font typeface="Inter" charset="1" panose="020B050203000000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DD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7750" y="4952704"/>
            <a:ext cx="1115319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Supercharge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202199" y="12625560"/>
            <a:ext cx="971703" cy="971703"/>
          </a:xfrm>
          <a:custGeom>
            <a:avLst/>
            <a:gdLst/>
            <a:ahLst/>
            <a:cxnLst/>
            <a:rect r="r" b="b" t="t" l="l"/>
            <a:pathLst>
              <a:path h="971703" w="971703">
                <a:moveTo>
                  <a:pt x="0" y="0"/>
                </a:moveTo>
                <a:lnTo>
                  <a:pt x="971703" y="0"/>
                </a:lnTo>
                <a:lnTo>
                  <a:pt x="971703" y="971703"/>
                </a:lnTo>
                <a:lnTo>
                  <a:pt x="0" y="971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60007" y="12411336"/>
            <a:ext cx="1244181" cy="1235132"/>
          </a:xfrm>
          <a:custGeom>
            <a:avLst/>
            <a:gdLst/>
            <a:ahLst/>
            <a:cxnLst/>
            <a:rect r="r" b="b" t="t" l="l"/>
            <a:pathLst>
              <a:path h="1235132" w="1244181">
                <a:moveTo>
                  <a:pt x="0" y="0"/>
                </a:moveTo>
                <a:lnTo>
                  <a:pt x="1244181" y="0"/>
                </a:lnTo>
                <a:lnTo>
                  <a:pt x="1244181" y="1235132"/>
                </a:lnTo>
                <a:lnTo>
                  <a:pt x="0" y="123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30249" y="7143750"/>
            <a:ext cx="11690498" cy="3358368"/>
            <a:chOff x="0" y="0"/>
            <a:chExt cx="2771081" cy="7960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71081" cy="796058"/>
            </a:xfrm>
            <a:custGeom>
              <a:avLst/>
              <a:gdLst/>
              <a:ahLst/>
              <a:cxnLst/>
              <a:rect r="r" b="b" t="t" l="l"/>
              <a:pathLst>
                <a:path h="796058" w="2771081">
                  <a:moveTo>
                    <a:pt x="0" y="0"/>
                  </a:moveTo>
                  <a:lnTo>
                    <a:pt x="2771081" y="0"/>
                  </a:lnTo>
                  <a:lnTo>
                    <a:pt x="2771081" y="796058"/>
                  </a:lnTo>
                  <a:lnTo>
                    <a:pt x="0" y="79605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0"/>
              <a:ext cx="2771081" cy="605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999"/>
                </a:lnSpc>
              </a:pPr>
              <a:r>
                <a:rPr lang="en-US" sz="99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Google Collab With </a:t>
              </a:r>
            </a:p>
            <a:p>
              <a:pPr algn="ctr">
                <a:lnSpc>
                  <a:spcPts val="8000"/>
                </a:lnSpc>
              </a:pPr>
              <a:r>
                <a:rPr lang="en-US" sz="8000">
                  <a:solidFill>
                    <a:srgbClr val="F78012"/>
                  </a:solidFill>
                  <a:latin typeface="Inter"/>
                  <a:ea typeface="Inter"/>
                  <a:cs typeface="Inter"/>
                  <a:sym typeface="Inter"/>
                </a:rPr>
                <a:t>side-by-side-Colab</a:t>
              </a:r>
              <a:r>
                <a:rPr lang="en-US" sz="8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</a:p>
            <a:p>
              <a:pPr algn="ctr">
                <a:lnSpc>
                  <a:spcPts val="277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6250" y="486218"/>
            <a:ext cx="3489268" cy="3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27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Sidharth Mahotra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7750" y="12916149"/>
            <a:ext cx="5576595" cy="43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2"/>
              </a:lnSpc>
            </a:pPr>
            <a:r>
              <a:rPr lang="en-US" sz="3212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Swipe for more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02199" y="12625560"/>
            <a:ext cx="971703" cy="971703"/>
          </a:xfrm>
          <a:custGeom>
            <a:avLst/>
            <a:gdLst/>
            <a:ahLst/>
            <a:cxnLst/>
            <a:rect r="r" b="b" t="t" l="l"/>
            <a:pathLst>
              <a:path h="971703" w="971703">
                <a:moveTo>
                  <a:pt x="0" y="0"/>
                </a:moveTo>
                <a:lnTo>
                  <a:pt x="971703" y="0"/>
                </a:lnTo>
                <a:lnTo>
                  <a:pt x="971703" y="971703"/>
                </a:lnTo>
                <a:lnTo>
                  <a:pt x="0" y="971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60007" y="12411336"/>
            <a:ext cx="1244181" cy="1235132"/>
          </a:xfrm>
          <a:custGeom>
            <a:avLst/>
            <a:gdLst/>
            <a:ahLst/>
            <a:cxnLst/>
            <a:rect r="r" b="b" t="t" l="l"/>
            <a:pathLst>
              <a:path h="1235132" w="1244181">
                <a:moveTo>
                  <a:pt x="0" y="0"/>
                </a:moveTo>
                <a:lnTo>
                  <a:pt x="1244181" y="0"/>
                </a:lnTo>
                <a:lnTo>
                  <a:pt x="1244181" y="1235132"/>
                </a:lnTo>
                <a:lnTo>
                  <a:pt x="0" y="123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3215" y="433055"/>
            <a:ext cx="3569012" cy="3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27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Sidharth Mahotra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12916149"/>
            <a:ext cx="5576595" cy="43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2"/>
              </a:lnSpc>
            </a:pPr>
            <a:r>
              <a:rPr lang="en-US" sz="3212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Swipe for more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7030" y="2406991"/>
            <a:ext cx="9415941" cy="732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Have you ever felt a pang of frustration with Google Colab's </a:t>
            </a:r>
            <a:r>
              <a:rPr lang="en-US" sz="6000">
                <a:solidFill>
                  <a:srgbClr val="FFC900"/>
                </a:solidFill>
                <a:latin typeface="Inter"/>
                <a:ea typeface="Inter"/>
                <a:cs typeface="Inter"/>
                <a:sym typeface="Inter"/>
              </a:rPr>
              <a:t>vertical cell output layout</a:t>
            </a:r>
            <a:r>
              <a:rPr lang="en-US" sz="60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? </a:t>
            </a:r>
          </a:p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Allow me to unveil the reasons why this design choice can sway productivity: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02199" y="12625560"/>
            <a:ext cx="971703" cy="971703"/>
          </a:xfrm>
          <a:custGeom>
            <a:avLst/>
            <a:gdLst/>
            <a:ahLst/>
            <a:cxnLst/>
            <a:rect r="r" b="b" t="t" l="l"/>
            <a:pathLst>
              <a:path h="971703" w="971703">
                <a:moveTo>
                  <a:pt x="0" y="0"/>
                </a:moveTo>
                <a:lnTo>
                  <a:pt x="971703" y="0"/>
                </a:lnTo>
                <a:lnTo>
                  <a:pt x="971703" y="971703"/>
                </a:lnTo>
                <a:lnTo>
                  <a:pt x="0" y="971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60007" y="12411336"/>
            <a:ext cx="1244181" cy="1235132"/>
          </a:xfrm>
          <a:custGeom>
            <a:avLst/>
            <a:gdLst/>
            <a:ahLst/>
            <a:cxnLst/>
            <a:rect r="r" b="b" t="t" l="l"/>
            <a:pathLst>
              <a:path h="1235132" w="1244181">
                <a:moveTo>
                  <a:pt x="0" y="0"/>
                </a:moveTo>
                <a:lnTo>
                  <a:pt x="1244181" y="0"/>
                </a:lnTo>
                <a:lnTo>
                  <a:pt x="1244181" y="1235132"/>
                </a:lnTo>
                <a:lnTo>
                  <a:pt x="0" y="123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6093638" y="4313389"/>
            <a:ext cx="1250682" cy="1003294"/>
          </a:xfrm>
          <a:custGeom>
            <a:avLst/>
            <a:gdLst/>
            <a:ahLst/>
            <a:cxnLst/>
            <a:rect r="r" b="b" t="t" l="l"/>
            <a:pathLst>
              <a:path h="1003294" w="1250682">
                <a:moveTo>
                  <a:pt x="1250682" y="1003294"/>
                </a:moveTo>
                <a:lnTo>
                  <a:pt x="0" y="1003294"/>
                </a:lnTo>
                <a:lnTo>
                  <a:pt x="0" y="0"/>
                </a:lnTo>
                <a:lnTo>
                  <a:pt x="1250682" y="0"/>
                </a:lnTo>
                <a:lnTo>
                  <a:pt x="1250682" y="1003294"/>
                </a:lnTo>
                <a:close/>
              </a:path>
            </a:pathLst>
          </a:custGeom>
          <a:blipFill>
            <a:blip r:embed="rId6"/>
            <a:stretch>
              <a:fillRect l="0" t="-10225" r="0" b="-1022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831" y="5933272"/>
            <a:ext cx="10002468" cy="600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0444" indent="-430222" lvl="1">
              <a:lnSpc>
                <a:spcPts val="4782"/>
              </a:lnSpc>
              <a:buFont typeface="Arial"/>
              <a:buChar char="•"/>
            </a:pPr>
            <a:r>
              <a:rPr lang="en-US" sz="3985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  </a:t>
            </a:r>
            <a:r>
              <a:rPr lang="en-US" sz="3985">
                <a:solidFill>
                  <a:srgbClr val="FFC900"/>
                </a:solidFill>
                <a:latin typeface="Inter"/>
                <a:ea typeface="Inter"/>
                <a:cs typeface="Inter"/>
                <a:sym typeface="Inter"/>
              </a:rPr>
              <a:t>Constant scrolling</a:t>
            </a:r>
            <a:r>
              <a:rPr lang="en-US" sz="3985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 between code and results, especially with lengthy outputs</a:t>
            </a:r>
          </a:p>
          <a:p>
            <a:pPr algn="ctr" marL="860444" indent="-430222" lvl="1">
              <a:lnSpc>
                <a:spcPts val="4782"/>
              </a:lnSpc>
              <a:buFont typeface="Arial"/>
              <a:buChar char="•"/>
            </a:pPr>
            <a:r>
              <a:rPr lang="en-US" sz="3985">
                <a:solidFill>
                  <a:srgbClr val="FFC900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  <a:r>
              <a:rPr lang="en-US" sz="3985">
                <a:solidFill>
                  <a:srgbClr val="FFC900"/>
                </a:solidFill>
                <a:latin typeface="Inter"/>
                <a:ea typeface="Inter"/>
                <a:cs typeface="Inter"/>
                <a:sym typeface="Inter"/>
              </a:rPr>
              <a:t>Limited visibility </a:t>
            </a:r>
            <a:r>
              <a:rPr lang="en-US" sz="3985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when comparing code and its corresponding output</a:t>
            </a:r>
          </a:p>
          <a:p>
            <a:pPr algn="ctr" marL="860444" indent="-430222" lvl="1">
              <a:lnSpc>
                <a:spcPts val="4782"/>
              </a:lnSpc>
              <a:buFont typeface="Arial"/>
              <a:buChar char="•"/>
            </a:pPr>
            <a:r>
              <a:rPr lang="en-US" sz="3985">
                <a:solidFill>
                  <a:srgbClr val="FFC900"/>
                </a:solidFill>
                <a:latin typeface="Inter"/>
                <a:ea typeface="Inter"/>
                <a:cs typeface="Inter"/>
                <a:sym typeface="Inter"/>
              </a:rPr>
              <a:t>Inefficient use </a:t>
            </a:r>
            <a:r>
              <a:rPr lang="en-US" sz="3985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of wide-screen monitors</a:t>
            </a:r>
          </a:p>
          <a:p>
            <a:pPr algn="ctr" marL="860444" indent="-430222" lvl="1">
              <a:lnSpc>
                <a:spcPts val="4782"/>
              </a:lnSpc>
              <a:buFont typeface="Arial"/>
              <a:buChar char="•"/>
            </a:pPr>
            <a:r>
              <a:rPr lang="en-US" sz="3985">
                <a:solidFill>
                  <a:srgbClr val="FFC900"/>
                </a:solidFill>
                <a:latin typeface="Inter"/>
                <a:ea typeface="Inter"/>
                <a:cs typeface="Inter"/>
                <a:sym typeface="Inter"/>
              </a:rPr>
              <a:t>   </a:t>
            </a:r>
            <a:r>
              <a:rPr lang="en-US" sz="3985">
                <a:solidFill>
                  <a:srgbClr val="FFC900"/>
                </a:solidFill>
                <a:latin typeface="Inter"/>
                <a:ea typeface="Inter"/>
                <a:cs typeface="Inter"/>
                <a:sym typeface="Inter"/>
              </a:rPr>
              <a:t>Difficult debugging</a:t>
            </a:r>
            <a:r>
              <a:rPr lang="en-US" sz="3985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 experience when outputs are large charts or data tables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907039" y="2308372"/>
            <a:ext cx="4186599" cy="2882440"/>
          </a:xfrm>
          <a:custGeom>
            <a:avLst/>
            <a:gdLst/>
            <a:ahLst/>
            <a:cxnLst/>
            <a:rect r="r" b="b" t="t" l="l"/>
            <a:pathLst>
              <a:path h="2882440" w="4186599">
                <a:moveTo>
                  <a:pt x="0" y="0"/>
                </a:moveTo>
                <a:lnTo>
                  <a:pt x="4186599" y="0"/>
                </a:lnTo>
                <a:lnTo>
                  <a:pt x="4186599" y="2882440"/>
                </a:lnTo>
                <a:lnTo>
                  <a:pt x="0" y="28824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6780" y="353311"/>
            <a:ext cx="3489268" cy="3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27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Sidharth Mahotra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7750" y="12916149"/>
            <a:ext cx="5576595" cy="43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2"/>
              </a:lnSpc>
            </a:pPr>
            <a:r>
              <a:rPr lang="en-US" sz="3212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Swipe for more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9306" y="5238437"/>
            <a:ext cx="2990701" cy="3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Cell Output Below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0046" y="999635"/>
            <a:ext cx="7894141" cy="3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  <a:spcBef>
                <a:spcPct val="0"/>
              </a:spcBef>
            </a:pPr>
            <a:r>
              <a:rPr lang="en-US" sz="27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Google Collab </a:t>
            </a:r>
            <a:r>
              <a:rPr lang="en-US" sz="27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vertical cell output layout: Issues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02199" y="12888989"/>
            <a:ext cx="971703" cy="971703"/>
          </a:xfrm>
          <a:custGeom>
            <a:avLst/>
            <a:gdLst/>
            <a:ahLst/>
            <a:cxnLst/>
            <a:rect r="r" b="b" t="t" l="l"/>
            <a:pathLst>
              <a:path h="971703" w="971703">
                <a:moveTo>
                  <a:pt x="0" y="0"/>
                </a:moveTo>
                <a:lnTo>
                  <a:pt x="971703" y="0"/>
                </a:lnTo>
                <a:lnTo>
                  <a:pt x="971703" y="971703"/>
                </a:lnTo>
                <a:lnTo>
                  <a:pt x="0" y="971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60647" y="12625560"/>
            <a:ext cx="1244181" cy="1235132"/>
          </a:xfrm>
          <a:custGeom>
            <a:avLst/>
            <a:gdLst/>
            <a:ahLst/>
            <a:cxnLst/>
            <a:rect r="r" b="b" t="t" l="l"/>
            <a:pathLst>
              <a:path h="1235132" w="1244181">
                <a:moveTo>
                  <a:pt x="0" y="0"/>
                </a:moveTo>
                <a:lnTo>
                  <a:pt x="1244180" y="0"/>
                </a:lnTo>
                <a:lnTo>
                  <a:pt x="1244180" y="1235132"/>
                </a:lnTo>
                <a:lnTo>
                  <a:pt x="0" y="123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22505" y="6258942"/>
            <a:ext cx="3194590" cy="2142037"/>
          </a:xfrm>
          <a:custGeom>
            <a:avLst/>
            <a:gdLst/>
            <a:ahLst/>
            <a:cxnLst/>
            <a:rect r="r" b="b" t="t" l="l"/>
            <a:pathLst>
              <a:path h="2142037" w="3194590">
                <a:moveTo>
                  <a:pt x="0" y="0"/>
                </a:moveTo>
                <a:lnTo>
                  <a:pt x="3194590" y="0"/>
                </a:lnTo>
                <a:lnTo>
                  <a:pt x="3194590" y="2142038"/>
                </a:lnTo>
                <a:lnTo>
                  <a:pt x="0" y="21420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94915" y="5006335"/>
            <a:ext cx="9849770" cy="762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00"/>
              </a:lnSpc>
            </a:pPr>
            <a:r>
              <a:rPr lang="en-US" b="true" sz="2000">
                <a:solidFill>
                  <a:srgbClr val="5B5B5B"/>
                </a:solidFill>
                <a:latin typeface="Inter Bold"/>
                <a:ea typeface="Inter Bold"/>
                <a:cs typeface="Inter Bold"/>
                <a:sym typeface="Inter Bold"/>
              </a:rPr>
              <a:t>To install the extension, follow these steps:</a:t>
            </a:r>
          </a:p>
          <a:p>
            <a:pPr algn="ctr" marL="0" indent="0" lvl="0">
              <a:lnSpc>
                <a:spcPts val="2400"/>
              </a:lnSpc>
            </a:pPr>
          </a:p>
          <a:p>
            <a:pPr algn="ctr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b="true" sz="2000">
                <a:solidFill>
                  <a:srgbClr val="5B5B5B"/>
                </a:solidFill>
                <a:latin typeface="Inter Bold"/>
                <a:ea typeface="Inter Bold"/>
                <a:cs typeface="Inter Bold"/>
                <a:sym typeface="Inter Bold"/>
              </a:rPr>
              <a:t>Download the CSS, JavaScript, and JSON files from the Side-by-Side Colab GitHub repository. :https://github.com/guy-singer/side-by-side-Colab</a:t>
            </a: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b="true" sz="2000">
                <a:solidFill>
                  <a:srgbClr val="5B5B5B"/>
                </a:solidFill>
                <a:latin typeface="Inter Bold"/>
                <a:ea typeface="Inter Bold"/>
                <a:cs typeface="Inter Bold"/>
                <a:sym typeface="Inter Bold"/>
              </a:rPr>
              <a:t>Place the files in a directory on your system.</a:t>
            </a:r>
          </a:p>
          <a:p>
            <a:pPr algn="ctr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b="true" sz="2000">
                <a:solidFill>
                  <a:srgbClr val="5B5B5B"/>
                </a:solidFill>
                <a:latin typeface="Inter Bold"/>
                <a:ea typeface="Inter Bold"/>
                <a:cs typeface="Inter Bold"/>
                <a:sym typeface="Inter Bold"/>
              </a:rPr>
              <a:t>Open Google Chrome -&gt;Settings -&gt;Extensions -&gt; Manage extensions</a:t>
            </a:r>
          </a:p>
          <a:p>
            <a:pPr algn="ctr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b="true" sz="2000">
                <a:solidFill>
                  <a:srgbClr val="5B5B5B"/>
                </a:solidFill>
                <a:latin typeface="Inter Bold"/>
                <a:ea typeface="Inter Bold"/>
                <a:cs typeface="Inter Bold"/>
                <a:sym typeface="Inter Bold"/>
              </a:rPr>
              <a:t>Enable Developer Mode in the Extensions section.</a:t>
            </a: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b="true" sz="2000">
                <a:solidFill>
                  <a:srgbClr val="5B5B5B"/>
                </a:solidFill>
                <a:latin typeface="Inter Bold"/>
                <a:ea typeface="Inter Bold"/>
                <a:cs typeface="Inter Bold"/>
                <a:sym typeface="Inter Bold"/>
              </a:rPr>
              <a:t>Click ‘Load unpacked’ and select the directory with the downloaded files.</a:t>
            </a:r>
          </a:p>
          <a:p>
            <a:pPr algn="ctr" marL="431801" indent="-215900" lvl="1">
              <a:lnSpc>
                <a:spcPts val="2400"/>
              </a:lnSpc>
              <a:buFont typeface="Arial"/>
              <a:buChar char="•"/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>
              <a:lnSpc>
                <a:spcPts val="2400"/>
              </a:lnSpc>
            </a:pPr>
          </a:p>
          <a:p>
            <a:pPr algn="ctr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b="true" sz="2000">
                <a:solidFill>
                  <a:srgbClr val="5B5B5B"/>
                </a:solidFill>
                <a:latin typeface="Inter Bold"/>
                <a:ea typeface="Inter Bold"/>
                <a:cs typeface="Inter Bold"/>
                <a:sym typeface="Inter Bold"/>
              </a:rPr>
              <a:t>Restart Google Colab to see the changes.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344866" y="9332746"/>
            <a:ext cx="6343184" cy="539565"/>
          </a:xfrm>
          <a:custGeom>
            <a:avLst/>
            <a:gdLst/>
            <a:ahLst/>
            <a:cxnLst/>
            <a:rect r="r" b="b" t="t" l="l"/>
            <a:pathLst>
              <a:path h="539565" w="6343184">
                <a:moveTo>
                  <a:pt x="0" y="0"/>
                </a:moveTo>
                <a:lnTo>
                  <a:pt x="6343184" y="0"/>
                </a:lnTo>
                <a:lnTo>
                  <a:pt x="6343184" y="539566"/>
                </a:lnTo>
                <a:lnTo>
                  <a:pt x="0" y="5395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7973" y="10825377"/>
            <a:ext cx="4536149" cy="1090082"/>
          </a:xfrm>
          <a:custGeom>
            <a:avLst/>
            <a:gdLst/>
            <a:ahLst/>
            <a:cxnLst/>
            <a:rect r="r" b="b" t="t" l="l"/>
            <a:pathLst>
              <a:path h="1090082" w="4536149">
                <a:moveTo>
                  <a:pt x="0" y="0"/>
                </a:moveTo>
                <a:lnTo>
                  <a:pt x="4536149" y="0"/>
                </a:lnTo>
                <a:lnTo>
                  <a:pt x="4536149" y="1090082"/>
                </a:lnTo>
                <a:lnTo>
                  <a:pt x="0" y="1090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36568" y="10805762"/>
            <a:ext cx="4891058" cy="1441487"/>
          </a:xfrm>
          <a:custGeom>
            <a:avLst/>
            <a:gdLst/>
            <a:ahLst/>
            <a:cxnLst/>
            <a:rect r="r" b="b" t="t" l="l"/>
            <a:pathLst>
              <a:path h="1441487" w="4891058">
                <a:moveTo>
                  <a:pt x="0" y="0"/>
                </a:moveTo>
                <a:lnTo>
                  <a:pt x="4891058" y="0"/>
                </a:lnTo>
                <a:lnTo>
                  <a:pt x="4891058" y="1441487"/>
                </a:lnTo>
                <a:lnTo>
                  <a:pt x="0" y="14414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6780" y="370198"/>
            <a:ext cx="3489268" cy="3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27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Sidharth Mahotra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4915" y="13159036"/>
            <a:ext cx="5576595" cy="43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2"/>
              </a:lnSpc>
            </a:pPr>
            <a:r>
              <a:rPr lang="en-US" sz="3212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Swipe for more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2018" y="1964685"/>
            <a:ext cx="9851884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b="true" sz="39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Solution: Side-by-Side Colab Chrome Extension</a:t>
            </a:r>
          </a:p>
          <a:p>
            <a:pPr algn="ctr" marL="0" indent="0" lvl="0">
              <a:lnSpc>
                <a:spcPts val="3999"/>
              </a:lnSpc>
            </a:pPr>
          </a:p>
          <a:p>
            <a:pPr algn="ctr">
              <a:lnSpc>
                <a:spcPts val="3000"/>
              </a:lnSpc>
            </a:pPr>
            <a:r>
              <a:rPr lang="en-US" sz="3000" b="true">
                <a:solidFill>
                  <a:srgbClr val="B4393A"/>
                </a:solidFill>
                <a:latin typeface="Inter Bold"/>
                <a:ea typeface="Inter Bold"/>
                <a:cs typeface="Inter Bold"/>
                <a:sym typeface="Inter Bold"/>
              </a:rPr>
              <a:t>This  tool transforms the Google Colab interface, elegantly positioning the output of each code cell in a column right beside its source, enhancing your coding experience.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79220" y="11264265"/>
            <a:ext cx="1672590" cy="855345"/>
            <a:chOff x="0" y="0"/>
            <a:chExt cx="2230120" cy="11404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9530" y="41910"/>
              <a:ext cx="2138680" cy="1047750"/>
            </a:xfrm>
            <a:custGeom>
              <a:avLst/>
              <a:gdLst/>
              <a:ahLst/>
              <a:cxnLst/>
              <a:rect r="r" b="b" t="t" l="l"/>
              <a:pathLst>
                <a:path h="1047750" w="2138680">
                  <a:moveTo>
                    <a:pt x="1921510" y="302260"/>
                  </a:moveTo>
                  <a:cubicBezTo>
                    <a:pt x="1859280" y="229870"/>
                    <a:pt x="1676400" y="198120"/>
                    <a:pt x="1522730" y="180340"/>
                  </a:cubicBezTo>
                  <a:cubicBezTo>
                    <a:pt x="1294130" y="153670"/>
                    <a:pt x="815340" y="167640"/>
                    <a:pt x="660400" y="172720"/>
                  </a:cubicBezTo>
                  <a:cubicBezTo>
                    <a:pt x="603250" y="173990"/>
                    <a:pt x="588010" y="173990"/>
                    <a:pt x="543560" y="180340"/>
                  </a:cubicBezTo>
                  <a:cubicBezTo>
                    <a:pt x="487680" y="189230"/>
                    <a:pt x="407670" y="193040"/>
                    <a:pt x="350520" y="228600"/>
                  </a:cubicBezTo>
                  <a:cubicBezTo>
                    <a:pt x="285750" y="267970"/>
                    <a:pt x="207010" y="370840"/>
                    <a:pt x="184150" y="424180"/>
                  </a:cubicBezTo>
                  <a:cubicBezTo>
                    <a:pt x="171450" y="453390"/>
                    <a:pt x="163830" y="477520"/>
                    <a:pt x="175260" y="501650"/>
                  </a:cubicBezTo>
                  <a:cubicBezTo>
                    <a:pt x="189230" y="534670"/>
                    <a:pt x="250190" y="558800"/>
                    <a:pt x="298450" y="590550"/>
                  </a:cubicBezTo>
                  <a:cubicBezTo>
                    <a:pt x="361950" y="632460"/>
                    <a:pt x="449580" y="683260"/>
                    <a:pt x="525780" y="723900"/>
                  </a:cubicBezTo>
                  <a:cubicBezTo>
                    <a:pt x="600710" y="763270"/>
                    <a:pt x="674370" y="802640"/>
                    <a:pt x="750570" y="830580"/>
                  </a:cubicBezTo>
                  <a:cubicBezTo>
                    <a:pt x="828040" y="858520"/>
                    <a:pt x="922020" y="880110"/>
                    <a:pt x="986790" y="891540"/>
                  </a:cubicBezTo>
                  <a:cubicBezTo>
                    <a:pt x="1031240" y="899160"/>
                    <a:pt x="1050290" y="902970"/>
                    <a:pt x="1099820" y="902970"/>
                  </a:cubicBezTo>
                  <a:cubicBezTo>
                    <a:pt x="1193800" y="902970"/>
                    <a:pt x="1410970" y="877570"/>
                    <a:pt x="1507490" y="864870"/>
                  </a:cubicBezTo>
                  <a:cubicBezTo>
                    <a:pt x="1560830" y="858520"/>
                    <a:pt x="1586230" y="862330"/>
                    <a:pt x="1631950" y="844550"/>
                  </a:cubicBezTo>
                  <a:cubicBezTo>
                    <a:pt x="1700530" y="816610"/>
                    <a:pt x="1819910" y="730250"/>
                    <a:pt x="1871980" y="681990"/>
                  </a:cubicBezTo>
                  <a:cubicBezTo>
                    <a:pt x="1902460" y="655320"/>
                    <a:pt x="1920240" y="641350"/>
                    <a:pt x="1934210" y="607060"/>
                  </a:cubicBezTo>
                  <a:cubicBezTo>
                    <a:pt x="1957070" y="557530"/>
                    <a:pt x="1960880" y="471170"/>
                    <a:pt x="1963420" y="403860"/>
                  </a:cubicBezTo>
                  <a:cubicBezTo>
                    <a:pt x="1964690" y="339090"/>
                    <a:pt x="1938020" y="246380"/>
                    <a:pt x="1946910" y="208280"/>
                  </a:cubicBezTo>
                  <a:cubicBezTo>
                    <a:pt x="1950720" y="191770"/>
                    <a:pt x="1958340" y="182880"/>
                    <a:pt x="1967230" y="173990"/>
                  </a:cubicBezTo>
                  <a:cubicBezTo>
                    <a:pt x="1976120" y="163830"/>
                    <a:pt x="1987550" y="156210"/>
                    <a:pt x="2001520" y="152400"/>
                  </a:cubicBezTo>
                  <a:cubicBezTo>
                    <a:pt x="2018030" y="147320"/>
                    <a:pt x="2043430" y="147320"/>
                    <a:pt x="2061210" y="154940"/>
                  </a:cubicBezTo>
                  <a:cubicBezTo>
                    <a:pt x="2077720" y="161290"/>
                    <a:pt x="2103120" y="196850"/>
                    <a:pt x="2104390" y="195580"/>
                  </a:cubicBezTo>
                  <a:cubicBezTo>
                    <a:pt x="2104390" y="195580"/>
                    <a:pt x="2091690" y="173990"/>
                    <a:pt x="2089150" y="173990"/>
                  </a:cubicBezTo>
                  <a:cubicBezTo>
                    <a:pt x="2086610" y="175260"/>
                    <a:pt x="2115820" y="228600"/>
                    <a:pt x="2110740" y="250190"/>
                  </a:cubicBezTo>
                  <a:cubicBezTo>
                    <a:pt x="2105660" y="273050"/>
                    <a:pt x="2080260" y="302260"/>
                    <a:pt x="2058670" y="311150"/>
                  </a:cubicBezTo>
                  <a:cubicBezTo>
                    <a:pt x="2037080" y="320040"/>
                    <a:pt x="1998980" y="314960"/>
                    <a:pt x="1979930" y="302260"/>
                  </a:cubicBezTo>
                  <a:cubicBezTo>
                    <a:pt x="1960880" y="288290"/>
                    <a:pt x="1943100" y="255270"/>
                    <a:pt x="1943100" y="232410"/>
                  </a:cubicBezTo>
                  <a:cubicBezTo>
                    <a:pt x="1943100" y="208280"/>
                    <a:pt x="1960880" y="175260"/>
                    <a:pt x="1981200" y="162560"/>
                  </a:cubicBezTo>
                  <a:cubicBezTo>
                    <a:pt x="2000250" y="148590"/>
                    <a:pt x="2038350" y="144780"/>
                    <a:pt x="2059940" y="153670"/>
                  </a:cubicBezTo>
                  <a:cubicBezTo>
                    <a:pt x="2081530" y="162560"/>
                    <a:pt x="2105660" y="191770"/>
                    <a:pt x="2110740" y="214630"/>
                  </a:cubicBezTo>
                  <a:cubicBezTo>
                    <a:pt x="2115820" y="237490"/>
                    <a:pt x="2104390" y="274320"/>
                    <a:pt x="2089150" y="290830"/>
                  </a:cubicBezTo>
                  <a:cubicBezTo>
                    <a:pt x="2072640" y="307340"/>
                    <a:pt x="2037080" y="321310"/>
                    <a:pt x="2014220" y="314960"/>
                  </a:cubicBezTo>
                  <a:cubicBezTo>
                    <a:pt x="1988820" y="309880"/>
                    <a:pt x="1953260" y="273050"/>
                    <a:pt x="1945640" y="248920"/>
                  </a:cubicBezTo>
                  <a:cubicBezTo>
                    <a:pt x="1939290" y="231140"/>
                    <a:pt x="1945640" y="205740"/>
                    <a:pt x="1954530" y="190500"/>
                  </a:cubicBezTo>
                  <a:cubicBezTo>
                    <a:pt x="1963420" y="173990"/>
                    <a:pt x="1983740" y="157480"/>
                    <a:pt x="2001520" y="152400"/>
                  </a:cubicBezTo>
                  <a:cubicBezTo>
                    <a:pt x="2018030" y="146050"/>
                    <a:pt x="2043430" y="147320"/>
                    <a:pt x="2061210" y="154940"/>
                  </a:cubicBezTo>
                  <a:cubicBezTo>
                    <a:pt x="2077720" y="161290"/>
                    <a:pt x="2101850" y="182880"/>
                    <a:pt x="2104390" y="195580"/>
                  </a:cubicBezTo>
                  <a:cubicBezTo>
                    <a:pt x="2105660" y="204470"/>
                    <a:pt x="2090420" y="209550"/>
                    <a:pt x="2090420" y="222250"/>
                  </a:cubicBezTo>
                  <a:cubicBezTo>
                    <a:pt x="2087880" y="243840"/>
                    <a:pt x="2123440" y="280670"/>
                    <a:pt x="2128520" y="323850"/>
                  </a:cubicBezTo>
                  <a:cubicBezTo>
                    <a:pt x="2138680" y="393700"/>
                    <a:pt x="2123440" y="533400"/>
                    <a:pt x="2103120" y="605790"/>
                  </a:cubicBezTo>
                  <a:cubicBezTo>
                    <a:pt x="2089150" y="654050"/>
                    <a:pt x="2068830" y="687070"/>
                    <a:pt x="2044700" y="721360"/>
                  </a:cubicBezTo>
                  <a:cubicBezTo>
                    <a:pt x="2021840" y="754380"/>
                    <a:pt x="2002790" y="775970"/>
                    <a:pt x="1963420" y="806450"/>
                  </a:cubicBezTo>
                  <a:cubicBezTo>
                    <a:pt x="1897380" y="858520"/>
                    <a:pt x="1781810" y="944880"/>
                    <a:pt x="1662430" y="985520"/>
                  </a:cubicBezTo>
                  <a:cubicBezTo>
                    <a:pt x="1513840" y="1036320"/>
                    <a:pt x="1256030" y="1047750"/>
                    <a:pt x="1127760" y="1046480"/>
                  </a:cubicBezTo>
                  <a:cubicBezTo>
                    <a:pt x="1054100" y="1046480"/>
                    <a:pt x="1019810" y="1035050"/>
                    <a:pt x="956310" y="1023620"/>
                  </a:cubicBezTo>
                  <a:cubicBezTo>
                    <a:pt x="877570" y="1009650"/>
                    <a:pt x="779780" y="989330"/>
                    <a:pt x="693420" y="962660"/>
                  </a:cubicBezTo>
                  <a:cubicBezTo>
                    <a:pt x="605790" y="933450"/>
                    <a:pt x="524510" y="900430"/>
                    <a:pt x="436880" y="855980"/>
                  </a:cubicBezTo>
                  <a:cubicBezTo>
                    <a:pt x="336550" y="803910"/>
                    <a:pt x="199390" y="721360"/>
                    <a:pt x="127000" y="665480"/>
                  </a:cubicBezTo>
                  <a:cubicBezTo>
                    <a:pt x="81280" y="631190"/>
                    <a:pt x="46990" y="604520"/>
                    <a:pt x="26670" y="570230"/>
                  </a:cubicBezTo>
                  <a:cubicBezTo>
                    <a:pt x="10160" y="544830"/>
                    <a:pt x="2540" y="519430"/>
                    <a:pt x="1270" y="488950"/>
                  </a:cubicBezTo>
                  <a:cubicBezTo>
                    <a:pt x="0" y="448310"/>
                    <a:pt x="13970" y="386080"/>
                    <a:pt x="34290" y="350520"/>
                  </a:cubicBezTo>
                  <a:cubicBezTo>
                    <a:pt x="52070" y="321310"/>
                    <a:pt x="82550" y="308610"/>
                    <a:pt x="102870" y="284480"/>
                  </a:cubicBezTo>
                  <a:cubicBezTo>
                    <a:pt x="123190" y="257810"/>
                    <a:pt x="133350" y="223520"/>
                    <a:pt x="153670" y="196850"/>
                  </a:cubicBezTo>
                  <a:cubicBezTo>
                    <a:pt x="175260" y="168910"/>
                    <a:pt x="201930" y="142240"/>
                    <a:pt x="228600" y="121920"/>
                  </a:cubicBezTo>
                  <a:cubicBezTo>
                    <a:pt x="251460" y="102870"/>
                    <a:pt x="269240" y="87630"/>
                    <a:pt x="302260" y="73660"/>
                  </a:cubicBezTo>
                  <a:cubicBezTo>
                    <a:pt x="353060" y="50800"/>
                    <a:pt x="452120" y="30480"/>
                    <a:pt x="516890" y="20320"/>
                  </a:cubicBezTo>
                  <a:cubicBezTo>
                    <a:pt x="568960" y="11430"/>
                    <a:pt x="594360" y="11430"/>
                    <a:pt x="660400" y="8890"/>
                  </a:cubicBezTo>
                  <a:cubicBezTo>
                    <a:pt x="807720" y="2540"/>
                    <a:pt x="1198880" y="0"/>
                    <a:pt x="1372870" y="8890"/>
                  </a:cubicBezTo>
                  <a:cubicBezTo>
                    <a:pt x="1471930" y="12700"/>
                    <a:pt x="1536700" y="15240"/>
                    <a:pt x="1609090" y="30480"/>
                  </a:cubicBezTo>
                  <a:cubicBezTo>
                    <a:pt x="1671320" y="41910"/>
                    <a:pt x="1728470" y="71120"/>
                    <a:pt x="1779270" y="82550"/>
                  </a:cubicBezTo>
                  <a:cubicBezTo>
                    <a:pt x="1819910" y="91440"/>
                    <a:pt x="1855470" y="88900"/>
                    <a:pt x="1889760" y="97790"/>
                  </a:cubicBezTo>
                  <a:cubicBezTo>
                    <a:pt x="1921510" y="106680"/>
                    <a:pt x="1951990" y="118110"/>
                    <a:pt x="1977390" y="133350"/>
                  </a:cubicBezTo>
                  <a:cubicBezTo>
                    <a:pt x="2001520" y="148590"/>
                    <a:pt x="2024380" y="166370"/>
                    <a:pt x="2039620" y="187960"/>
                  </a:cubicBezTo>
                  <a:cubicBezTo>
                    <a:pt x="2056130" y="210820"/>
                    <a:pt x="2071370" y="245110"/>
                    <a:pt x="2071370" y="269240"/>
                  </a:cubicBezTo>
                  <a:cubicBezTo>
                    <a:pt x="2071370" y="288290"/>
                    <a:pt x="2063750" y="308610"/>
                    <a:pt x="2049780" y="321310"/>
                  </a:cubicBezTo>
                  <a:cubicBezTo>
                    <a:pt x="2035810" y="335280"/>
                    <a:pt x="2002790" y="349250"/>
                    <a:pt x="1981200" y="345440"/>
                  </a:cubicBezTo>
                  <a:cubicBezTo>
                    <a:pt x="1959610" y="342900"/>
                    <a:pt x="1921510" y="302260"/>
                    <a:pt x="1921510" y="3022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2907983" y="11011852"/>
            <a:ext cx="3582353" cy="476250"/>
            <a:chOff x="0" y="0"/>
            <a:chExt cx="4776470" cy="635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5720" y="33020"/>
              <a:ext cx="4681220" cy="554990"/>
            </a:xfrm>
            <a:custGeom>
              <a:avLst/>
              <a:gdLst/>
              <a:ahLst/>
              <a:cxnLst/>
              <a:rect r="r" b="b" t="t" l="l"/>
              <a:pathLst>
                <a:path h="554990" w="4681220">
                  <a:moveTo>
                    <a:pt x="34290" y="433070"/>
                  </a:moveTo>
                  <a:cubicBezTo>
                    <a:pt x="449580" y="233680"/>
                    <a:pt x="572770" y="191770"/>
                    <a:pt x="702310" y="156210"/>
                  </a:cubicBezTo>
                  <a:cubicBezTo>
                    <a:pt x="843280" y="118110"/>
                    <a:pt x="1002030" y="88900"/>
                    <a:pt x="1150620" y="66040"/>
                  </a:cubicBezTo>
                  <a:cubicBezTo>
                    <a:pt x="1291590" y="45720"/>
                    <a:pt x="1400810" y="35560"/>
                    <a:pt x="1570990" y="26670"/>
                  </a:cubicBezTo>
                  <a:cubicBezTo>
                    <a:pt x="1835150" y="12700"/>
                    <a:pt x="2287270" y="0"/>
                    <a:pt x="2581910" y="17780"/>
                  </a:cubicBezTo>
                  <a:cubicBezTo>
                    <a:pt x="2811780" y="33020"/>
                    <a:pt x="2999740" y="85090"/>
                    <a:pt x="3196590" y="99060"/>
                  </a:cubicBezTo>
                  <a:cubicBezTo>
                    <a:pt x="3375660" y="111760"/>
                    <a:pt x="3552190" y="93980"/>
                    <a:pt x="3712210" y="102870"/>
                  </a:cubicBezTo>
                  <a:cubicBezTo>
                    <a:pt x="3849370" y="110490"/>
                    <a:pt x="3968750" y="125730"/>
                    <a:pt x="4094480" y="143510"/>
                  </a:cubicBezTo>
                  <a:cubicBezTo>
                    <a:pt x="4217670" y="158750"/>
                    <a:pt x="4385310" y="209550"/>
                    <a:pt x="4458970" y="200660"/>
                  </a:cubicBezTo>
                  <a:cubicBezTo>
                    <a:pt x="4491990" y="195580"/>
                    <a:pt x="4503420" y="175260"/>
                    <a:pt x="4528820" y="170180"/>
                  </a:cubicBezTo>
                  <a:cubicBezTo>
                    <a:pt x="4556760" y="162560"/>
                    <a:pt x="4594860" y="156210"/>
                    <a:pt x="4620260" y="165100"/>
                  </a:cubicBezTo>
                  <a:cubicBezTo>
                    <a:pt x="4641850" y="172720"/>
                    <a:pt x="4665980" y="195580"/>
                    <a:pt x="4674870" y="213360"/>
                  </a:cubicBezTo>
                  <a:cubicBezTo>
                    <a:pt x="4681220" y="228600"/>
                    <a:pt x="4679950" y="248920"/>
                    <a:pt x="4676140" y="264160"/>
                  </a:cubicBezTo>
                  <a:cubicBezTo>
                    <a:pt x="4671060" y="279400"/>
                    <a:pt x="4659630" y="295910"/>
                    <a:pt x="4646930" y="304800"/>
                  </a:cubicBezTo>
                  <a:cubicBezTo>
                    <a:pt x="4634230" y="313690"/>
                    <a:pt x="4615180" y="321310"/>
                    <a:pt x="4598670" y="318770"/>
                  </a:cubicBezTo>
                  <a:cubicBezTo>
                    <a:pt x="4578350" y="317500"/>
                    <a:pt x="4546600" y="299720"/>
                    <a:pt x="4535170" y="283210"/>
                  </a:cubicBezTo>
                  <a:cubicBezTo>
                    <a:pt x="4525010" y="269240"/>
                    <a:pt x="4519930" y="251460"/>
                    <a:pt x="4522470" y="234950"/>
                  </a:cubicBezTo>
                  <a:cubicBezTo>
                    <a:pt x="4526280" y="214630"/>
                    <a:pt x="4545330" y="184150"/>
                    <a:pt x="4561840" y="172720"/>
                  </a:cubicBezTo>
                  <a:cubicBezTo>
                    <a:pt x="4575810" y="163830"/>
                    <a:pt x="4596130" y="161290"/>
                    <a:pt x="4611370" y="163830"/>
                  </a:cubicBezTo>
                  <a:cubicBezTo>
                    <a:pt x="4626610" y="165100"/>
                    <a:pt x="4644390" y="173990"/>
                    <a:pt x="4655820" y="185420"/>
                  </a:cubicBezTo>
                  <a:cubicBezTo>
                    <a:pt x="4667250" y="196850"/>
                    <a:pt x="4676140" y="214630"/>
                    <a:pt x="4678680" y="229870"/>
                  </a:cubicBezTo>
                  <a:cubicBezTo>
                    <a:pt x="4679950" y="246380"/>
                    <a:pt x="4676140" y="265430"/>
                    <a:pt x="4668520" y="279400"/>
                  </a:cubicBezTo>
                  <a:cubicBezTo>
                    <a:pt x="4660900" y="293370"/>
                    <a:pt x="4650740" y="303530"/>
                    <a:pt x="4631690" y="312420"/>
                  </a:cubicBezTo>
                  <a:cubicBezTo>
                    <a:pt x="4592320" y="331470"/>
                    <a:pt x="4514850" y="349250"/>
                    <a:pt x="4431030" y="350520"/>
                  </a:cubicBezTo>
                  <a:cubicBezTo>
                    <a:pt x="4290060" y="350520"/>
                    <a:pt x="3996690" y="271780"/>
                    <a:pt x="3867150" y="254000"/>
                  </a:cubicBezTo>
                  <a:cubicBezTo>
                    <a:pt x="3798570" y="245110"/>
                    <a:pt x="3778250" y="241300"/>
                    <a:pt x="3710940" y="237490"/>
                  </a:cubicBezTo>
                  <a:cubicBezTo>
                    <a:pt x="3587750" y="229870"/>
                    <a:pt x="3364230" y="241300"/>
                    <a:pt x="3182620" y="227330"/>
                  </a:cubicBezTo>
                  <a:cubicBezTo>
                    <a:pt x="2988310" y="212090"/>
                    <a:pt x="2806700" y="160020"/>
                    <a:pt x="2579370" y="144780"/>
                  </a:cubicBezTo>
                  <a:cubicBezTo>
                    <a:pt x="2288540" y="124460"/>
                    <a:pt x="1838960" y="134620"/>
                    <a:pt x="1578610" y="146050"/>
                  </a:cubicBezTo>
                  <a:cubicBezTo>
                    <a:pt x="1412240" y="153670"/>
                    <a:pt x="1308100" y="161290"/>
                    <a:pt x="1169670" y="181610"/>
                  </a:cubicBezTo>
                  <a:cubicBezTo>
                    <a:pt x="1027430" y="201930"/>
                    <a:pt x="872490" y="232410"/>
                    <a:pt x="736600" y="270510"/>
                  </a:cubicBezTo>
                  <a:cubicBezTo>
                    <a:pt x="613410" y="304800"/>
                    <a:pt x="499110" y="345440"/>
                    <a:pt x="388620" y="393700"/>
                  </a:cubicBezTo>
                  <a:cubicBezTo>
                    <a:pt x="280670" y="439420"/>
                    <a:pt x="137160" y="541020"/>
                    <a:pt x="80010" y="551180"/>
                  </a:cubicBezTo>
                  <a:cubicBezTo>
                    <a:pt x="58420" y="554990"/>
                    <a:pt x="46990" y="552450"/>
                    <a:pt x="34290" y="546100"/>
                  </a:cubicBezTo>
                  <a:cubicBezTo>
                    <a:pt x="22860" y="539750"/>
                    <a:pt x="10160" y="524510"/>
                    <a:pt x="5080" y="511810"/>
                  </a:cubicBezTo>
                  <a:cubicBezTo>
                    <a:pt x="0" y="499110"/>
                    <a:pt x="0" y="480060"/>
                    <a:pt x="5080" y="466090"/>
                  </a:cubicBezTo>
                  <a:cubicBezTo>
                    <a:pt x="8890" y="453390"/>
                    <a:pt x="34290" y="433070"/>
                    <a:pt x="34290" y="4330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5978842" y="10961370"/>
            <a:ext cx="632460" cy="726757"/>
            <a:chOff x="0" y="0"/>
            <a:chExt cx="843280" cy="9690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4450" y="50800"/>
              <a:ext cx="753110" cy="873760"/>
            </a:xfrm>
            <a:custGeom>
              <a:avLst/>
              <a:gdLst/>
              <a:ahLst/>
              <a:cxnLst/>
              <a:rect r="r" b="b" t="t" l="l"/>
              <a:pathLst>
                <a:path h="873760" w="753110">
                  <a:moveTo>
                    <a:pt x="233680" y="0"/>
                  </a:moveTo>
                  <a:cubicBezTo>
                    <a:pt x="353060" y="25400"/>
                    <a:pt x="400050" y="54610"/>
                    <a:pt x="431800" y="86360"/>
                  </a:cubicBezTo>
                  <a:cubicBezTo>
                    <a:pt x="463550" y="116840"/>
                    <a:pt x="472440" y="163830"/>
                    <a:pt x="506730" y="201930"/>
                  </a:cubicBezTo>
                  <a:cubicBezTo>
                    <a:pt x="549910" y="248920"/>
                    <a:pt x="642620" y="295910"/>
                    <a:pt x="683260" y="340360"/>
                  </a:cubicBezTo>
                  <a:cubicBezTo>
                    <a:pt x="711200" y="372110"/>
                    <a:pt x="731520" y="401320"/>
                    <a:pt x="741680" y="431800"/>
                  </a:cubicBezTo>
                  <a:cubicBezTo>
                    <a:pt x="750570" y="458470"/>
                    <a:pt x="753110" y="485140"/>
                    <a:pt x="746760" y="514350"/>
                  </a:cubicBezTo>
                  <a:cubicBezTo>
                    <a:pt x="740410" y="548640"/>
                    <a:pt x="718820" y="594360"/>
                    <a:pt x="693420" y="621030"/>
                  </a:cubicBezTo>
                  <a:cubicBezTo>
                    <a:pt x="671830" y="646430"/>
                    <a:pt x="646430" y="655320"/>
                    <a:pt x="609600" y="674370"/>
                  </a:cubicBezTo>
                  <a:cubicBezTo>
                    <a:pt x="547370" y="706120"/>
                    <a:pt x="434340" y="751840"/>
                    <a:pt x="345440" y="783590"/>
                  </a:cubicBezTo>
                  <a:cubicBezTo>
                    <a:pt x="257810" y="815340"/>
                    <a:pt x="135890" y="873760"/>
                    <a:pt x="77470" y="866140"/>
                  </a:cubicBezTo>
                  <a:cubicBezTo>
                    <a:pt x="48260" y="863600"/>
                    <a:pt x="25400" y="847090"/>
                    <a:pt x="13970" y="828040"/>
                  </a:cubicBezTo>
                  <a:cubicBezTo>
                    <a:pt x="2540" y="808990"/>
                    <a:pt x="0" y="773430"/>
                    <a:pt x="8890" y="753110"/>
                  </a:cubicBezTo>
                  <a:cubicBezTo>
                    <a:pt x="19050" y="732790"/>
                    <a:pt x="49530" y="712470"/>
                    <a:pt x="69850" y="707390"/>
                  </a:cubicBezTo>
                  <a:cubicBezTo>
                    <a:pt x="86360" y="703580"/>
                    <a:pt x="105410" y="708660"/>
                    <a:pt x="119380" y="716280"/>
                  </a:cubicBezTo>
                  <a:cubicBezTo>
                    <a:pt x="134620" y="723900"/>
                    <a:pt x="148590" y="737870"/>
                    <a:pt x="154940" y="753110"/>
                  </a:cubicBezTo>
                  <a:cubicBezTo>
                    <a:pt x="161290" y="767080"/>
                    <a:pt x="163830" y="788670"/>
                    <a:pt x="160020" y="803910"/>
                  </a:cubicBezTo>
                  <a:cubicBezTo>
                    <a:pt x="157480" y="819150"/>
                    <a:pt x="148590" y="838200"/>
                    <a:pt x="134620" y="848360"/>
                  </a:cubicBezTo>
                  <a:cubicBezTo>
                    <a:pt x="116840" y="859790"/>
                    <a:pt x="82550" y="869950"/>
                    <a:pt x="60960" y="863600"/>
                  </a:cubicBezTo>
                  <a:cubicBezTo>
                    <a:pt x="39370" y="858520"/>
                    <a:pt x="13970" y="831850"/>
                    <a:pt x="6350" y="812800"/>
                  </a:cubicBezTo>
                  <a:cubicBezTo>
                    <a:pt x="0" y="796290"/>
                    <a:pt x="1270" y="775970"/>
                    <a:pt x="6350" y="760730"/>
                  </a:cubicBezTo>
                  <a:cubicBezTo>
                    <a:pt x="11430" y="745490"/>
                    <a:pt x="22860" y="732790"/>
                    <a:pt x="36830" y="720090"/>
                  </a:cubicBezTo>
                  <a:cubicBezTo>
                    <a:pt x="53340" y="706120"/>
                    <a:pt x="76200" y="694690"/>
                    <a:pt x="101600" y="684530"/>
                  </a:cubicBezTo>
                  <a:cubicBezTo>
                    <a:pt x="132080" y="673100"/>
                    <a:pt x="163830" y="671830"/>
                    <a:pt x="208280" y="656590"/>
                  </a:cubicBezTo>
                  <a:cubicBezTo>
                    <a:pt x="288290" y="631190"/>
                    <a:pt x="463550" y="567690"/>
                    <a:pt x="532130" y="530860"/>
                  </a:cubicBezTo>
                  <a:cubicBezTo>
                    <a:pt x="566420" y="513080"/>
                    <a:pt x="605790" y="497840"/>
                    <a:pt x="605790" y="480060"/>
                  </a:cubicBezTo>
                  <a:cubicBezTo>
                    <a:pt x="605790" y="459740"/>
                    <a:pt x="537210" y="443230"/>
                    <a:pt x="502920" y="415290"/>
                  </a:cubicBezTo>
                  <a:cubicBezTo>
                    <a:pt x="461010" y="382270"/>
                    <a:pt x="412750" y="334010"/>
                    <a:pt x="377190" y="290830"/>
                  </a:cubicBezTo>
                  <a:cubicBezTo>
                    <a:pt x="344170" y="250190"/>
                    <a:pt x="330200" y="186690"/>
                    <a:pt x="294640" y="165100"/>
                  </a:cubicBezTo>
                  <a:cubicBezTo>
                    <a:pt x="266700" y="146050"/>
                    <a:pt x="218440" y="160020"/>
                    <a:pt x="195580" y="151130"/>
                  </a:cubicBezTo>
                  <a:cubicBezTo>
                    <a:pt x="181610" y="144780"/>
                    <a:pt x="173990" y="139700"/>
                    <a:pt x="165100" y="129540"/>
                  </a:cubicBezTo>
                  <a:cubicBezTo>
                    <a:pt x="156210" y="116840"/>
                    <a:pt x="147320" y="93980"/>
                    <a:pt x="146050" y="77470"/>
                  </a:cubicBezTo>
                  <a:cubicBezTo>
                    <a:pt x="146050" y="64770"/>
                    <a:pt x="148590" y="52070"/>
                    <a:pt x="154940" y="41910"/>
                  </a:cubicBezTo>
                  <a:cubicBezTo>
                    <a:pt x="163830" y="27940"/>
                    <a:pt x="181610" y="11430"/>
                    <a:pt x="196850" y="5080"/>
                  </a:cubicBezTo>
                  <a:cubicBezTo>
                    <a:pt x="208280" y="0"/>
                    <a:pt x="233680" y="0"/>
                    <a:pt x="233680" y="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4919662" y="7458075"/>
            <a:ext cx="1445895" cy="210503"/>
            <a:chOff x="0" y="0"/>
            <a:chExt cx="1927860" cy="28067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9530" y="50800"/>
              <a:ext cx="1828800" cy="187960"/>
            </a:xfrm>
            <a:custGeom>
              <a:avLst/>
              <a:gdLst/>
              <a:ahLst/>
              <a:cxnLst/>
              <a:rect r="r" b="b" t="t" l="l"/>
              <a:pathLst>
                <a:path h="187960" w="1828800">
                  <a:moveTo>
                    <a:pt x="71120" y="0"/>
                  </a:moveTo>
                  <a:cubicBezTo>
                    <a:pt x="1790700" y="43180"/>
                    <a:pt x="1804670" y="49530"/>
                    <a:pt x="1814830" y="66040"/>
                  </a:cubicBezTo>
                  <a:cubicBezTo>
                    <a:pt x="1826260" y="82550"/>
                    <a:pt x="1828800" y="115570"/>
                    <a:pt x="1821180" y="133350"/>
                  </a:cubicBezTo>
                  <a:cubicBezTo>
                    <a:pt x="1813560" y="152400"/>
                    <a:pt x="1789430" y="172720"/>
                    <a:pt x="1769110" y="176530"/>
                  </a:cubicBezTo>
                  <a:cubicBezTo>
                    <a:pt x="1750060" y="180340"/>
                    <a:pt x="1719580" y="171450"/>
                    <a:pt x="1705610" y="157480"/>
                  </a:cubicBezTo>
                  <a:cubicBezTo>
                    <a:pt x="1690370" y="143510"/>
                    <a:pt x="1681480" y="113030"/>
                    <a:pt x="1684020" y="93980"/>
                  </a:cubicBezTo>
                  <a:cubicBezTo>
                    <a:pt x="1687830" y="73660"/>
                    <a:pt x="1708150" y="48260"/>
                    <a:pt x="1725930" y="40640"/>
                  </a:cubicBezTo>
                  <a:cubicBezTo>
                    <a:pt x="1743710" y="31750"/>
                    <a:pt x="1776730" y="34290"/>
                    <a:pt x="1793240" y="44450"/>
                  </a:cubicBezTo>
                  <a:cubicBezTo>
                    <a:pt x="1809750" y="55880"/>
                    <a:pt x="1824990" y="85090"/>
                    <a:pt x="1827530" y="102870"/>
                  </a:cubicBezTo>
                  <a:cubicBezTo>
                    <a:pt x="1828800" y="118110"/>
                    <a:pt x="1823720" y="135890"/>
                    <a:pt x="1813560" y="147320"/>
                  </a:cubicBezTo>
                  <a:cubicBezTo>
                    <a:pt x="1802130" y="161290"/>
                    <a:pt x="1781810" y="172720"/>
                    <a:pt x="1753870" y="177800"/>
                  </a:cubicBezTo>
                  <a:cubicBezTo>
                    <a:pt x="1699260" y="187960"/>
                    <a:pt x="1619250" y="161290"/>
                    <a:pt x="1498600" y="154940"/>
                  </a:cubicBezTo>
                  <a:cubicBezTo>
                    <a:pt x="1216660" y="140970"/>
                    <a:pt x="217170" y="168910"/>
                    <a:pt x="71120" y="140970"/>
                  </a:cubicBezTo>
                  <a:cubicBezTo>
                    <a:pt x="44450" y="135890"/>
                    <a:pt x="36830" y="134620"/>
                    <a:pt x="24130" y="123190"/>
                  </a:cubicBezTo>
                  <a:cubicBezTo>
                    <a:pt x="11430" y="110490"/>
                    <a:pt x="0" y="81280"/>
                    <a:pt x="1270" y="62230"/>
                  </a:cubicBezTo>
                  <a:cubicBezTo>
                    <a:pt x="2540" y="45720"/>
                    <a:pt x="12700" y="27940"/>
                    <a:pt x="24130" y="17780"/>
                  </a:cubicBezTo>
                  <a:cubicBezTo>
                    <a:pt x="36830" y="7620"/>
                    <a:pt x="71120" y="0"/>
                    <a:pt x="71120" y="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4881562" y="7804785"/>
            <a:ext cx="1136332" cy="180975"/>
            <a:chOff x="0" y="0"/>
            <a:chExt cx="1515110" cy="2413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8260" y="48260"/>
              <a:ext cx="1417320" cy="158750"/>
            </a:xfrm>
            <a:custGeom>
              <a:avLst/>
              <a:gdLst/>
              <a:ahLst/>
              <a:cxnLst/>
              <a:rect r="r" b="b" t="t" l="l"/>
              <a:pathLst>
                <a:path h="158750" w="1417320">
                  <a:moveTo>
                    <a:pt x="71120" y="2540"/>
                  </a:moveTo>
                  <a:cubicBezTo>
                    <a:pt x="1379220" y="10160"/>
                    <a:pt x="1393190" y="19050"/>
                    <a:pt x="1403350" y="33020"/>
                  </a:cubicBezTo>
                  <a:cubicBezTo>
                    <a:pt x="1413510" y="44450"/>
                    <a:pt x="1417320" y="60960"/>
                    <a:pt x="1416050" y="74930"/>
                  </a:cubicBezTo>
                  <a:cubicBezTo>
                    <a:pt x="1413510" y="92710"/>
                    <a:pt x="1397000" y="120650"/>
                    <a:pt x="1381760" y="130810"/>
                  </a:cubicBezTo>
                  <a:cubicBezTo>
                    <a:pt x="1370330" y="139700"/>
                    <a:pt x="1353820" y="143510"/>
                    <a:pt x="1338580" y="140970"/>
                  </a:cubicBezTo>
                  <a:cubicBezTo>
                    <a:pt x="1320800" y="137160"/>
                    <a:pt x="1294130" y="120650"/>
                    <a:pt x="1285240" y="104140"/>
                  </a:cubicBezTo>
                  <a:cubicBezTo>
                    <a:pt x="1276350" y="87630"/>
                    <a:pt x="1276350" y="55880"/>
                    <a:pt x="1285240" y="39370"/>
                  </a:cubicBezTo>
                  <a:cubicBezTo>
                    <a:pt x="1294130" y="21590"/>
                    <a:pt x="1320800" y="6350"/>
                    <a:pt x="1338580" y="2540"/>
                  </a:cubicBezTo>
                  <a:cubicBezTo>
                    <a:pt x="1353820" y="0"/>
                    <a:pt x="1370330" y="5080"/>
                    <a:pt x="1381760" y="12700"/>
                  </a:cubicBezTo>
                  <a:cubicBezTo>
                    <a:pt x="1394460" y="19050"/>
                    <a:pt x="1405890" y="33020"/>
                    <a:pt x="1410970" y="45720"/>
                  </a:cubicBezTo>
                  <a:cubicBezTo>
                    <a:pt x="1416050" y="58420"/>
                    <a:pt x="1417320" y="76200"/>
                    <a:pt x="1413510" y="90170"/>
                  </a:cubicBezTo>
                  <a:cubicBezTo>
                    <a:pt x="1409700" y="104140"/>
                    <a:pt x="1399540" y="118110"/>
                    <a:pt x="1388110" y="127000"/>
                  </a:cubicBezTo>
                  <a:cubicBezTo>
                    <a:pt x="1377950" y="134620"/>
                    <a:pt x="1370330" y="137160"/>
                    <a:pt x="1346200" y="140970"/>
                  </a:cubicBezTo>
                  <a:cubicBezTo>
                    <a:pt x="1235710" y="158750"/>
                    <a:pt x="608330" y="143510"/>
                    <a:pt x="368300" y="140970"/>
                  </a:cubicBezTo>
                  <a:cubicBezTo>
                    <a:pt x="229870" y="139700"/>
                    <a:pt x="88900" y="156210"/>
                    <a:pt x="38100" y="132080"/>
                  </a:cubicBezTo>
                  <a:cubicBezTo>
                    <a:pt x="19050" y="123190"/>
                    <a:pt x="12700" y="109220"/>
                    <a:pt x="6350" y="96520"/>
                  </a:cubicBezTo>
                  <a:cubicBezTo>
                    <a:pt x="1270" y="85090"/>
                    <a:pt x="0" y="74930"/>
                    <a:pt x="2540" y="63500"/>
                  </a:cubicBezTo>
                  <a:cubicBezTo>
                    <a:pt x="5080" y="49530"/>
                    <a:pt x="13970" y="30480"/>
                    <a:pt x="25400" y="20320"/>
                  </a:cubicBezTo>
                  <a:cubicBezTo>
                    <a:pt x="36830" y="10160"/>
                    <a:pt x="71120" y="2540"/>
                    <a:pt x="71120" y="25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4944428" y="8260080"/>
            <a:ext cx="1482090" cy="233362"/>
            <a:chOff x="0" y="0"/>
            <a:chExt cx="1976120" cy="3111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9530" y="46990"/>
              <a:ext cx="1875790" cy="229870"/>
            </a:xfrm>
            <a:custGeom>
              <a:avLst/>
              <a:gdLst/>
              <a:ahLst/>
              <a:cxnLst/>
              <a:rect r="r" b="b" t="t" l="l"/>
              <a:pathLst>
                <a:path h="229870" w="1875790">
                  <a:moveTo>
                    <a:pt x="73660" y="66040"/>
                  </a:moveTo>
                  <a:cubicBezTo>
                    <a:pt x="668020" y="63500"/>
                    <a:pt x="906780" y="39370"/>
                    <a:pt x="1111250" y="31750"/>
                  </a:cubicBezTo>
                  <a:cubicBezTo>
                    <a:pt x="1303020" y="24130"/>
                    <a:pt x="1549400" y="33020"/>
                    <a:pt x="1667510" y="22860"/>
                  </a:cubicBezTo>
                  <a:cubicBezTo>
                    <a:pt x="1723390" y="17780"/>
                    <a:pt x="1758950" y="1270"/>
                    <a:pt x="1790700" y="3810"/>
                  </a:cubicBezTo>
                  <a:cubicBezTo>
                    <a:pt x="1811020" y="5080"/>
                    <a:pt x="1827530" y="7620"/>
                    <a:pt x="1841500" y="19050"/>
                  </a:cubicBezTo>
                  <a:cubicBezTo>
                    <a:pt x="1858010" y="33020"/>
                    <a:pt x="1875790" y="66040"/>
                    <a:pt x="1875790" y="88900"/>
                  </a:cubicBezTo>
                  <a:cubicBezTo>
                    <a:pt x="1874520" y="110490"/>
                    <a:pt x="1854200" y="142240"/>
                    <a:pt x="1837690" y="156210"/>
                  </a:cubicBezTo>
                  <a:cubicBezTo>
                    <a:pt x="1823720" y="166370"/>
                    <a:pt x="1803400" y="170180"/>
                    <a:pt x="1786890" y="168910"/>
                  </a:cubicBezTo>
                  <a:cubicBezTo>
                    <a:pt x="1769110" y="167640"/>
                    <a:pt x="1750060" y="158750"/>
                    <a:pt x="1737360" y="147320"/>
                  </a:cubicBezTo>
                  <a:cubicBezTo>
                    <a:pt x="1725930" y="135890"/>
                    <a:pt x="1714500" y="118110"/>
                    <a:pt x="1711960" y="101600"/>
                  </a:cubicBezTo>
                  <a:cubicBezTo>
                    <a:pt x="1708150" y="85090"/>
                    <a:pt x="1709420" y="64770"/>
                    <a:pt x="1719580" y="49530"/>
                  </a:cubicBezTo>
                  <a:cubicBezTo>
                    <a:pt x="1729740" y="30480"/>
                    <a:pt x="1761490" y="8890"/>
                    <a:pt x="1781810" y="3810"/>
                  </a:cubicBezTo>
                  <a:cubicBezTo>
                    <a:pt x="1799590" y="0"/>
                    <a:pt x="1818640" y="6350"/>
                    <a:pt x="1833880" y="13970"/>
                  </a:cubicBezTo>
                  <a:cubicBezTo>
                    <a:pt x="1847850" y="22860"/>
                    <a:pt x="1863090" y="36830"/>
                    <a:pt x="1869440" y="53340"/>
                  </a:cubicBezTo>
                  <a:cubicBezTo>
                    <a:pt x="1875790" y="73660"/>
                    <a:pt x="1873250" y="111760"/>
                    <a:pt x="1863090" y="130810"/>
                  </a:cubicBezTo>
                  <a:cubicBezTo>
                    <a:pt x="1854200" y="146050"/>
                    <a:pt x="1841500" y="154940"/>
                    <a:pt x="1821180" y="163830"/>
                  </a:cubicBezTo>
                  <a:cubicBezTo>
                    <a:pt x="1789430" y="177800"/>
                    <a:pt x="1743710" y="180340"/>
                    <a:pt x="1678940" y="184150"/>
                  </a:cubicBezTo>
                  <a:cubicBezTo>
                    <a:pt x="1540510" y="193040"/>
                    <a:pt x="1236980" y="172720"/>
                    <a:pt x="1029970" y="177800"/>
                  </a:cubicBezTo>
                  <a:cubicBezTo>
                    <a:pt x="839470" y="182880"/>
                    <a:pt x="650240" y="204470"/>
                    <a:pt x="480060" y="209550"/>
                  </a:cubicBezTo>
                  <a:cubicBezTo>
                    <a:pt x="335280" y="214630"/>
                    <a:pt x="148590" y="229870"/>
                    <a:pt x="73660" y="212090"/>
                  </a:cubicBezTo>
                  <a:cubicBezTo>
                    <a:pt x="44450" y="204470"/>
                    <a:pt x="26670" y="195580"/>
                    <a:pt x="13970" y="180340"/>
                  </a:cubicBezTo>
                  <a:cubicBezTo>
                    <a:pt x="3810" y="167640"/>
                    <a:pt x="0" y="146050"/>
                    <a:pt x="1270" y="130810"/>
                  </a:cubicBezTo>
                  <a:cubicBezTo>
                    <a:pt x="3810" y="114300"/>
                    <a:pt x="13970" y="95250"/>
                    <a:pt x="25400" y="85090"/>
                  </a:cubicBezTo>
                  <a:cubicBezTo>
                    <a:pt x="38100" y="73660"/>
                    <a:pt x="73660" y="66040"/>
                    <a:pt x="73660" y="660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8736" y="5636788"/>
            <a:ext cx="10872529" cy="3248168"/>
          </a:xfrm>
          <a:custGeom>
            <a:avLst/>
            <a:gdLst/>
            <a:ahLst/>
            <a:cxnLst/>
            <a:rect r="r" b="b" t="t" l="l"/>
            <a:pathLst>
              <a:path h="3248168" w="10872529">
                <a:moveTo>
                  <a:pt x="0" y="0"/>
                </a:moveTo>
                <a:lnTo>
                  <a:pt x="10872528" y="0"/>
                </a:lnTo>
                <a:lnTo>
                  <a:pt x="10872528" y="3248168"/>
                </a:lnTo>
                <a:lnTo>
                  <a:pt x="0" y="3248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15323" y="6804084"/>
            <a:ext cx="1730449" cy="679332"/>
            <a:chOff x="0" y="0"/>
            <a:chExt cx="1111624" cy="4363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11624" cy="436396"/>
            </a:xfrm>
            <a:custGeom>
              <a:avLst/>
              <a:gdLst/>
              <a:ahLst/>
              <a:cxnLst/>
              <a:rect r="r" b="b" t="t" l="l"/>
              <a:pathLst>
                <a:path h="436396" w="1111624">
                  <a:moveTo>
                    <a:pt x="0" y="0"/>
                  </a:moveTo>
                  <a:lnTo>
                    <a:pt x="908424" y="0"/>
                  </a:lnTo>
                  <a:lnTo>
                    <a:pt x="1111624" y="218198"/>
                  </a:lnTo>
                  <a:lnTo>
                    <a:pt x="908424" y="436396"/>
                  </a:lnTo>
                  <a:lnTo>
                    <a:pt x="0" y="436396"/>
                  </a:lnTo>
                  <a:lnTo>
                    <a:pt x="203200" y="218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28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77800" y="47625"/>
              <a:ext cx="857624" cy="388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5"/>
                </a:lnSpc>
              </a:pPr>
              <a:r>
                <a:rPr lang="en-US" sz="2775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Cell Op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22018" y="1964685"/>
            <a:ext cx="9851884" cy="153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Result</a:t>
            </a:r>
          </a:p>
          <a:p>
            <a:pPr algn="ctr">
              <a:lnSpc>
                <a:spcPts val="3999"/>
              </a:lnSpc>
            </a:pPr>
          </a:p>
          <a:p>
            <a:pPr algn="ctr">
              <a:lnSpc>
                <a:spcPts val="3999"/>
              </a:lnSpc>
            </a:pPr>
            <a:r>
              <a:rPr lang="en-US" sz="3999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Side by side Cell Op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2018" y="406474"/>
            <a:ext cx="3489268" cy="3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277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Sidharth Mahotra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353" y="5554677"/>
            <a:ext cx="10017603" cy="6818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3"/>
              </a:lnSpc>
            </a:pPr>
            <a:r>
              <a:rPr lang="en-US" sz="10613" b="true">
                <a:solidFill>
                  <a:srgbClr val="FCFDEE"/>
                </a:solidFill>
                <a:latin typeface="Inter Bold"/>
                <a:ea typeface="Inter Bold"/>
                <a:cs typeface="Inter Bold"/>
                <a:sym typeface="Inter Bold"/>
              </a:rPr>
              <a:t>If you</a:t>
            </a:r>
          </a:p>
          <a:p>
            <a:pPr algn="l">
              <a:lnSpc>
                <a:spcPts val="10613"/>
              </a:lnSpc>
            </a:pPr>
          </a:p>
          <a:p>
            <a:pPr algn="l">
              <a:lnSpc>
                <a:spcPts val="10613"/>
              </a:lnSpc>
            </a:pPr>
            <a:r>
              <a:rPr lang="en-US" sz="10613" b="true">
                <a:solidFill>
                  <a:srgbClr val="FCFDEE"/>
                </a:solidFill>
                <a:latin typeface="Inter Bold"/>
                <a:ea typeface="Inter Bold"/>
                <a:cs typeface="Inter Bold"/>
                <a:sym typeface="Inter Bold"/>
              </a:rPr>
              <a:t>helpful, please like and share it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75978" y="6894257"/>
            <a:ext cx="5781047" cy="1344230"/>
            <a:chOff x="0" y="0"/>
            <a:chExt cx="2063191" cy="4797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3191" cy="479741"/>
            </a:xfrm>
            <a:custGeom>
              <a:avLst/>
              <a:gdLst/>
              <a:ahLst/>
              <a:cxnLst/>
              <a:rect r="r" b="b" t="t" l="l"/>
              <a:pathLst>
                <a:path h="479741" w="2063191">
                  <a:moveTo>
                    <a:pt x="0" y="0"/>
                  </a:moveTo>
                  <a:lnTo>
                    <a:pt x="2063191" y="0"/>
                  </a:lnTo>
                  <a:lnTo>
                    <a:pt x="2063191" y="479741"/>
                  </a:lnTo>
                  <a:lnTo>
                    <a:pt x="0" y="479741"/>
                  </a:lnTo>
                  <a:close/>
                </a:path>
              </a:pathLst>
            </a:custGeom>
            <a:solidFill>
              <a:srgbClr val="D5DD3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2063191" cy="432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347867" y="12558008"/>
            <a:ext cx="1053433" cy="1078935"/>
          </a:xfrm>
          <a:custGeom>
            <a:avLst/>
            <a:gdLst/>
            <a:ahLst/>
            <a:cxnLst/>
            <a:rect r="r" b="b" t="t" l="l"/>
            <a:pathLst>
              <a:path h="1078935" w="1053433">
                <a:moveTo>
                  <a:pt x="0" y="0"/>
                </a:moveTo>
                <a:lnTo>
                  <a:pt x="1053433" y="0"/>
                </a:lnTo>
                <a:lnTo>
                  <a:pt x="1053433" y="1078935"/>
                </a:lnTo>
                <a:lnTo>
                  <a:pt x="0" y="1078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74307" y="12373236"/>
            <a:ext cx="1244181" cy="1235132"/>
          </a:xfrm>
          <a:custGeom>
            <a:avLst/>
            <a:gdLst/>
            <a:ahLst/>
            <a:cxnLst/>
            <a:rect r="r" b="b" t="t" l="l"/>
            <a:pathLst>
              <a:path h="1235132" w="1244181">
                <a:moveTo>
                  <a:pt x="0" y="0"/>
                </a:moveTo>
                <a:lnTo>
                  <a:pt x="1244181" y="0"/>
                </a:lnTo>
                <a:lnTo>
                  <a:pt x="1244181" y="1235132"/>
                </a:lnTo>
                <a:lnTo>
                  <a:pt x="0" y="1235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47750" y="1190625"/>
            <a:ext cx="3489268" cy="3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2775">
                <a:solidFill>
                  <a:srgbClr val="FCFDEE"/>
                </a:solidFill>
                <a:latin typeface="Inter"/>
                <a:ea typeface="Inter"/>
                <a:cs typeface="Inter"/>
                <a:sym typeface="Inter"/>
              </a:rPr>
              <a:t>Sidharth Mahotra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5353" y="6948331"/>
            <a:ext cx="5522296" cy="142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13"/>
              </a:lnSpc>
            </a:pPr>
            <a:r>
              <a:rPr lang="en-US" sz="10613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find this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DAGZkpM3O94</dc:identifier>
  <dcterms:modified xsi:type="dcterms:W3CDTF">2011-08-01T06:04:30Z</dcterms:modified>
  <cp:revision>1</cp:revision>
  <dc:title>Green Audience Tips LinkedIn Carousel</dc:title>
</cp:coreProperties>
</file>