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</p:sldMasterIdLst>
  <p:notesMasterIdLst>
    <p:notesMasterId r:id="rId4"/>
  </p:notesMasterIdLst>
  <p:handoutMasterIdLst>
    <p:handoutMasterId r:id="rId5"/>
  </p:handoutMasterIdLst>
  <p:sldIdLst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55" autoAdjust="0"/>
  </p:normalViewPr>
  <p:slideViewPr>
    <p:cSldViewPr snapToGrid="0">
      <p:cViewPr varScale="1">
        <p:scale>
          <a:sx n="108" d="100"/>
          <a:sy n="108" d="100"/>
        </p:scale>
        <p:origin x="132" y="12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021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413297-6F1A-4F31-8CFD-9EBA9A56E0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F0F9D-6BAF-4A63-9823-ED5A8D2FEA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5462-3F6D-4599-AA82-09CA1C0CA0F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FE5F9-7328-48F8-A081-411F69070C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C179F-B6DD-46DB-90C9-BB3D7A2872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92204-6A65-48A2-BA02-C8D6A6A4A4D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3103E-A018-47DE-8923-C315F2A62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8689171"/>
            <a:ext cx="637511" cy="4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38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0622B-61B5-4682-93AD-C28E748B409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16E5D-F84F-4B88-88A9-D42D6BCBB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63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16E5D-F84F-4B88-88A9-D42D6BCBB2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9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D54D-3543-4A42-A08D-A86279EC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7766-1BCC-4CBC-9A2D-4117B3E73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7E5C-5E83-4E58-B9F9-FF497A16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ADDC-BB20-43D4-93B4-58D497FCACB3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0E2-505E-45E5-9CE9-F534573B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6B73-7754-499E-B130-32AC2A3B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4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4C4E-E161-43C8-AADA-51035A12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C9D65-E09A-4334-8463-468468762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EBA4-7586-4659-B991-8EE99628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D990-DE37-40E7-9D3B-C94AA6A9C3DE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7144-39FF-4B40-90D1-64B82E65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E06C-BBA9-41DB-A9CA-DE74D4E9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0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700E8-7348-46C5-9AD7-313345A1B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97C2A-9583-4241-B50A-C3A5E9ED5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5535-15F7-4B0A-AB33-3A5477E9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B3BE6-DD0C-42CE-9DEF-3F96C54524D5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8B9A-7C3E-449E-9058-ED081E64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CD28-D09D-4949-AFE2-92AA4810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E854-3E67-41AC-9C0E-BD15816E5A46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94539296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3F3F1-5D8A-4FBB-B9B1-E39A5FDAC5A2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330468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E854-3E67-41AC-9C0E-BD15816E5A46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63553332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E854-3E67-41AC-9C0E-BD15816E5A46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63329642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E854-3E67-41AC-9C0E-BD15816E5A46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477200808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ABB-5020-4EAC-A6AC-B61EB97D923D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639864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44EB-97EC-42B3-B94C-C3B2E03C4615}" type="datetime1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3296893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E854-3E67-41AC-9C0E-BD15816E5A46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23563692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CE6F-E639-4EAC-A7F5-32383828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6DE5D-43CF-4C95-85FF-91D17B71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EF06A-1023-471B-8B28-10F49152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2F2C-482E-4488-84C7-8BE220F19DD3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16EF-60C2-4277-A7F2-7F14C9DD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F58E-2FED-4504-931A-24AB4DB7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E854-3E67-41AC-9C0E-BD15816E5A46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214033278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E854-3E67-41AC-9C0E-BD15816E5A46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360472847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E854-3E67-41AC-9C0E-BD15816E5A46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‹#›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</p:spTree>
    <p:extLst>
      <p:ext uri="{BB962C8B-B14F-4D97-AF65-F5344CB8AC3E}">
        <p14:creationId xmlns:p14="http://schemas.microsoft.com/office/powerpoint/2010/main" val="169297132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D097-E8CF-4893-9A57-0432A598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67AF-BD4B-43C5-81AD-9B76A2E1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239D-0372-40FD-B25F-7A8536AB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2E06A-165C-426B-B9F7-EE21F46FDEB6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C5694-4C92-4BAB-AD41-1719F650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08F8-0CA1-4E00-BC92-0D8F8E39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12E5-EAB7-42C8-9654-354BAF1B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4F12-AF8C-44E3-A95F-CE3D71629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77B11-4A98-41E8-9786-318004F8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8686F-BFEE-4D92-89CC-249E6D20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D736-3CD0-4303-A282-50C6E3C68E0C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50A9-C789-463E-8032-7B9993D8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BB97D-6AB1-4983-8D0C-AD31F57F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5CB7-7ED0-44F8-9B61-82A4FF2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3BAD-E79E-4E20-A06D-3BCAD3D96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007D-7FAB-40E6-87BC-960217ACA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90A0F-970F-47A4-8971-0F1DA422A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9A2C8-ADE4-496F-B046-3CC00AEE5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9E21C-88C0-4B0E-A245-55202ED0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4446-AD1E-4E0D-B192-67A96802AF54}" type="datetime1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52030-A71D-4869-885C-1F62654E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E8989-17CA-4B92-991C-B699B118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9861-622E-401F-A265-FEC1EC13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E8CC9-FBF1-4708-AE0D-304D2D80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B875-414B-4B91-86F7-51B38B1523AD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28560-274F-4FFC-8D49-5CB562C4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6D6B-414C-4531-A467-AC74D92A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C269-4BF6-4874-8DD8-747CD35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661F-EAF6-4B19-B2D2-30E50CB7527D}" type="datetime1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1506A-0820-4555-8B23-AE6925E0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048B-D535-4796-A3ED-16F30B00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1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F16C-2235-4945-8262-366C00E1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91663-C1D2-42BD-953B-8F78BC6C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1FFE2-CC21-4BB4-A370-A7C1486A3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34BF3-72AE-4EF0-97CD-3B592566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4CA0-3E56-4DEA-B47D-658E2BE0BCE9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E3DDA-FC49-49B9-9336-4118EFFE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72848-D213-47F9-ADD1-D92CCC38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583F-D8C2-4A80-B242-87459883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B9092-A4BB-4553-805B-1CA2A88C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0AFDD-23A9-496C-9DB7-2AE6537CA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DFC3-B86E-412A-B550-56E32757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3B47-BDAF-4144-A970-20290DCE3DF3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EB232-C498-4764-B20B-FFB4E1AD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25DE-88F7-439B-BCFB-3FFC4C29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34A4D-718B-4AD0-B3EF-1E5E6AF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59A3B-CEA0-4BFB-9A72-A7F43A48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9054-FD0A-4D62-8916-743A33D0C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BB0F-B0A1-4FF7-B835-0305DBFE99FA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A93E-9D25-4177-84DA-CE0F8F013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214C-4CE2-4721-A137-57777E558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BB0F-B0A1-4FF7-B835-0305DBFE99FA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9B6-4A58-4FBE-9567-42654B808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0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D1D77-6AFF-C093-B965-24693278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79186-F784-2227-9C06-F4684FDC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0335">
              <a:lnSpc>
                <a:spcPts val="1338"/>
              </a:lnSpc>
            </a:pPr>
            <a:fld id="{81D60167-4931-47E6-BA6A-407CBD079E47}" type="slidenum">
              <a:rPr lang="en-US" spc="-40" smtClean="0"/>
              <a:pPr marL="50335">
                <a:lnSpc>
                  <a:spcPts val="1338"/>
                </a:lnSpc>
              </a:pPr>
              <a:t>1</a:t>
            </a:fld>
            <a:r>
              <a:rPr lang="en-US" spc="-40"/>
              <a:t> </a:t>
            </a:r>
            <a:r>
              <a:rPr lang="en-US" spc="297"/>
              <a:t>/</a:t>
            </a:r>
            <a:r>
              <a:rPr lang="en-US" spc="79"/>
              <a:t> </a:t>
            </a:r>
            <a:r>
              <a:rPr lang="en-US" spc="-40"/>
              <a:t>11</a:t>
            </a:r>
            <a:endParaRPr lang="en-US" spc="-4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A9096-2BDE-2E2D-3116-EEB99F45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786" y="-8572"/>
            <a:ext cx="5205291" cy="3437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54BA9-B6C7-30D7-0AFD-DD2F73D0B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884385"/>
            <a:ext cx="4222160" cy="271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0AAA91-C831-2F11-41EE-640F32B2D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786" y="3578882"/>
            <a:ext cx="5176016" cy="29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9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retinal nerve fiber layer loss in patients with glaucoma identified by deep archetypal analysis </dc:title>
  <dc:creator>Mahotra, Sid (Sid)</dc:creator>
  <cp:lastModifiedBy>Sidharth Mahotra</cp:lastModifiedBy>
  <cp:revision>68</cp:revision>
  <dcterms:created xsi:type="dcterms:W3CDTF">2020-11-22T04:38:16Z</dcterms:created>
  <dcterms:modified xsi:type="dcterms:W3CDTF">2024-12-06T04:19:06Z</dcterms:modified>
</cp:coreProperties>
</file>