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6"/>
  </p:notesMasterIdLst>
  <p:sldIdLst>
    <p:sldId id="256" r:id="rId2"/>
    <p:sldId id="257" r:id="rId3"/>
    <p:sldId id="430" r:id="rId4"/>
    <p:sldId id="432" r:id="rId5"/>
    <p:sldId id="431"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8" r:id="rId62"/>
    <p:sldId id="435" r:id="rId63"/>
    <p:sldId id="434"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3"/>
  </p:normalViewPr>
  <p:slideViewPr>
    <p:cSldViewPr snapToGrid="0" snapToObjects="1">
      <p:cViewPr varScale="1">
        <p:scale>
          <a:sx n="87" d="100"/>
          <a:sy n="87" d="100"/>
        </p:scale>
        <p:origin x="14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presProps" Target="pres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xfrm>
            <a:off x="1143000" y="685800"/>
            <a:ext cx="4572000" cy="3429000"/>
          </a:xfrm>
          <a:prstGeom prst="rect">
            <a:avLst/>
          </a:prstGeom>
        </p:spPr>
        <p:txBody>
          <a:bodyPr/>
          <a:lstStyle/>
          <a:p>
            <a:endParaRPr/>
          </a:p>
        </p:txBody>
      </p:sp>
      <p:sp>
        <p:nvSpPr>
          <p:cNvPr id="128" name="Shape 12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0910355"/>
      </p:ext>
    </p:extLst>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pPr>
              <a:lnSpc>
                <a:spcPct val="117999"/>
              </a:lnSpc>
              <a:defRPr sz="2200">
                <a:latin typeface="Helvetica Neue"/>
                <a:ea typeface="Helvetica Neue"/>
                <a:cs typeface="Helvetica Neue"/>
                <a:sym typeface="Helvetica Neue"/>
              </a:defRPr>
            </a:pPr>
            <a:r>
              <a:t>Pasaba horas frente al espejo tratado de comprarme el discurso,  </a:t>
            </a:r>
          </a:p>
          <a:p>
            <a:pPr>
              <a:lnSpc>
                <a:spcPct val="117999"/>
              </a:lnSpc>
              <a:defRPr sz="2200">
                <a:latin typeface="Helvetica Neue"/>
                <a:ea typeface="Helvetica Neue"/>
                <a:cs typeface="Helvetica Neue"/>
                <a:sym typeface="Helvetica Neue"/>
              </a:defRPr>
            </a:pPr>
            <a:r>
              <a:t>hasta que salí a vender otra vez. Y en un mes hice tantas ventas que me convertí en alguien admirado en la empresa.  </a:t>
            </a:r>
          </a:p>
          <a:p>
            <a:pPr>
              <a:lnSpc>
                <a:spcPct val="117999"/>
              </a:lnSpc>
              <a:defRPr sz="2200">
                <a:latin typeface="Helvetica Neue"/>
                <a:ea typeface="Helvetica Neue"/>
                <a:cs typeface="Helvetica Neue"/>
                <a:sym typeface="Helvetica Neue"/>
              </a:defRPr>
            </a:pPr>
            <a:endParaRPr/>
          </a:p>
          <a:p>
            <a:pPr>
              <a:lnSpc>
                <a:spcPct val="117999"/>
              </a:lnSpc>
              <a:defRPr sz="2200">
                <a:latin typeface="Helvetica Neue"/>
                <a:ea typeface="Helvetica Neue"/>
                <a:cs typeface="Helvetica Neue"/>
                <a:sym typeface="Helvetica Neue"/>
              </a:defRPr>
            </a:pPr>
            <a:r>
              <a:t>Me llevaron a otra empresa y volví a hacer lo mismo. Me tomó algo de tiempo pero sabía que era cuestión de esperar.  </a:t>
            </a:r>
          </a:p>
        </p:txBody>
      </p:sp>
    </p:spTree>
    <p:extLst>
      <p:ext uri="{BB962C8B-B14F-4D97-AF65-F5344CB8AC3E}">
        <p14:creationId xmlns:p14="http://schemas.microsoft.com/office/powerpoint/2010/main" val="817930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Shape 303"/>
          <p:cNvSpPr>
            <a:spLocks noGrp="1" noRot="1" noChangeAspect="1"/>
          </p:cNvSpPr>
          <p:nvPr>
            <p:ph type="sldImg"/>
          </p:nvPr>
        </p:nvSpPr>
        <p:spPr>
          <a:prstGeom prst="rect">
            <a:avLst/>
          </a:prstGeom>
        </p:spPr>
        <p:txBody>
          <a:bodyPr/>
          <a:lstStyle/>
          <a:p>
            <a:endParaRPr/>
          </a:p>
        </p:txBody>
      </p:sp>
      <p:sp>
        <p:nvSpPr>
          <p:cNvPr id="304" name="Shape 304"/>
          <p:cNvSpPr>
            <a:spLocks noGrp="1"/>
          </p:cNvSpPr>
          <p:nvPr>
            <p:ph type="body" sz="quarter" idx="1"/>
          </p:nvPr>
        </p:nvSpPr>
        <p:spPr>
          <a:prstGeom prst="rect">
            <a:avLst/>
          </a:prstGeom>
        </p:spPr>
        <p:txBody>
          <a:bodyPr/>
          <a:lstStyle>
            <a:lvl1pPr>
              <a:lnSpc>
                <a:spcPct val="117999"/>
              </a:lnSpc>
              <a:defRPr sz="2200">
                <a:latin typeface="Helvetica Neue"/>
                <a:ea typeface="Helvetica Neue"/>
                <a:cs typeface="Helvetica Neue"/>
                <a:sym typeface="Helvetica Neue"/>
              </a:defRPr>
            </a:lvl1pPr>
          </a:lstStyle>
          <a:p>
            <a:r>
              <a:t>Desmotivado por haber perdido dinero, mi madre me dijo "lo intentaste" a tu edad muy poca gente se atreve a hacerlo. Y yo dije si verdad. Cuando no me di cuenta que están justificando con eso mi falta de experiencia. Y justo cuando menos lo esperaba y más deshorientado estaba, llego alguien que no buscaba a darme una patada de aliento y me dijo:</a:t>
            </a:r>
          </a:p>
        </p:txBody>
      </p:sp>
    </p:spTree>
    <p:extLst>
      <p:ext uri="{BB962C8B-B14F-4D97-AF65-F5344CB8AC3E}">
        <p14:creationId xmlns:p14="http://schemas.microsoft.com/office/powerpoint/2010/main" val="1211568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Shape 324"/>
          <p:cNvSpPr>
            <a:spLocks noGrp="1" noRot="1" noChangeAspect="1"/>
          </p:cNvSpPr>
          <p:nvPr>
            <p:ph type="sldImg"/>
          </p:nvPr>
        </p:nvSpPr>
        <p:spPr>
          <a:prstGeom prst="rect">
            <a:avLst/>
          </a:prstGeom>
        </p:spPr>
        <p:txBody>
          <a:bodyPr/>
          <a:lstStyle/>
          <a:p>
            <a:endParaRPr/>
          </a:p>
        </p:txBody>
      </p:sp>
      <p:sp>
        <p:nvSpPr>
          <p:cNvPr id="325" name="Shape 325"/>
          <p:cNvSpPr>
            <a:spLocks noGrp="1"/>
          </p:cNvSpPr>
          <p:nvPr>
            <p:ph type="body" sz="quarter" idx="1"/>
          </p:nvPr>
        </p:nvSpPr>
        <p:spPr>
          <a:prstGeom prst="rect">
            <a:avLst/>
          </a:prstGeom>
        </p:spPr>
        <p:txBody>
          <a:bodyPr/>
          <a:lstStyle>
            <a:lvl1pPr>
              <a:lnSpc>
                <a:spcPct val="117999"/>
              </a:lnSpc>
              <a:defRPr sz="2200">
                <a:latin typeface="Helvetica Neue"/>
                <a:ea typeface="Helvetica Neue"/>
                <a:cs typeface="Helvetica Neue"/>
                <a:sym typeface="Helvetica Neue"/>
              </a:defRPr>
            </a:lvl1pPr>
          </a:lstStyle>
          <a:p>
            <a:r>
              <a:t>Desmotivado por haber perdido dinero, mi madre me dijo "lo intentaste" a tu edad muy poca gente se atreve a hacerlo. Y yo dije si verdad. Cuando no me di cuenta que están justificando con eso mi falta de experiencia. Y justo cuando menos lo esperaba y más deshorientado estaba, llego alguien que no buscaba a darme una patada de aliento y me dijo:</a:t>
            </a:r>
          </a:p>
        </p:txBody>
      </p:sp>
    </p:spTree>
    <p:extLst>
      <p:ext uri="{BB962C8B-B14F-4D97-AF65-F5344CB8AC3E}">
        <p14:creationId xmlns:p14="http://schemas.microsoft.com/office/powerpoint/2010/main" val="3863332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a:spLocks noGrp="1" noRot="1" noChangeAspect="1"/>
          </p:cNvSpPr>
          <p:nvPr>
            <p:ph type="sldImg"/>
          </p:nvPr>
        </p:nvSpPr>
        <p:spPr>
          <a:prstGeom prst="rect">
            <a:avLst/>
          </a:prstGeom>
        </p:spPr>
        <p:txBody>
          <a:bodyPr/>
          <a:lstStyle/>
          <a:p>
            <a:endParaRPr/>
          </a:p>
        </p:txBody>
      </p:sp>
      <p:sp>
        <p:nvSpPr>
          <p:cNvPr id="348" name="Shape 348"/>
          <p:cNvSpPr>
            <a:spLocks noGrp="1"/>
          </p:cNvSpPr>
          <p:nvPr>
            <p:ph type="body" sz="quarter" idx="1"/>
          </p:nvPr>
        </p:nvSpPr>
        <p:spPr>
          <a:prstGeom prst="rect">
            <a:avLst/>
          </a:prstGeom>
        </p:spPr>
        <p:txBody>
          <a:bodyPr/>
          <a:lstStyle>
            <a:lvl1pPr>
              <a:lnSpc>
                <a:spcPct val="117999"/>
              </a:lnSpc>
              <a:defRPr sz="2200">
                <a:latin typeface="Helvetica Neue"/>
                <a:ea typeface="Helvetica Neue"/>
                <a:cs typeface="Helvetica Neue"/>
                <a:sym typeface="Helvetica Neue"/>
              </a:defRPr>
            </a:lvl1pPr>
          </a:lstStyle>
          <a:p>
            <a:r>
              <a:t>Desmotivado por haber perdido dinero, mi madre me dijo "lo intentaste" a tu edad muy poca gente se atreve a hacerlo. Y yo dije si verdad. Cuando no me di cuenta que están justificando con eso mi falta de experiencia. Y justo cuando menos lo esperaba y más deshorientado estaba, llego alguien que no buscaba a darme una patada de aliento y me dijo:</a:t>
            </a:r>
          </a:p>
        </p:txBody>
      </p:sp>
    </p:spTree>
    <p:extLst>
      <p:ext uri="{BB962C8B-B14F-4D97-AF65-F5344CB8AC3E}">
        <p14:creationId xmlns:p14="http://schemas.microsoft.com/office/powerpoint/2010/main" val="1892234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hape 585"/>
          <p:cNvSpPr>
            <a:spLocks noGrp="1" noRot="1" noChangeAspect="1"/>
          </p:cNvSpPr>
          <p:nvPr>
            <p:ph type="sldImg"/>
          </p:nvPr>
        </p:nvSpPr>
        <p:spPr>
          <a:prstGeom prst="rect">
            <a:avLst/>
          </a:prstGeom>
        </p:spPr>
        <p:txBody>
          <a:bodyPr/>
          <a:lstStyle/>
          <a:p>
            <a:endParaRPr/>
          </a:p>
        </p:txBody>
      </p:sp>
      <p:sp>
        <p:nvSpPr>
          <p:cNvPr id="586" name="Shape 586"/>
          <p:cNvSpPr>
            <a:spLocks noGrp="1"/>
          </p:cNvSpPr>
          <p:nvPr>
            <p:ph type="body" sz="quarter" idx="1"/>
          </p:nvPr>
        </p:nvSpPr>
        <p:spPr>
          <a:prstGeom prst="rect">
            <a:avLst/>
          </a:prstGeom>
        </p:spPr>
        <p:txBody>
          <a:bodyPr/>
          <a:lstStyle>
            <a:lvl1pPr>
              <a:lnSpc>
                <a:spcPct val="117999"/>
              </a:lnSpc>
              <a:defRPr sz="2200">
                <a:latin typeface="Helvetica Neue"/>
                <a:ea typeface="Helvetica Neue"/>
                <a:cs typeface="Helvetica Neue"/>
                <a:sym typeface="Helvetica Neue"/>
              </a:defRPr>
            </a:lvl1pPr>
          </a:lstStyle>
          <a:p>
            <a:r>
              <a:t>Una marca a la que asesoré realizó una inversión grande para dedicarse al mercado del maquillaje para personas de piel negra. Y esta es la ecuación. </a:t>
            </a:r>
          </a:p>
        </p:txBody>
      </p:sp>
    </p:spTree>
    <p:extLst>
      <p:ext uri="{BB962C8B-B14F-4D97-AF65-F5344CB8AC3E}">
        <p14:creationId xmlns:p14="http://schemas.microsoft.com/office/powerpoint/2010/main" val="1703452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Shape 592"/>
          <p:cNvSpPr>
            <a:spLocks noGrp="1" noRot="1" noChangeAspect="1"/>
          </p:cNvSpPr>
          <p:nvPr>
            <p:ph type="sldImg"/>
          </p:nvPr>
        </p:nvSpPr>
        <p:spPr>
          <a:prstGeom prst="rect">
            <a:avLst/>
          </a:prstGeom>
        </p:spPr>
        <p:txBody>
          <a:bodyPr/>
          <a:lstStyle/>
          <a:p>
            <a:endParaRPr/>
          </a:p>
        </p:txBody>
      </p:sp>
      <p:sp>
        <p:nvSpPr>
          <p:cNvPr id="593" name="Shape 593"/>
          <p:cNvSpPr>
            <a:spLocks noGrp="1"/>
          </p:cNvSpPr>
          <p:nvPr>
            <p:ph type="body" sz="quarter" idx="1"/>
          </p:nvPr>
        </p:nvSpPr>
        <p:spPr>
          <a:prstGeom prst="rect">
            <a:avLst/>
          </a:prstGeom>
        </p:spPr>
        <p:txBody>
          <a:bodyPr/>
          <a:lstStyle>
            <a:lvl1pPr>
              <a:lnSpc>
                <a:spcPct val="117999"/>
              </a:lnSpc>
              <a:defRPr sz="2200">
                <a:latin typeface="Helvetica Neue"/>
                <a:ea typeface="Helvetica Neue"/>
                <a:cs typeface="Helvetica Neue"/>
                <a:sym typeface="Helvetica Neue"/>
              </a:defRPr>
            </a:lvl1pPr>
          </a:lstStyle>
          <a:p>
            <a:r>
              <a:t>Caucásico; Blanco. </a:t>
            </a:r>
          </a:p>
        </p:txBody>
      </p:sp>
    </p:spTree>
    <p:extLst>
      <p:ext uri="{BB962C8B-B14F-4D97-AF65-F5344CB8AC3E}">
        <p14:creationId xmlns:p14="http://schemas.microsoft.com/office/powerpoint/2010/main" val="718316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prstGeom prst="rect">
            <a:avLst/>
          </a:prstGeom>
        </p:spPr>
        <p:txBody>
          <a:bodyPr/>
          <a:lstStyle/>
          <a:p>
            <a:endParaRPr/>
          </a:p>
        </p:txBody>
      </p:sp>
      <p:sp>
        <p:nvSpPr>
          <p:cNvPr id="160" name="Shape 160"/>
          <p:cNvSpPr>
            <a:spLocks noGrp="1"/>
          </p:cNvSpPr>
          <p:nvPr>
            <p:ph type="body" sz="quarter" idx="1"/>
          </p:nvPr>
        </p:nvSpPr>
        <p:spPr>
          <a:prstGeom prst="rect">
            <a:avLst/>
          </a:prstGeom>
        </p:spPr>
        <p:txBody>
          <a:bodyPr/>
          <a:lstStyle/>
          <a:p>
            <a:pPr>
              <a:lnSpc>
                <a:spcPct val="117999"/>
              </a:lnSpc>
              <a:defRPr sz="2200">
                <a:latin typeface="Helvetica Neue"/>
                <a:ea typeface="Helvetica Neue"/>
                <a:cs typeface="Helvetica Neue"/>
                <a:sym typeface="Helvetica Neue"/>
              </a:defRPr>
            </a:pPr>
            <a:r>
              <a:t>Pasaba horas frente al espejo tratado de comprarme el discurso,  </a:t>
            </a:r>
          </a:p>
          <a:p>
            <a:pPr>
              <a:lnSpc>
                <a:spcPct val="117999"/>
              </a:lnSpc>
              <a:defRPr sz="2200">
                <a:latin typeface="Helvetica Neue"/>
                <a:ea typeface="Helvetica Neue"/>
                <a:cs typeface="Helvetica Neue"/>
                <a:sym typeface="Helvetica Neue"/>
              </a:defRPr>
            </a:pPr>
            <a:r>
              <a:t>hasta que salí a vender otra vez. Y en un mes hice tantas ventas que me convertí en alguien admirado en la empresa.  </a:t>
            </a:r>
          </a:p>
          <a:p>
            <a:pPr>
              <a:lnSpc>
                <a:spcPct val="117999"/>
              </a:lnSpc>
              <a:defRPr sz="2200">
                <a:latin typeface="Helvetica Neue"/>
                <a:ea typeface="Helvetica Neue"/>
                <a:cs typeface="Helvetica Neue"/>
                <a:sym typeface="Helvetica Neue"/>
              </a:defRPr>
            </a:pPr>
            <a:endParaRPr/>
          </a:p>
          <a:p>
            <a:pPr>
              <a:lnSpc>
                <a:spcPct val="117999"/>
              </a:lnSpc>
              <a:defRPr sz="2200">
                <a:latin typeface="Helvetica Neue"/>
                <a:ea typeface="Helvetica Neue"/>
                <a:cs typeface="Helvetica Neue"/>
                <a:sym typeface="Helvetica Neue"/>
              </a:defRPr>
            </a:pPr>
            <a:r>
              <a:t>Me llevaron a otra empresa y volví a hacer lo mismo. Me tomó algo de tiempo pero sabía que era cuestión de esperar.  </a:t>
            </a:r>
          </a:p>
        </p:txBody>
      </p:sp>
    </p:spTree>
    <p:extLst>
      <p:ext uri="{BB962C8B-B14F-4D97-AF65-F5344CB8AC3E}">
        <p14:creationId xmlns:p14="http://schemas.microsoft.com/office/powerpoint/2010/main" val="858281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prstGeom prst="rect">
            <a:avLst/>
          </a:prstGeom>
        </p:spPr>
        <p:txBody>
          <a:bodyPr/>
          <a:lstStyle/>
          <a:p>
            <a:endParaRPr/>
          </a:p>
        </p:txBody>
      </p:sp>
      <p:sp>
        <p:nvSpPr>
          <p:cNvPr id="160" name="Shape 160"/>
          <p:cNvSpPr>
            <a:spLocks noGrp="1"/>
          </p:cNvSpPr>
          <p:nvPr>
            <p:ph type="body" sz="quarter" idx="1"/>
          </p:nvPr>
        </p:nvSpPr>
        <p:spPr>
          <a:prstGeom prst="rect">
            <a:avLst/>
          </a:prstGeom>
        </p:spPr>
        <p:txBody>
          <a:bodyPr/>
          <a:lstStyle/>
          <a:p>
            <a:pPr>
              <a:lnSpc>
                <a:spcPct val="117999"/>
              </a:lnSpc>
              <a:defRPr sz="2200">
                <a:latin typeface="Helvetica Neue"/>
                <a:ea typeface="Helvetica Neue"/>
                <a:cs typeface="Helvetica Neue"/>
                <a:sym typeface="Helvetica Neue"/>
              </a:defRPr>
            </a:pPr>
            <a:r>
              <a:t>Pasaba horas frente al espejo tratado de comprarme el discurso,  </a:t>
            </a:r>
          </a:p>
          <a:p>
            <a:pPr>
              <a:lnSpc>
                <a:spcPct val="117999"/>
              </a:lnSpc>
              <a:defRPr sz="2200">
                <a:latin typeface="Helvetica Neue"/>
                <a:ea typeface="Helvetica Neue"/>
                <a:cs typeface="Helvetica Neue"/>
                <a:sym typeface="Helvetica Neue"/>
              </a:defRPr>
            </a:pPr>
            <a:r>
              <a:t>hasta que salí a vender otra vez. Y en un mes hice tantas ventas que me convertí en alguien admirado en la empresa.  </a:t>
            </a:r>
          </a:p>
          <a:p>
            <a:pPr>
              <a:lnSpc>
                <a:spcPct val="117999"/>
              </a:lnSpc>
              <a:defRPr sz="2200">
                <a:latin typeface="Helvetica Neue"/>
                <a:ea typeface="Helvetica Neue"/>
                <a:cs typeface="Helvetica Neue"/>
                <a:sym typeface="Helvetica Neue"/>
              </a:defRPr>
            </a:pPr>
            <a:endParaRPr/>
          </a:p>
          <a:p>
            <a:pPr>
              <a:lnSpc>
                <a:spcPct val="117999"/>
              </a:lnSpc>
              <a:defRPr sz="2200">
                <a:latin typeface="Helvetica Neue"/>
                <a:ea typeface="Helvetica Neue"/>
                <a:cs typeface="Helvetica Neue"/>
                <a:sym typeface="Helvetica Neue"/>
              </a:defRPr>
            </a:pPr>
            <a:r>
              <a:t>Me llevaron a otra empresa y volví a hacer lo mismo. Me tomó algo de tiempo pero sabía que era cuestión de esperar.  </a:t>
            </a:r>
          </a:p>
        </p:txBody>
      </p:sp>
    </p:spTree>
    <p:extLst>
      <p:ext uri="{BB962C8B-B14F-4D97-AF65-F5344CB8AC3E}">
        <p14:creationId xmlns:p14="http://schemas.microsoft.com/office/powerpoint/2010/main" val="3453724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prstGeom prst="rect">
            <a:avLst/>
          </a:prstGeom>
        </p:spPr>
        <p:txBody>
          <a:bodyPr/>
          <a:lstStyle/>
          <a:p>
            <a:endParaRPr/>
          </a:p>
        </p:txBody>
      </p:sp>
      <p:sp>
        <p:nvSpPr>
          <p:cNvPr id="160" name="Shape 160"/>
          <p:cNvSpPr>
            <a:spLocks noGrp="1"/>
          </p:cNvSpPr>
          <p:nvPr>
            <p:ph type="body" sz="quarter" idx="1"/>
          </p:nvPr>
        </p:nvSpPr>
        <p:spPr>
          <a:prstGeom prst="rect">
            <a:avLst/>
          </a:prstGeom>
        </p:spPr>
        <p:txBody>
          <a:bodyPr/>
          <a:lstStyle/>
          <a:p>
            <a:pPr>
              <a:lnSpc>
                <a:spcPct val="117999"/>
              </a:lnSpc>
              <a:defRPr sz="2200">
                <a:latin typeface="Helvetica Neue"/>
                <a:ea typeface="Helvetica Neue"/>
                <a:cs typeface="Helvetica Neue"/>
                <a:sym typeface="Helvetica Neue"/>
              </a:defRPr>
            </a:pPr>
            <a:r>
              <a:t>Pasaba horas frente al espejo tratado de comprarme el discurso,  </a:t>
            </a:r>
          </a:p>
          <a:p>
            <a:pPr>
              <a:lnSpc>
                <a:spcPct val="117999"/>
              </a:lnSpc>
              <a:defRPr sz="2200">
                <a:latin typeface="Helvetica Neue"/>
                <a:ea typeface="Helvetica Neue"/>
                <a:cs typeface="Helvetica Neue"/>
                <a:sym typeface="Helvetica Neue"/>
              </a:defRPr>
            </a:pPr>
            <a:r>
              <a:t>hasta que salí a vender otra vez. Y en un mes hice tantas ventas que me convertí en alguien admirado en la empresa.  </a:t>
            </a:r>
          </a:p>
          <a:p>
            <a:pPr>
              <a:lnSpc>
                <a:spcPct val="117999"/>
              </a:lnSpc>
              <a:defRPr sz="2200">
                <a:latin typeface="Helvetica Neue"/>
                <a:ea typeface="Helvetica Neue"/>
                <a:cs typeface="Helvetica Neue"/>
                <a:sym typeface="Helvetica Neue"/>
              </a:defRPr>
            </a:pPr>
            <a:endParaRPr/>
          </a:p>
          <a:p>
            <a:pPr>
              <a:lnSpc>
                <a:spcPct val="117999"/>
              </a:lnSpc>
              <a:defRPr sz="2200">
                <a:latin typeface="Helvetica Neue"/>
                <a:ea typeface="Helvetica Neue"/>
                <a:cs typeface="Helvetica Neue"/>
                <a:sym typeface="Helvetica Neue"/>
              </a:defRPr>
            </a:pPr>
            <a:r>
              <a:t>Me llevaron a otra empresa y volví a hacer lo mismo. Me tomó algo de tiempo pero sabía que era cuestión de esperar.  </a:t>
            </a:r>
          </a:p>
        </p:txBody>
      </p:sp>
    </p:spTree>
    <p:extLst>
      <p:ext uri="{BB962C8B-B14F-4D97-AF65-F5344CB8AC3E}">
        <p14:creationId xmlns:p14="http://schemas.microsoft.com/office/powerpoint/2010/main" val="251933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noRot="1" noChangeAspect="1"/>
          </p:cNvSpPr>
          <p:nvPr>
            <p:ph type="sldImg"/>
          </p:nvPr>
        </p:nvSpPr>
        <p:spPr>
          <a:prstGeom prst="rect">
            <a:avLst/>
          </a:prstGeom>
        </p:spPr>
        <p:txBody>
          <a:bodyPr/>
          <a:lstStyle/>
          <a:p>
            <a:endParaRPr/>
          </a:p>
        </p:txBody>
      </p:sp>
      <p:sp>
        <p:nvSpPr>
          <p:cNvPr id="175" name="Shape 175"/>
          <p:cNvSpPr>
            <a:spLocks noGrp="1"/>
          </p:cNvSpPr>
          <p:nvPr>
            <p:ph type="body" sz="quarter" idx="1"/>
          </p:nvPr>
        </p:nvSpPr>
        <p:spPr>
          <a:prstGeom prst="rect">
            <a:avLst/>
          </a:prstGeom>
        </p:spPr>
        <p:txBody>
          <a:bodyPr/>
          <a:lstStyle>
            <a:lvl1pPr>
              <a:lnSpc>
                <a:spcPct val="117999"/>
              </a:lnSpc>
              <a:defRPr sz="2200">
                <a:latin typeface="Helvetica Neue"/>
                <a:ea typeface="Helvetica Neue"/>
                <a:cs typeface="Helvetica Neue"/>
                <a:sym typeface="Helvetica Neue"/>
              </a:defRPr>
            </a:lvl1pPr>
          </a:lstStyle>
          <a:p>
            <a:r>
              <a:t>Desmotivado por haber perdido dinero, mi madre me dijo "lo intentaste" a tu edad muy poca gente se atreve a hacerlo. Y yo dije si verdad. Cuando no me di cuenta que están justificando con eso mi falta de experiencia. Y justo cuando menos lo esperaba y más deshorientado estaba, llego alguien que no buscaba a darme una patada de aliento y me dijo:</a:t>
            </a:r>
          </a:p>
        </p:txBody>
      </p:sp>
    </p:spTree>
    <p:extLst>
      <p:ext uri="{BB962C8B-B14F-4D97-AF65-F5344CB8AC3E}">
        <p14:creationId xmlns:p14="http://schemas.microsoft.com/office/powerpoint/2010/main" val="1085103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pPr>
              <a:lnSpc>
                <a:spcPct val="117999"/>
              </a:lnSpc>
              <a:defRPr sz="2200">
                <a:latin typeface="Helvetica Neue"/>
                <a:ea typeface="Helvetica Neue"/>
                <a:cs typeface="Helvetica Neue"/>
                <a:sym typeface="Helvetica Neue"/>
              </a:defRPr>
            </a:pPr>
            <a:r>
              <a:t>Pasaba horas frente al espejo tratado de comprarme el discurso,  </a:t>
            </a:r>
          </a:p>
          <a:p>
            <a:pPr>
              <a:lnSpc>
                <a:spcPct val="117999"/>
              </a:lnSpc>
              <a:defRPr sz="2200">
                <a:latin typeface="Helvetica Neue"/>
                <a:ea typeface="Helvetica Neue"/>
                <a:cs typeface="Helvetica Neue"/>
                <a:sym typeface="Helvetica Neue"/>
              </a:defRPr>
            </a:pPr>
            <a:r>
              <a:t>hasta que salí a vender otra vez. Y en un mes hice tantas ventas que me convertí en alguien admirado en la empresa.  </a:t>
            </a:r>
          </a:p>
          <a:p>
            <a:pPr>
              <a:lnSpc>
                <a:spcPct val="117999"/>
              </a:lnSpc>
              <a:defRPr sz="2200">
                <a:latin typeface="Helvetica Neue"/>
                <a:ea typeface="Helvetica Neue"/>
                <a:cs typeface="Helvetica Neue"/>
                <a:sym typeface="Helvetica Neue"/>
              </a:defRPr>
            </a:pPr>
            <a:endParaRPr/>
          </a:p>
          <a:p>
            <a:pPr>
              <a:lnSpc>
                <a:spcPct val="117999"/>
              </a:lnSpc>
              <a:defRPr sz="2200">
                <a:latin typeface="Helvetica Neue"/>
                <a:ea typeface="Helvetica Neue"/>
                <a:cs typeface="Helvetica Neue"/>
                <a:sym typeface="Helvetica Neue"/>
              </a:defRPr>
            </a:pPr>
            <a:r>
              <a:t>Me llevaron a otra empresa y volví a hacer lo mismo. Me tomó algo de tiempo pero sabía que era cuestión de esperar.  </a:t>
            </a:r>
          </a:p>
        </p:txBody>
      </p:sp>
    </p:spTree>
    <p:extLst>
      <p:ext uri="{BB962C8B-B14F-4D97-AF65-F5344CB8AC3E}">
        <p14:creationId xmlns:p14="http://schemas.microsoft.com/office/powerpoint/2010/main" val="3878986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noRot="1" noChangeAspect="1"/>
          </p:cNvSpPr>
          <p:nvPr>
            <p:ph type="sldImg"/>
          </p:nvPr>
        </p:nvSpPr>
        <p:spPr>
          <a:prstGeom prst="rect">
            <a:avLst/>
          </a:prstGeom>
        </p:spPr>
        <p:txBody>
          <a:bodyPr/>
          <a:lstStyle/>
          <a:p>
            <a:endParaRPr/>
          </a:p>
        </p:txBody>
      </p:sp>
      <p:sp>
        <p:nvSpPr>
          <p:cNvPr id="272" name="Shape 272"/>
          <p:cNvSpPr>
            <a:spLocks noGrp="1"/>
          </p:cNvSpPr>
          <p:nvPr>
            <p:ph type="body" sz="quarter" idx="1"/>
          </p:nvPr>
        </p:nvSpPr>
        <p:spPr>
          <a:prstGeom prst="rect">
            <a:avLst/>
          </a:prstGeom>
        </p:spPr>
        <p:txBody>
          <a:bodyPr/>
          <a:lstStyle>
            <a:lvl1pPr>
              <a:lnSpc>
                <a:spcPct val="117999"/>
              </a:lnSpc>
              <a:defRPr sz="2200">
                <a:latin typeface="Helvetica Neue"/>
                <a:ea typeface="Helvetica Neue"/>
                <a:cs typeface="Helvetica Neue"/>
                <a:sym typeface="Helvetica Neue"/>
              </a:defRPr>
            </a:lvl1pPr>
          </a:lstStyle>
          <a:p>
            <a:r>
              <a:t>Desmotivado por haber perdido dinero, mi madre me dijo "lo intentaste" a tu edad muy poca gente se atreve a hacerlo. Y yo dije si verdad. Cuando no me di cuenta que están justificando con eso mi falta de experiencia. Y justo cuando menos lo esperaba y más deshorientado estaba, llego alguien que no buscaba a darme una patada de aliento y me dijo:</a:t>
            </a:r>
          </a:p>
        </p:txBody>
      </p:sp>
    </p:spTree>
    <p:extLst>
      <p:ext uri="{BB962C8B-B14F-4D97-AF65-F5344CB8AC3E}">
        <p14:creationId xmlns:p14="http://schemas.microsoft.com/office/powerpoint/2010/main" val="3105176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lvl1pPr>
              <a:lnSpc>
                <a:spcPct val="117999"/>
              </a:lnSpc>
              <a:defRPr sz="2200">
                <a:latin typeface="Helvetica Neue"/>
                <a:ea typeface="Helvetica Neue"/>
                <a:cs typeface="Helvetica Neue"/>
                <a:sym typeface="Helvetica Neue"/>
              </a:defRPr>
            </a:lvl1pPr>
          </a:lstStyle>
          <a:p>
            <a:r>
              <a:t>Desmotivado por haber perdido dinero, mi madre me dijo "lo intentaste" a tu edad muy poca gente se atreve a hacerlo. Y yo dije si verdad. Cuando no me di cuenta que están justificando con eso mi falta de experiencia. Y justo cuando menos lo esperaba y más deshorientado estaba, llego alguien que no buscaba a darme una patada de aliento y me dijo:</a:t>
            </a:r>
          </a:p>
        </p:txBody>
      </p:sp>
    </p:spTree>
    <p:extLst>
      <p:ext uri="{BB962C8B-B14F-4D97-AF65-F5344CB8AC3E}">
        <p14:creationId xmlns:p14="http://schemas.microsoft.com/office/powerpoint/2010/main" val="305223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prstGeom prst="rect">
            <a:avLst/>
          </a:prstGeom>
        </p:spPr>
        <p:txBody>
          <a:bodyPr/>
          <a:lstStyle/>
          <a:p>
            <a:endParaRPr/>
          </a:p>
        </p:txBody>
      </p:sp>
      <p:sp>
        <p:nvSpPr>
          <p:cNvPr id="299" name="Shape 299"/>
          <p:cNvSpPr>
            <a:spLocks noGrp="1"/>
          </p:cNvSpPr>
          <p:nvPr>
            <p:ph type="body" sz="quarter" idx="1"/>
          </p:nvPr>
        </p:nvSpPr>
        <p:spPr>
          <a:prstGeom prst="rect">
            <a:avLst/>
          </a:prstGeom>
        </p:spPr>
        <p:txBody>
          <a:bodyPr/>
          <a:lstStyle>
            <a:lvl1pPr>
              <a:lnSpc>
                <a:spcPct val="117999"/>
              </a:lnSpc>
              <a:defRPr sz="2200">
                <a:latin typeface="Helvetica Neue"/>
                <a:ea typeface="Helvetica Neue"/>
                <a:cs typeface="Helvetica Neue"/>
                <a:sym typeface="Helvetica Neue"/>
              </a:defRPr>
            </a:lvl1pPr>
          </a:lstStyle>
          <a:p>
            <a:r>
              <a:t>Desmotivado por haber perdido dinero, mi madre me dijo "lo intentaste" a tu edad muy poca gente se atreve a hacerlo. Y yo dije si verdad. Cuando no me di cuenta que están justificando con eso mi falta de experiencia. Y justo cuando menos lo esperaba y más deshorientado estaba, llego alguien que no buscaba a darme una patada de aliento y me dijo:</a:t>
            </a:r>
          </a:p>
        </p:txBody>
      </p:sp>
    </p:spTree>
    <p:extLst>
      <p:ext uri="{BB962C8B-B14F-4D97-AF65-F5344CB8AC3E}">
        <p14:creationId xmlns:p14="http://schemas.microsoft.com/office/powerpoint/2010/main" val="1145858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685800" y="2130425"/>
            <a:ext cx="7772400" cy="1470025"/>
          </a:xfrm>
          <a:prstGeom prst="rect">
            <a:avLst/>
          </a:prstGeom>
        </p:spPr>
        <p:txBody>
          <a:bodyPr/>
          <a:lstStyle/>
          <a:p>
            <a:r>
              <a:t>Texto del título</a:t>
            </a:r>
          </a:p>
        </p:txBody>
      </p:sp>
      <p:sp>
        <p:nvSpPr>
          <p:cNvPr id="12" name="Nivel de texto 1…"/>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ítulo y texto vertical">
    <p:spTree>
      <p:nvGrpSpPr>
        <p:cNvPr id="1" name=""/>
        <p:cNvGrpSpPr/>
        <p:nvPr/>
      </p:nvGrpSpPr>
      <p:grpSpPr>
        <a:xfrm>
          <a:off x="0" y="0"/>
          <a:ext cx="0" cy="0"/>
          <a:chOff x="0" y="0"/>
          <a:chExt cx="0" cy="0"/>
        </a:xfrm>
      </p:grpSpPr>
      <p:sp>
        <p:nvSpPr>
          <p:cNvPr id="92" name="Texto del título"/>
          <p:cNvSpPr txBox="1">
            <a:spLocks noGrp="1"/>
          </p:cNvSpPr>
          <p:nvPr>
            <p:ph type="title"/>
          </p:nvPr>
        </p:nvSpPr>
        <p:spPr>
          <a:prstGeom prst="rect">
            <a:avLst/>
          </a:prstGeom>
        </p:spPr>
        <p:txBody>
          <a:bodyPr/>
          <a:lstStyle/>
          <a:p>
            <a:r>
              <a:t>Texto del título</a:t>
            </a:r>
          </a:p>
        </p:txBody>
      </p:sp>
      <p:sp>
        <p:nvSpPr>
          <p:cNvPr id="93"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94"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ítulo vertical y texto">
    <p:spTree>
      <p:nvGrpSpPr>
        <p:cNvPr id="1" name=""/>
        <p:cNvGrpSpPr/>
        <p:nvPr/>
      </p:nvGrpSpPr>
      <p:grpSpPr>
        <a:xfrm>
          <a:off x="0" y="0"/>
          <a:ext cx="0" cy="0"/>
          <a:chOff x="0" y="0"/>
          <a:chExt cx="0" cy="0"/>
        </a:xfrm>
      </p:grpSpPr>
      <p:sp>
        <p:nvSpPr>
          <p:cNvPr id="101" name="Texto del título"/>
          <p:cNvSpPr txBox="1">
            <a:spLocks noGrp="1"/>
          </p:cNvSpPr>
          <p:nvPr>
            <p:ph type="title"/>
          </p:nvPr>
        </p:nvSpPr>
        <p:spPr>
          <a:xfrm>
            <a:off x="6629400" y="274638"/>
            <a:ext cx="2057400" cy="5851526"/>
          </a:xfrm>
          <a:prstGeom prst="rect">
            <a:avLst/>
          </a:prstGeom>
        </p:spPr>
        <p:txBody>
          <a:bodyPr/>
          <a:lstStyle/>
          <a:p>
            <a:r>
              <a:t>Texto del título</a:t>
            </a:r>
          </a:p>
        </p:txBody>
      </p:sp>
      <p:sp>
        <p:nvSpPr>
          <p:cNvPr id="102" name="Nivel de texto 1…"/>
          <p:cNvSpPr txBox="1">
            <a:spLocks noGrp="1"/>
          </p:cNvSpPr>
          <p:nvPr>
            <p:ph type="body" idx="1"/>
          </p:nvPr>
        </p:nvSpPr>
        <p:spPr>
          <a:xfrm>
            <a:off x="457200" y="274638"/>
            <a:ext cx="6019800" cy="5851526"/>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ítulo y subtítulo">
    <p:spTree>
      <p:nvGrpSpPr>
        <p:cNvPr id="1" name=""/>
        <p:cNvGrpSpPr/>
        <p:nvPr/>
      </p:nvGrpSpPr>
      <p:grpSpPr>
        <a:xfrm>
          <a:off x="0" y="0"/>
          <a:ext cx="0" cy="0"/>
          <a:chOff x="0" y="0"/>
          <a:chExt cx="0" cy="0"/>
        </a:xfrm>
      </p:grpSpPr>
      <p:sp>
        <p:nvSpPr>
          <p:cNvPr id="110" name="Texto del título"/>
          <p:cNvSpPr txBox="1">
            <a:spLocks noGrp="1"/>
          </p:cNvSpPr>
          <p:nvPr>
            <p:ph type="title"/>
          </p:nvPr>
        </p:nvSpPr>
        <p:spPr>
          <a:xfrm>
            <a:off x="892968" y="1151929"/>
            <a:ext cx="7358064" cy="2321720"/>
          </a:xfrm>
          <a:prstGeom prst="rect">
            <a:avLst/>
          </a:prstGeom>
        </p:spPr>
        <p:txBody>
          <a:bodyPr lIns="35718" tIns="35718" rIns="35718" bIns="35718" anchor="b"/>
          <a:lstStyle>
            <a:lvl1pPr defTabSz="410765">
              <a:defRPr sz="5600">
                <a:latin typeface="Helvetica Light"/>
                <a:ea typeface="Helvetica Light"/>
                <a:cs typeface="Helvetica Light"/>
                <a:sym typeface="Helvetica Light"/>
              </a:defRPr>
            </a:lvl1pPr>
          </a:lstStyle>
          <a:p>
            <a:r>
              <a:t>Texto del título</a:t>
            </a:r>
          </a:p>
        </p:txBody>
      </p:sp>
      <p:sp>
        <p:nvSpPr>
          <p:cNvPr id="111" name="Nivel de texto 1…"/>
          <p:cNvSpPr txBox="1">
            <a:spLocks noGrp="1"/>
          </p:cNvSpPr>
          <p:nvPr>
            <p:ph type="body" sz="quarter" idx="1"/>
          </p:nvPr>
        </p:nvSpPr>
        <p:spPr>
          <a:xfrm>
            <a:off x="892968" y="3536156"/>
            <a:ext cx="7358064" cy="794743"/>
          </a:xfrm>
          <a:prstGeom prst="rect">
            <a:avLst/>
          </a:prstGeom>
        </p:spPr>
        <p:txBody>
          <a:bodyPr lIns="35718" tIns="35718" rIns="35718" bIns="35718"/>
          <a:lstStyle>
            <a:lvl1pPr marL="0" indent="0" algn="ctr" defTabSz="410765">
              <a:spcBef>
                <a:spcPts val="0"/>
              </a:spcBef>
              <a:buSzTx/>
              <a:buFontTx/>
              <a:buNone/>
              <a:defRPr sz="2200">
                <a:latin typeface="Helvetica Light"/>
                <a:ea typeface="Helvetica Light"/>
                <a:cs typeface="Helvetica Light"/>
                <a:sym typeface="Helvetica Light"/>
              </a:defRPr>
            </a:lvl1pPr>
            <a:lvl2pPr marL="0" indent="228600" algn="ctr" defTabSz="410765">
              <a:spcBef>
                <a:spcPts val="0"/>
              </a:spcBef>
              <a:buSzTx/>
              <a:buFontTx/>
              <a:buNone/>
              <a:defRPr sz="2200">
                <a:latin typeface="Helvetica Light"/>
                <a:ea typeface="Helvetica Light"/>
                <a:cs typeface="Helvetica Light"/>
                <a:sym typeface="Helvetica Light"/>
              </a:defRPr>
            </a:lvl2pPr>
            <a:lvl3pPr marL="0" indent="457200" algn="ctr" defTabSz="410765">
              <a:spcBef>
                <a:spcPts val="0"/>
              </a:spcBef>
              <a:buSzTx/>
              <a:buFontTx/>
              <a:buNone/>
              <a:defRPr sz="2200">
                <a:latin typeface="Helvetica Light"/>
                <a:ea typeface="Helvetica Light"/>
                <a:cs typeface="Helvetica Light"/>
                <a:sym typeface="Helvetica Light"/>
              </a:defRPr>
            </a:lvl3pPr>
            <a:lvl4pPr marL="0" indent="685800" algn="ctr" defTabSz="410765">
              <a:spcBef>
                <a:spcPts val="0"/>
              </a:spcBef>
              <a:buSzTx/>
              <a:buFontTx/>
              <a:buNone/>
              <a:defRPr sz="2200">
                <a:latin typeface="Helvetica Light"/>
                <a:ea typeface="Helvetica Light"/>
                <a:cs typeface="Helvetica Light"/>
                <a:sym typeface="Helvetica Light"/>
              </a:defRPr>
            </a:lvl4pPr>
            <a:lvl5pPr marL="0" indent="914400" algn="ctr" defTabSz="410765">
              <a:spcBef>
                <a:spcPts val="0"/>
              </a:spcBef>
              <a:buSzTx/>
              <a:buFontTx/>
              <a:buNone/>
              <a:defRPr sz="2200">
                <a:latin typeface="Helvetica Light"/>
                <a:ea typeface="Helvetica Light"/>
                <a:cs typeface="Helvetica Light"/>
                <a:sym typeface="Helvetica Light"/>
              </a:defRPr>
            </a:lvl5pPr>
          </a:lstStyle>
          <a:p>
            <a:r>
              <a:t>Nivel de texto 1</a:t>
            </a:r>
          </a:p>
          <a:p>
            <a:pPr lvl="1"/>
            <a:r>
              <a:t>Nivel de texto 2</a:t>
            </a:r>
          </a:p>
          <a:p>
            <a:pPr lvl="2"/>
            <a:r>
              <a:t>Nivel de texto 3</a:t>
            </a:r>
          </a:p>
          <a:p>
            <a:pPr lvl="3"/>
            <a:r>
              <a:t>Nivel de texto 4</a:t>
            </a:r>
          </a:p>
          <a:p>
            <a:pPr lvl="4"/>
            <a:r>
              <a:t>Nivel de texto 5</a:t>
            </a:r>
          </a:p>
        </p:txBody>
      </p:sp>
      <p:sp>
        <p:nvSpPr>
          <p:cNvPr id="112" name="Número de diapositiva"/>
          <p:cNvSpPr txBox="1">
            <a:spLocks noGrp="1"/>
          </p:cNvSpPr>
          <p:nvPr>
            <p:ph type="sldNum" sz="quarter" idx="2"/>
          </p:nvPr>
        </p:nvSpPr>
        <p:spPr>
          <a:xfrm>
            <a:off x="4440732" y="6505277"/>
            <a:ext cx="253607" cy="249238"/>
          </a:xfrm>
          <a:prstGeom prst="rect">
            <a:avLst/>
          </a:prstGeom>
        </p:spPr>
        <p:txBody>
          <a:bodyPr lIns="35718" tIns="35718" rIns="35718" bIns="35718" anchor="t"/>
          <a:lstStyle>
            <a:lvl1pPr algn="ctr" defTabSz="410765">
              <a:defRPr>
                <a:solidFill>
                  <a:srgbClr val="000000"/>
                </a:solidFill>
                <a:latin typeface="Helvetica Light"/>
                <a:ea typeface="Helvetica Light"/>
                <a:cs typeface="Helvetica Light"/>
                <a:sym typeface="Helvetica Light"/>
              </a:defRPr>
            </a:lvl1p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ítulo y subtítulo">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9" name="Texto del título"/>
          <p:cNvSpPr txBox="1">
            <a:spLocks noGrp="1"/>
          </p:cNvSpPr>
          <p:nvPr>
            <p:ph type="title"/>
          </p:nvPr>
        </p:nvSpPr>
        <p:spPr>
          <a:xfrm>
            <a:off x="250031" y="1437679"/>
            <a:ext cx="8643938" cy="2277071"/>
          </a:xfrm>
          <a:prstGeom prst="rect">
            <a:avLst/>
          </a:prstGeom>
        </p:spPr>
        <p:txBody>
          <a:bodyPr lIns="35718" tIns="35718" rIns="35718" bIns="35718" anchor="b"/>
          <a:lstStyle>
            <a:lvl1pPr defTabSz="410765">
              <a:defRPr sz="5000" cap="all">
                <a:solidFill>
                  <a:srgbClr val="535353"/>
                </a:solidFill>
                <a:latin typeface="Gill Sans Light"/>
                <a:ea typeface="Gill Sans Light"/>
                <a:cs typeface="Gill Sans Light"/>
                <a:sym typeface="Gill Sans Light"/>
              </a:defRPr>
            </a:lvl1pPr>
          </a:lstStyle>
          <a:p>
            <a:r>
              <a:t>Texto del título</a:t>
            </a:r>
          </a:p>
        </p:txBody>
      </p:sp>
      <p:sp>
        <p:nvSpPr>
          <p:cNvPr id="120" name="Nivel de texto 1…"/>
          <p:cNvSpPr txBox="1">
            <a:spLocks noGrp="1"/>
          </p:cNvSpPr>
          <p:nvPr>
            <p:ph type="body" sz="quarter" idx="1"/>
          </p:nvPr>
        </p:nvSpPr>
        <p:spPr>
          <a:xfrm>
            <a:off x="250031" y="3705820"/>
            <a:ext cx="8643938" cy="910829"/>
          </a:xfrm>
          <a:prstGeom prst="rect">
            <a:avLst/>
          </a:prstGeom>
        </p:spPr>
        <p:txBody>
          <a:bodyPr lIns="35718" tIns="35718" rIns="35718" bIns="35718"/>
          <a:lstStyle>
            <a:lvl1pPr marL="0" indent="0" algn="ctr" defTabSz="410765">
              <a:spcBef>
                <a:spcPts val="0"/>
              </a:spcBef>
              <a:buSzTx/>
              <a:buFontTx/>
              <a:buNone/>
              <a:defRPr sz="2600">
                <a:solidFill>
                  <a:srgbClr val="535353"/>
                </a:solidFill>
                <a:latin typeface="Gill Sans Light"/>
                <a:ea typeface="Gill Sans Light"/>
                <a:cs typeface="Gill Sans Light"/>
                <a:sym typeface="Gill Sans Light"/>
              </a:defRPr>
            </a:lvl1pPr>
            <a:lvl2pPr marL="0" indent="228600" algn="ctr" defTabSz="410765">
              <a:spcBef>
                <a:spcPts val="0"/>
              </a:spcBef>
              <a:buSzTx/>
              <a:buFontTx/>
              <a:buNone/>
              <a:defRPr sz="2600">
                <a:solidFill>
                  <a:srgbClr val="535353"/>
                </a:solidFill>
                <a:latin typeface="Gill Sans Light"/>
                <a:ea typeface="Gill Sans Light"/>
                <a:cs typeface="Gill Sans Light"/>
                <a:sym typeface="Gill Sans Light"/>
              </a:defRPr>
            </a:lvl2pPr>
            <a:lvl3pPr marL="0" indent="457200" algn="ctr" defTabSz="410765">
              <a:spcBef>
                <a:spcPts val="0"/>
              </a:spcBef>
              <a:buSzTx/>
              <a:buFontTx/>
              <a:buNone/>
              <a:defRPr sz="2600">
                <a:solidFill>
                  <a:srgbClr val="535353"/>
                </a:solidFill>
                <a:latin typeface="Gill Sans Light"/>
                <a:ea typeface="Gill Sans Light"/>
                <a:cs typeface="Gill Sans Light"/>
                <a:sym typeface="Gill Sans Light"/>
              </a:defRPr>
            </a:lvl3pPr>
            <a:lvl4pPr marL="0" indent="685800" algn="ctr" defTabSz="410765">
              <a:spcBef>
                <a:spcPts val="0"/>
              </a:spcBef>
              <a:buSzTx/>
              <a:buFontTx/>
              <a:buNone/>
              <a:defRPr sz="2600">
                <a:solidFill>
                  <a:srgbClr val="535353"/>
                </a:solidFill>
                <a:latin typeface="Gill Sans Light"/>
                <a:ea typeface="Gill Sans Light"/>
                <a:cs typeface="Gill Sans Light"/>
                <a:sym typeface="Gill Sans Light"/>
              </a:defRPr>
            </a:lvl4pPr>
            <a:lvl5pPr marL="0" indent="914400" algn="ctr" defTabSz="410765">
              <a:spcBef>
                <a:spcPts val="0"/>
              </a:spcBef>
              <a:buSzTx/>
              <a:buFontTx/>
              <a:buNone/>
              <a:defRPr sz="2600">
                <a:solidFill>
                  <a:srgbClr val="535353"/>
                </a:solidFill>
                <a:latin typeface="Gill Sans Light"/>
                <a:ea typeface="Gill Sans Light"/>
                <a:cs typeface="Gill Sans Light"/>
                <a:sym typeface="Gill Sans Light"/>
              </a:defRPr>
            </a:lvl5pPr>
          </a:lstStyle>
          <a:p>
            <a:r>
              <a:t>Nivel de texto 1</a:t>
            </a:r>
          </a:p>
          <a:p>
            <a:pPr lvl="1"/>
            <a:r>
              <a:t>Nivel de texto 2</a:t>
            </a:r>
          </a:p>
          <a:p>
            <a:pPr lvl="2"/>
            <a:r>
              <a:t>Nivel de texto 3</a:t>
            </a:r>
          </a:p>
          <a:p>
            <a:pPr lvl="3"/>
            <a:r>
              <a:t>Nivel de texto 4</a:t>
            </a:r>
          </a:p>
          <a:p>
            <a:pPr lvl="4"/>
            <a:r>
              <a:t>Nivel de texto 5</a:t>
            </a:r>
          </a:p>
        </p:txBody>
      </p:sp>
      <p:sp>
        <p:nvSpPr>
          <p:cNvPr id="121" name="Número de diapositiva"/>
          <p:cNvSpPr txBox="1">
            <a:spLocks noGrp="1"/>
          </p:cNvSpPr>
          <p:nvPr>
            <p:ph type="sldNum" sz="quarter" idx="2"/>
          </p:nvPr>
        </p:nvSpPr>
        <p:spPr>
          <a:xfrm>
            <a:off x="4449266" y="6518671"/>
            <a:ext cx="236538" cy="249239"/>
          </a:xfrm>
          <a:prstGeom prst="rect">
            <a:avLst/>
          </a:prstGeom>
        </p:spPr>
        <p:txBody>
          <a:bodyPr lIns="35718" tIns="35718" rIns="35718" bIns="35718" anchor="t"/>
          <a:lstStyle>
            <a:lvl1pPr algn="ctr" defTabSz="410765">
              <a:defRPr>
                <a:solidFill>
                  <a:srgbClr val="535353"/>
                </a:solidFill>
                <a:latin typeface="Gill Sans Light"/>
                <a:ea typeface="Gill Sans Light"/>
                <a:cs typeface="Gill Sans Light"/>
                <a:sym typeface="Gill Sans Light"/>
              </a:defRPr>
            </a:lvl1p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y objetos">
    <p:spTree>
      <p:nvGrpSpPr>
        <p:cNvPr id="1" name=""/>
        <p:cNvGrpSpPr/>
        <p:nvPr/>
      </p:nvGrpSpPr>
      <p:grpSpPr>
        <a:xfrm>
          <a:off x="0" y="0"/>
          <a:ext cx="0" cy="0"/>
          <a:chOff x="0" y="0"/>
          <a:chExt cx="0" cy="0"/>
        </a:xfrm>
      </p:grpSpPr>
      <p:sp>
        <p:nvSpPr>
          <p:cNvPr id="20" name="Texto del título"/>
          <p:cNvSpPr txBox="1">
            <a:spLocks noGrp="1"/>
          </p:cNvSpPr>
          <p:nvPr>
            <p:ph type="title"/>
          </p:nvPr>
        </p:nvSpPr>
        <p:spPr>
          <a:prstGeom prst="rect">
            <a:avLst/>
          </a:prstGeom>
        </p:spPr>
        <p:txBody>
          <a:bodyPr/>
          <a:lstStyle/>
          <a:p>
            <a:r>
              <a:t>Texto del título</a:t>
            </a:r>
          </a:p>
        </p:txBody>
      </p:sp>
      <p:sp>
        <p:nvSpPr>
          <p:cNvPr id="21"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Encabezado de sección">
    <p:spTree>
      <p:nvGrpSpPr>
        <p:cNvPr id="1" name=""/>
        <p:cNvGrpSpPr/>
        <p:nvPr/>
      </p:nvGrpSpPr>
      <p:grpSpPr>
        <a:xfrm>
          <a:off x="0" y="0"/>
          <a:ext cx="0" cy="0"/>
          <a:chOff x="0" y="0"/>
          <a:chExt cx="0" cy="0"/>
        </a:xfrm>
      </p:grpSpPr>
      <p:sp>
        <p:nvSpPr>
          <p:cNvPr id="29" name="Texto del título"/>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Texto del título</a:t>
            </a:r>
          </a:p>
        </p:txBody>
      </p:sp>
      <p:sp>
        <p:nvSpPr>
          <p:cNvPr id="30" name="Nivel de texto 1…"/>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Nivel de texto 1</a:t>
            </a:r>
          </a:p>
          <a:p>
            <a:pPr lvl="1"/>
            <a:r>
              <a:t>Nivel de texto 2</a:t>
            </a:r>
          </a:p>
          <a:p>
            <a:pPr lvl="2"/>
            <a:r>
              <a:t>Nivel de texto 3</a:t>
            </a:r>
          </a:p>
          <a:p>
            <a:pPr lvl="3"/>
            <a:r>
              <a:t>Nivel de texto 4</a:t>
            </a:r>
          </a:p>
          <a:p>
            <a:pPr lvl="4"/>
            <a:r>
              <a:t>Nivel de texto 5</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os objetos">
    <p:spTree>
      <p:nvGrpSpPr>
        <p:cNvPr id="1" name=""/>
        <p:cNvGrpSpPr/>
        <p:nvPr/>
      </p:nvGrpSpPr>
      <p:grpSpPr>
        <a:xfrm>
          <a:off x="0" y="0"/>
          <a:ext cx="0" cy="0"/>
          <a:chOff x="0" y="0"/>
          <a:chExt cx="0" cy="0"/>
        </a:xfrm>
      </p:grpSpPr>
      <p:sp>
        <p:nvSpPr>
          <p:cNvPr id="38" name="Texto del título"/>
          <p:cNvSpPr txBox="1">
            <a:spLocks noGrp="1"/>
          </p:cNvSpPr>
          <p:nvPr>
            <p:ph type="title"/>
          </p:nvPr>
        </p:nvSpPr>
        <p:spPr>
          <a:prstGeom prst="rect">
            <a:avLst/>
          </a:prstGeom>
        </p:spPr>
        <p:txBody>
          <a:bodyPr/>
          <a:lstStyle/>
          <a:p>
            <a:r>
              <a:t>Texto del título</a:t>
            </a:r>
          </a:p>
        </p:txBody>
      </p:sp>
      <p:sp>
        <p:nvSpPr>
          <p:cNvPr id="39" name="Nivel de texto 1…"/>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Nivel de texto 1</a:t>
            </a:r>
          </a:p>
          <a:p>
            <a:pPr lvl="1"/>
            <a:r>
              <a:t>Nivel de texto 2</a:t>
            </a:r>
          </a:p>
          <a:p>
            <a:pPr lvl="2"/>
            <a:r>
              <a:t>Nivel de texto 3</a:t>
            </a:r>
          </a:p>
          <a:p>
            <a:pPr lvl="3"/>
            <a:r>
              <a:t>Nivel de texto 4</a:t>
            </a:r>
          </a:p>
          <a:p>
            <a:pPr lvl="4"/>
            <a:r>
              <a:t>Nivel de texto 5</a:t>
            </a:r>
          </a:p>
        </p:txBody>
      </p:sp>
      <p:sp>
        <p:nvSpPr>
          <p:cNvPr id="4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ación">
    <p:spTree>
      <p:nvGrpSpPr>
        <p:cNvPr id="1" name=""/>
        <p:cNvGrpSpPr/>
        <p:nvPr/>
      </p:nvGrpSpPr>
      <p:grpSpPr>
        <a:xfrm>
          <a:off x="0" y="0"/>
          <a:ext cx="0" cy="0"/>
          <a:chOff x="0" y="0"/>
          <a:chExt cx="0" cy="0"/>
        </a:xfrm>
      </p:grpSpPr>
      <p:sp>
        <p:nvSpPr>
          <p:cNvPr id="47" name="Texto del título"/>
          <p:cNvSpPr txBox="1">
            <a:spLocks noGrp="1"/>
          </p:cNvSpPr>
          <p:nvPr>
            <p:ph type="title"/>
          </p:nvPr>
        </p:nvSpPr>
        <p:spPr>
          <a:prstGeom prst="rect">
            <a:avLst/>
          </a:prstGeom>
        </p:spPr>
        <p:txBody>
          <a:bodyPr/>
          <a:lstStyle/>
          <a:p>
            <a:r>
              <a:t>Texto del título</a:t>
            </a:r>
          </a:p>
        </p:txBody>
      </p:sp>
      <p:sp>
        <p:nvSpPr>
          <p:cNvPr id="48" name="Nivel de texto 1…"/>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Nivel de texto 1</a:t>
            </a:r>
          </a:p>
          <a:p>
            <a:pPr lvl="1"/>
            <a:r>
              <a:t>Nivel de texto 2</a:t>
            </a:r>
          </a:p>
          <a:p>
            <a:pPr lvl="2"/>
            <a:r>
              <a:t>Nivel de texto 3</a:t>
            </a:r>
          </a:p>
          <a:p>
            <a:pPr lvl="3"/>
            <a:r>
              <a:t>Nivel de texto 4</a:t>
            </a:r>
          </a:p>
          <a:p>
            <a:pPr lvl="4"/>
            <a:r>
              <a:t>Nivel de texto 5</a:t>
            </a:r>
          </a:p>
        </p:txBody>
      </p:sp>
      <p:sp>
        <p:nvSpPr>
          <p:cNvPr id="49" name="Marcador de texto 4"/>
          <p:cNvSpPr>
            <a:spLocks noGrp="1"/>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ólo el título">
    <p:spTree>
      <p:nvGrpSpPr>
        <p:cNvPr id="1" name=""/>
        <p:cNvGrpSpPr/>
        <p:nvPr/>
      </p:nvGrpSpPr>
      <p:grpSpPr>
        <a:xfrm>
          <a:off x="0" y="0"/>
          <a:ext cx="0" cy="0"/>
          <a:chOff x="0" y="0"/>
          <a:chExt cx="0" cy="0"/>
        </a:xfrm>
      </p:grpSpPr>
      <p:sp>
        <p:nvSpPr>
          <p:cNvPr id="57" name="Texto del título"/>
          <p:cNvSpPr txBox="1">
            <a:spLocks noGrp="1"/>
          </p:cNvSpPr>
          <p:nvPr>
            <p:ph type="title"/>
          </p:nvPr>
        </p:nvSpPr>
        <p:spPr>
          <a:prstGeom prst="rect">
            <a:avLst/>
          </a:prstGeom>
        </p:spPr>
        <p:txBody>
          <a:bodyPr/>
          <a:lstStyle/>
          <a:p>
            <a:r>
              <a:t>Texto del título</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6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ido con título">
    <p:spTree>
      <p:nvGrpSpPr>
        <p:cNvPr id="1" name=""/>
        <p:cNvGrpSpPr/>
        <p:nvPr/>
      </p:nvGrpSpPr>
      <p:grpSpPr>
        <a:xfrm>
          <a:off x="0" y="0"/>
          <a:ext cx="0" cy="0"/>
          <a:chOff x="0" y="0"/>
          <a:chExt cx="0" cy="0"/>
        </a:xfrm>
      </p:grpSpPr>
      <p:sp>
        <p:nvSpPr>
          <p:cNvPr id="72" name="Texto del título"/>
          <p:cNvSpPr txBox="1">
            <a:spLocks noGrp="1"/>
          </p:cNvSpPr>
          <p:nvPr>
            <p:ph type="title"/>
          </p:nvPr>
        </p:nvSpPr>
        <p:spPr>
          <a:xfrm>
            <a:off x="457200" y="273050"/>
            <a:ext cx="3008314" cy="1162050"/>
          </a:xfrm>
          <a:prstGeom prst="rect">
            <a:avLst/>
          </a:prstGeom>
        </p:spPr>
        <p:txBody>
          <a:bodyPr anchor="b"/>
          <a:lstStyle>
            <a:lvl1pPr algn="l">
              <a:defRPr sz="2000" b="1"/>
            </a:lvl1pPr>
          </a:lstStyle>
          <a:p>
            <a:r>
              <a:t>Texto del título</a:t>
            </a:r>
          </a:p>
        </p:txBody>
      </p:sp>
      <p:sp>
        <p:nvSpPr>
          <p:cNvPr id="73" name="Nivel de texto 1…"/>
          <p:cNvSpPr txBox="1">
            <a:spLocks noGrp="1"/>
          </p:cNvSpPr>
          <p:nvPr>
            <p:ph type="body" idx="1"/>
          </p:nvPr>
        </p:nvSpPr>
        <p:spPr>
          <a:xfrm>
            <a:off x="3575050" y="273050"/>
            <a:ext cx="5111750" cy="5853113"/>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4" name="Marcador de texto 3"/>
          <p:cNvSpPr>
            <a:spLocks noGrp="1"/>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Imagen con título">
    <p:spTree>
      <p:nvGrpSpPr>
        <p:cNvPr id="1" name=""/>
        <p:cNvGrpSpPr/>
        <p:nvPr/>
      </p:nvGrpSpPr>
      <p:grpSpPr>
        <a:xfrm>
          <a:off x="0" y="0"/>
          <a:ext cx="0" cy="0"/>
          <a:chOff x="0" y="0"/>
          <a:chExt cx="0" cy="0"/>
        </a:xfrm>
      </p:grpSpPr>
      <p:sp>
        <p:nvSpPr>
          <p:cNvPr id="82" name="Texto del título"/>
          <p:cNvSpPr txBox="1">
            <a:spLocks noGrp="1"/>
          </p:cNvSpPr>
          <p:nvPr>
            <p:ph type="title"/>
          </p:nvPr>
        </p:nvSpPr>
        <p:spPr>
          <a:xfrm>
            <a:off x="1792288" y="4800600"/>
            <a:ext cx="5486401" cy="566738"/>
          </a:xfrm>
          <a:prstGeom prst="rect">
            <a:avLst/>
          </a:prstGeom>
        </p:spPr>
        <p:txBody>
          <a:bodyPr anchor="b"/>
          <a:lstStyle>
            <a:lvl1pPr algn="l">
              <a:defRPr sz="2000" b="1"/>
            </a:lvl1pPr>
          </a:lstStyle>
          <a:p>
            <a:r>
              <a:t>Texto del título</a:t>
            </a:r>
          </a:p>
        </p:txBody>
      </p:sp>
      <p:sp>
        <p:nvSpPr>
          <p:cNvPr id="83" name="Marcador de posición de imagen 2"/>
          <p:cNvSpPr>
            <a:spLocks noGrp="1"/>
          </p:cNvSpPr>
          <p:nvPr>
            <p:ph type="pic" sz="half" idx="13"/>
          </p:nvPr>
        </p:nvSpPr>
        <p:spPr>
          <a:xfrm>
            <a:off x="1792288" y="612775"/>
            <a:ext cx="5486401" cy="4114800"/>
          </a:xfrm>
          <a:prstGeom prst="rect">
            <a:avLst/>
          </a:prstGeom>
        </p:spPr>
        <p:txBody>
          <a:bodyPr lIns="91439" rIns="91439">
            <a:noAutofit/>
          </a:bodyPr>
          <a:lstStyle/>
          <a:p>
            <a:endParaRPr/>
          </a:p>
        </p:txBody>
      </p:sp>
      <p:sp>
        <p:nvSpPr>
          <p:cNvPr id="84" name="Nivel de texto 1…"/>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Nivel de texto 1</a:t>
            </a:r>
          </a:p>
          <a:p>
            <a:pPr lvl="1"/>
            <a:r>
              <a:t>Nivel de texto 2</a:t>
            </a:r>
          </a:p>
          <a:p>
            <a:pPr lvl="2"/>
            <a:r>
              <a:t>Nivel de texto 3</a:t>
            </a:r>
          </a:p>
          <a:p>
            <a:pPr lvl="3"/>
            <a:r>
              <a:t>Nivel de texto 4</a:t>
            </a:r>
          </a:p>
          <a:p>
            <a:pPr lvl="4"/>
            <a:r>
              <a:t>Nivel de texto 5</a:t>
            </a:r>
          </a:p>
        </p:txBody>
      </p:sp>
      <p:sp>
        <p:nvSpPr>
          <p:cNvPr id="8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Texto del título</a:t>
            </a:r>
          </a:p>
        </p:txBody>
      </p:sp>
      <p:sp>
        <p:nvSpPr>
          <p:cNvPr id="3" name="Nivel de texto 1…"/>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8428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careercliff.com/future-job-trend/" TargetMode="Externa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futureskills.pearson.com/explore/results" TargetMode="External"/><Relationship Id="rId2" Type="http://schemas.openxmlformats.org/officeDocument/2006/relationships/hyperlink" Target="https://www.careercliff.com/future-job-trend/"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www.careercliff.com/future-job-trend/"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www.careercliff.com/future-job-trend/"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hyperlink" Target="https://www.careercliff.com/future-job-trend/"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 name="shutterstock_1170155062-small.jpg" descr="shutterstock_1170155062-small.jpg"/>
          <p:cNvPicPr>
            <a:picLocks noChangeAspect="1"/>
          </p:cNvPicPr>
          <p:nvPr/>
        </p:nvPicPr>
        <p:blipFill>
          <a:blip r:embed="rId2"/>
          <a:stretch>
            <a:fillRect/>
          </a:stretch>
        </p:blipFill>
        <p:spPr>
          <a:xfrm>
            <a:off x="-762000" y="-200768"/>
            <a:ext cx="10583023" cy="7056210"/>
          </a:xfrm>
          <a:prstGeom prst="rect">
            <a:avLst/>
          </a:prstGeom>
          <a:ln w="12700">
            <a:miter lim="400000"/>
          </a:ln>
        </p:spPr>
      </p:pic>
      <p:sp>
        <p:nvSpPr>
          <p:cNvPr id="131" name="PITCH"/>
          <p:cNvSpPr txBox="1"/>
          <p:nvPr/>
        </p:nvSpPr>
        <p:spPr>
          <a:xfrm>
            <a:off x="3407971" y="84956"/>
            <a:ext cx="5612112" cy="49071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algn="ctr" defTabSz="410765">
              <a:lnSpc>
                <a:spcPts val="45900"/>
              </a:lnSpc>
              <a:defRPr sz="24200" i="1">
                <a:solidFill>
                  <a:srgbClr val="FFFFFF"/>
                </a:solidFill>
                <a:latin typeface="BigNoodleTitling"/>
                <a:ea typeface="BigNoodleTitling"/>
                <a:cs typeface="BigNoodleTitling"/>
                <a:sym typeface="BigNoodleTitling"/>
              </a:defRPr>
            </a:lvl1pPr>
          </a:lstStyle>
          <a:p>
            <a:r>
              <a:rPr sz="14400" b="1" dirty="0"/>
              <a:t>PITCH</a:t>
            </a:r>
          </a:p>
        </p:txBody>
      </p:sp>
      <p:sp>
        <p:nvSpPr>
          <p:cNvPr id="132" name="for data scientists"/>
          <p:cNvSpPr txBox="1"/>
          <p:nvPr/>
        </p:nvSpPr>
        <p:spPr>
          <a:xfrm>
            <a:off x="3584469" y="2661720"/>
            <a:ext cx="5451812" cy="23984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algn="ctr" defTabSz="410765">
              <a:lnSpc>
                <a:spcPts val="22700"/>
              </a:lnSpc>
              <a:defRPr sz="4900" i="1">
                <a:solidFill>
                  <a:srgbClr val="FFFFFF"/>
                </a:solidFill>
                <a:latin typeface="BigNoodleTitling"/>
                <a:ea typeface="BigNoodleTitling"/>
                <a:cs typeface="BigNoodleTitling"/>
                <a:sym typeface="BigNoodleTitling"/>
              </a:defRPr>
            </a:lvl1pPr>
          </a:lstStyle>
          <a:p>
            <a:r>
              <a:rPr b="1" dirty="0"/>
              <a:t>for data scientists</a:t>
            </a:r>
          </a:p>
        </p:txBody>
      </p:sp>
      <p:sp>
        <p:nvSpPr>
          <p:cNvPr id="133" name="By George Pluv"/>
          <p:cNvSpPr txBox="1"/>
          <p:nvPr/>
        </p:nvSpPr>
        <p:spPr>
          <a:xfrm>
            <a:off x="6055593" y="4212431"/>
            <a:ext cx="2157264" cy="414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algn="ctr" defTabSz="410765">
              <a:lnSpc>
                <a:spcPts val="19500"/>
              </a:lnSpc>
              <a:defRPr sz="2200" b="1" i="1">
                <a:solidFill>
                  <a:srgbClr val="FFFFFF"/>
                </a:solidFill>
                <a:latin typeface="Century Gothic"/>
                <a:ea typeface="Century Gothic"/>
                <a:cs typeface="Century Gothic"/>
                <a:sym typeface="Century Gothic"/>
              </a:defRPr>
            </a:lvl1pPr>
          </a:lstStyle>
          <a:p>
            <a:r>
              <a:rPr dirty="0"/>
              <a:t>By George </a:t>
            </a:r>
            <a:r>
              <a:rPr dirty="0" err="1"/>
              <a:t>Pluv</a:t>
            </a:r>
            <a:endParaRPr dirty="0"/>
          </a:p>
        </p:txBody>
      </p:sp>
      <p:sp>
        <p:nvSpPr>
          <p:cNvPr id="134" name="#TallerSEE"/>
          <p:cNvSpPr txBox="1"/>
          <p:nvPr/>
        </p:nvSpPr>
        <p:spPr>
          <a:xfrm>
            <a:off x="5965825" y="4992068"/>
            <a:ext cx="2223692" cy="6302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algn="ctr" defTabSz="410765">
              <a:lnSpc>
                <a:spcPts val="21100"/>
              </a:lnSpc>
              <a:defRPr sz="3600" b="1" i="1">
                <a:solidFill>
                  <a:srgbClr val="FFFFFF"/>
                </a:solidFill>
                <a:latin typeface="Century Gothic"/>
                <a:ea typeface="Century Gothic"/>
                <a:cs typeface="Century Gothic"/>
                <a:sym typeface="Century Gothic"/>
              </a:defRPr>
            </a:lvl1pPr>
          </a:lstStyle>
          <a:p>
            <a:r>
              <a:rPr dirty="0"/>
              <a:t>#</a:t>
            </a:r>
            <a:r>
              <a:rPr dirty="0" err="1"/>
              <a:t>TallerSEE</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ángulo"/>
          <p:cNvSpPr/>
          <p:nvPr/>
        </p:nvSpPr>
        <p:spPr>
          <a:xfrm>
            <a:off x="-35719" y="-59532"/>
            <a:ext cx="9215438" cy="6977064"/>
          </a:xfrm>
          <a:prstGeom prst="rect">
            <a:avLst/>
          </a:prstGeom>
          <a:solidFill>
            <a:srgbClr val="131313"/>
          </a:solidFill>
          <a:ln w="3175">
            <a:miter lim="400000"/>
          </a:ln>
          <a:effectLst>
            <a:outerShdw blurRad="25400" dist="12700" dir="5400000" rotWithShape="0">
              <a:srgbClr val="929000">
                <a:alpha val="50000"/>
              </a:srgbClr>
            </a:outerShdw>
          </a:effectLst>
        </p:spPr>
        <p:txBody>
          <a:bodyPr lIns="35718" tIns="35718" rIns="35718" bIns="35718" anchor="ctr"/>
          <a:lstStyle/>
          <a:p>
            <a:pPr algn="ctr" defTabSz="410765">
              <a:defRPr sz="1600">
                <a:solidFill>
                  <a:srgbClr val="FFFFFF"/>
                </a:solidFill>
                <a:latin typeface="Helvetica Light"/>
                <a:ea typeface="Helvetica Light"/>
                <a:cs typeface="Helvetica Light"/>
                <a:sym typeface="Helvetica Light"/>
              </a:defRPr>
            </a:pPr>
            <a:endParaRPr/>
          </a:p>
        </p:txBody>
      </p:sp>
      <p:sp>
        <p:nvSpPr>
          <p:cNvPr id="173" name="9M"/>
          <p:cNvSpPr txBox="1"/>
          <p:nvPr/>
        </p:nvSpPr>
        <p:spPr>
          <a:xfrm>
            <a:off x="643851" y="2135981"/>
            <a:ext cx="8194324" cy="25860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8" tIns="35718" rIns="35718" bIns="35718" anchor="ctr">
            <a:spAutoFit/>
          </a:bodyPr>
          <a:lstStyle>
            <a:lvl1pPr algn="ctr" defTabSz="410765">
              <a:defRPr sz="16500" b="1">
                <a:solidFill>
                  <a:srgbClr val="F6F7E2"/>
                </a:solidFill>
                <a:latin typeface="+mn-lt"/>
                <a:ea typeface="+mn-ea"/>
                <a:cs typeface="+mn-cs"/>
                <a:sym typeface="Helvetica"/>
              </a:defRPr>
            </a:lvl1pPr>
          </a:lstStyle>
          <a:p>
            <a:r>
              <a:t>9M</a:t>
            </a:r>
          </a:p>
        </p:txBody>
      </p:sp>
    </p:spTree>
  </p:cSld>
  <p:clrMapOvr>
    <a:masterClrMapping/>
  </p:clrMapOvr>
  <p:transition spd="med"/>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Rectángulo 1"/>
          <p:cNvSpPr txBox="1"/>
          <p:nvPr/>
        </p:nvSpPr>
        <p:spPr>
          <a:xfrm>
            <a:off x="3993598" y="3307079"/>
            <a:ext cx="1407233"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b="1">
                <a:latin typeface="+mn-lt"/>
                <a:ea typeface="+mn-ea"/>
                <a:cs typeface="+mn-cs"/>
                <a:sym typeface="Helvetica"/>
              </a:defRPr>
            </a:lvl1pPr>
          </a:lstStyle>
          <a:p>
            <a:r>
              <a:t>1. No letras pequeñas</a:t>
            </a:r>
          </a:p>
        </p:txBody>
      </p:sp>
      <p:pic>
        <p:nvPicPr>
          <p:cNvPr id="526" name="Imagen" descr="Imagen"/>
          <p:cNvPicPr>
            <a:picLocks noChangeAspect="1"/>
          </p:cNvPicPr>
          <p:nvPr/>
        </p:nvPicPr>
        <p:blipFill>
          <a:blip r:embed="rId2"/>
          <a:srcRect l="24510" t="11749" r="25184" b="12980"/>
          <a:stretch>
            <a:fillRect/>
          </a:stretch>
        </p:blipFill>
        <p:spPr>
          <a:xfrm>
            <a:off x="4960226" y="949603"/>
            <a:ext cx="3444592" cy="5161995"/>
          </a:xfrm>
          <a:custGeom>
            <a:avLst/>
            <a:gdLst/>
            <a:ahLst/>
            <a:cxnLst>
              <a:cxn ang="0">
                <a:pos x="wd2" y="hd2"/>
              </a:cxn>
              <a:cxn ang="5400000">
                <a:pos x="wd2" y="hd2"/>
              </a:cxn>
              <a:cxn ang="10800000">
                <a:pos x="wd2" y="hd2"/>
              </a:cxn>
              <a:cxn ang="16200000">
                <a:pos x="wd2" y="hd2"/>
              </a:cxn>
            </a:cxnLst>
            <a:rect l="0" t="0" r="r" b="b"/>
            <a:pathLst>
              <a:path w="21595" h="21563" extrusionOk="0">
                <a:moveTo>
                  <a:pt x="9530" y="2"/>
                </a:moveTo>
                <a:cubicBezTo>
                  <a:pt x="8067" y="-23"/>
                  <a:pt x="6395" y="219"/>
                  <a:pt x="5099" y="653"/>
                </a:cubicBezTo>
                <a:cubicBezTo>
                  <a:pt x="4436" y="876"/>
                  <a:pt x="3460" y="1327"/>
                  <a:pt x="2899" y="1669"/>
                </a:cubicBezTo>
                <a:cubicBezTo>
                  <a:pt x="2516" y="1904"/>
                  <a:pt x="2056" y="2271"/>
                  <a:pt x="1658" y="2633"/>
                </a:cubicBezTo>
                <a:cubicBezTo>
                  <a:pt x="1657" y="2633"/>
                  <a:pt x="1656" y="2635"/>
                  <a:pt x="1655" y="2636"/>
                </a:cubicBezTo>
                <a:cubicBezTo>
                  <a:pt x="1079" y="3135"/>
                  <a:pt x="389" y="4207"/>
                  <a:pt x="210" y="4884"/>
                </a:cubicBezTo>
                <a:cubicBezTo>
                  <a:pt x="151" y="5108"/>
                  <a:pt x="121" y="5209"/>
                  <a:pt x="90" y="5275"/>
                </a:cubicBezTo>
                <a:cubicBezTo>
                  <a:pt x="25" y="5593"/>
                  <a:pt x="-5" y="5913"/>
                  <a:pt x="1" y="6232"/>
                </a:cubicBezTo>
                <a:cubicBezTo>
                  <a:pt x="18" y="7187"/>
                  <a:pt x="354" y="8133"/>
                  <a:pt x="1004" y="8996"/>
                </a:cubicBezTo>
                <a:cubicBezTo>
                  <a:pt x="1866" y="10141"/>
                  <a:pt x="3370" y="11145"/>
                  <a:pt x="5064" y="11706"/>
                </a:cubicBezTo>
                <a:cubicBezTo>
                  <a:pt x="7184" y="12408"/>
                  <a:pt x="9482" y="12561"/>
                  <a:pt x="11814" y="12157"/>
                </a:cubicBezTo>
                <a:lnTo>
                  <a:pt x="12307" y="12073"/>
                </a:lnTo>
                <a:cubicBezTo>
                  <a:pt x="12352" y="12062"/>
                  <a:pt x="12401" y="12049"/>
                  <a:pt x="12436" y="12049"/>
                </a:cubicBezTo>
                <a:lnTo>
                  <a:pt x="12538" y="12031"/>
                </a:lnTo>
                <a:lnTo>
                  <a:pt x="12653" y="12144"/>
                </a:lnTo>
                <a:cubicBezTo>
                  <a:pt x="12658" y="12149"/>
                  <a:pt x="12662" y="12155"/>
                  <a:pt x="12668" y="12160"/>
                </a:cubicBezTo>
                <a:cubicBezTo>
                  <a:pt x="12675" y="12167"/>
                  <a:pt x="12680" y="12170"/>
                  <a:pt x="12688" y="12177"/>
                </a:cubicBezTo>
                <a:cubicBezTo>
                  <a:pt x="12782" y="12266"/>
                  <a:pt x="12912" y="12338"/>
                  <a:pt x="12974" y="12338"/>
                </a:cubicBezTo>
                <a:cubicBezTo>
                  <a:pt x="13036" y="12338"/>
                  <a:pt x="13177" y="12433"/>
                  <a:pt x="13287" y="12550"/>
                </a:cubicBezTo>
                <a:cubicBezTo>
                  <a:pt x="13483" y="12757"/>
                  <a:pt x="13487" y="12766"/>
                  <a:pt x="13352" y="12903"/>
                </a:cubicBezTo>
                <a:lnTo>
                  <a:pt x="13290" y="12968"/>
                </a:lnTo>
                <a:cubicBezTo>
                  <a:pt x="13265" y="13033"/>
                  <a:pt x="13301" y="13135"/>
                  <a:pt x="13389" y="13281"/>
                </a:cubicBezTo>
                <a:lnTo>
                  <a:pt x="16365" y="17220"/>
                </a:lnTo>
                <a:cubicBezTo>
                  <a:pt x="17714" y="19007"/>
                  <a:pt x="18502" y="20067"/>
                  <a:pt x="18953" y="20702"/>
                </a:cubicBezTo>
                <a:cubicBezTo>
                  <a:pt x="19057" y="20850"/>
                  <a:pt x="19309" y="21152"/>
                  <a:pt x="19587" y="21454"/>
                </a:cubicBezTo>
                <a:cubicBezTo>
                  <a:pt x="19685" y="21561"/>
                  <a:pt x="19749" y="21577"/>
                  <a:pt x="20008" y="21554"/>
                </a:cubicBezTo>
                <a:cubicBezTo>
                  <a:pt x="20651" y="21496"/>
                  <a:pt x="21595" y="21103"/>
                  <a:pt x="21595" y="20892"/>
                </a:cubicBezTo>
                <a:cubicBezTo>
                  <a:pt x="21595" y="20777"/>
                  <a:pt x="15317" y="12480"/>
                  <a:pt x="15171" y="12402"/>
                </a:cubicBezTo>
                <a:cubicBezTo>
                  <a:pt x="15020" y="12322"/>
                  <a:pt x="14808" y="12315"/>
                  <a:pt x="14880" y="12393"/>
                </a:cubicBezTo>
                <a:cubicBezTo>
                  <a:pt x="14948" y="12466"/>
                  <a:pt x="14705" y="12709"/>
                  <a:pt x="14564" y="12709"/>
                </a:cubicBezTo>
                <a:cubicBezTo>
                  <a:pt x="14448" y="12709"/>
                  <a:pt x="14235" y="12473"/>
                  <a:pt x="14118" y="12217"/>
                </a:cubicBezTo>
                <a:cubicBezTo>
                  <a:pt x="14061" y="12090"/>
                  <a:pt x="14086" y="12054"/>
                  <a:pt x="14295" y="11952"/>
                </a:cubicBezTo>
                <a:cubicBezTo>
                  <a:pt x="14511" y="11845"/>
                  <a:pt x="14530" y="11810"/>
                  <a:pt x="14491" y="11620"/>
                </a:cubicBezTo>
                <a:cubicBezTo>
                  <a:pt x="14449" y="11408"/>
                  <a:pt x="14452" y="11408"/>
                  <a:pt x="15069" y="11084"/>
                </a:cubicBezTo>
                <a:cubicBezTo>
                  <a:pt x="16497" y="10336"/>
                  <a:pt x="17677" y="9145"/>
                  <a:pt x="18206" y="7923"/>
                </a:cubicBezTo>
                <a:cubicBezTo>
                  <a:pt x="19157" y="5727"/>
                  <a:pt x="18199" y="3301"/>
                  <a:pt x="15760" y="1739"/>
                </a:cubicBezTo>
                <a:cubicBezTo>
                  <a:pt x="14233" y="761"/>
                  <a:pt x="12366" y="193"/>
                  <a:pt x="10142" y="30"/>
                </a:cubicBezTo>
                <a:cubicBezTo>
                  <a:pt x="9944" y="15"/>
                  <a:pt x="9739" y="5"/>
                  <a:pt x="9530" y="2"/>
                </a:cubicBezTo>
                <a:close/>
              </a:path>
            </a:pathLst>
          </a:custGeom>
          <a:ln w="12700">
            <a:miter lim="400000"/>
          </a:ln>
        </p:spPr>
      </p:pic>
    </p:spTree>
  </p:cSld>
  <p:clrMapOvr>
    <a:masterClrMapping/>
  </p:clrMapOvr>
  <p:transition spd="med"/>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Rectángulo 1"/>
          <p:cNvSpPr txBox="1"/>
          <p:nvPr/>
        </p:nvSpPr>
        <p:spPr>
          <a:xfrm>
            <a:off x="982655" y="1344709"/>
            <a:ext cx="7585090" cy="6352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5800" b="1">
                <a:latin typeface="+mn-lt"/>
                <a:ea typeface="+mn-ea"/>
                <a:cs typeface="+mn-cs"/>
                <a:sym typeface="Helvetica"/>
              </a:defRPr>
            </a:pPr>
            <a:r>
              <a:t>2. Vender una idea bien contanda </a:t>
            </a:r>
            <a:r>
              <a:rPr>
                <a:solidFill>
                  <a:srgbClr val="0433FF"/>
                </a:solidFill>
              </a:rPr>
              <a:t>es mejor que muchas a medias. </a:t>
            </a:r>
            <a:endParaRPr b="0">
              <a:solidFill>
                <a:srgbClr val="0433FF"/>
              </a:solidFill>
            </a:endParaRPr>
          </a:p>
          <a:p>
            <a:pPr>
              <a:defRPr sz="5800" b="1">
                <a:latin typeface="+mn-lt"/>
                <a:ea typeface="+mn-ea"/>
                <a:cs typeface="+mn-cs"/>
                <a:sym typeface="Helvetica"/>
              </a:defRPr>
            </a:pPr>
            <a:endParaRPr>
              <a:latin typeface="+mj-lt"/>
              <a:ea typeface="+mj-ea"/>
              <a:cs typeface="+mj-cs"/>
              <a:sym typeface="Calibri"/>
            </a:endParaRPr>
          </a:p>
          <a:p>
            <a:pPr>
              <a:defRPr sz="5800" b="1"/>
            </a:pPr>
            <a:r>
              <a:t/>
            </a:r>
            <a:br/>
            <a:endParaRPr/>
          </a:p>
        </p:txBody>
      </p:sp>
    </p:spTree>
  </p:cSld>
  <p:clrMapOvr>
    <a:masterClrMapping/>
  </p:clrMapOvr>
  <p:transition spd="med"/>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Rectángulo 1"/>
          <p:cNvSpPr txBox="1"/>
          <p:nvPr/>
        </p:nvSpPr>
        <p:spPr>
          <a:xfrm>
            <a:off x="1046155" y="1547909"/>
            <a:ext cx="7585090" cy="6352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5800" b="1">
                <a:latin typeface="+mn-lt"/>
                <a:ea typeface="+mn-ea"/>
                <a:cs typeface="+mn-cs"/>
                <a:sym typeface="Helvetica"/>
              </a:defRPr>
            </a:pPr>
            <a:r>
              <a:t>3. Preparate para lo peor. </a:t>
            </a:r>
            <a:r>
              <a:rPr>
                <a:solidFill>
                  <a:srgbClr val="0433FF"/>
                </a:solidFill>
              </a:rPr>
              <a:t>Nada malo pasará después de eso. </a:t>
            </a:r>
            <a:endParaRPr b="0">
              <a:solidFill>
                <a:srgbClr val="0433FF"/>
              </a:solidFill>
            </a:endParaRPr>
          </a:p>
          <a:p>
            <a:pPr>
              <a:defRPr sz="5800" b="1">
                <a:latin typeface="+mn-lt"/>
                <a:ea typeface="+mn-ea"/>
                <a:cs typeface="+mn-cs"/>
                <a:sym typeface="Helvetica"/>
              </a:defRPr>
            </a:pPr>
            <a:endParaRPr>
              <a:latin typeface="+mj-lt"/>
              <a:ea typeface="+mj-ea"/>
              <a:cs typeface="+mj-cs"/>
              <a:sym typeface="Calibri"/>
            </a:endParaRPr>
          </a:p>
          <a:p>
            <a:pPr>
              <a:defRPr sz="5800" b="1"/>
            </a:pPr>
            <a:r>
              <a:t/>
            </a:r>
            <a:br/>
            <a:endParaRPr/>
          </a:p>
        </p:txBody>
      </p:sp>
    </p:spTree>
  </p:cSld>
  <p:clrMapOvr>
    <a:masterClrMapping/>
  </p:clrMapOvr>
  <p:transition spd="med"/>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Rectángulo 1"/>
          <p:cNvSpPr txBox="1"/>
          <p:nvPr/>
        </p:nvSpPr>
        <p:spPr>
          <a:xfrm>
            <a:off x="1122355" y="2132109"/>
            <a:ext cx="7585090" cy="5463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5800" b="1">
                <a:latin typeface="+mn-lt"/>
                <a:ea typeface="+mn-ea"/>
                <a:cs typeface="+mn-cs"/>
                <a:sym typeface="Helvetica"/>
              </a:defRPr>
            </a:pPr>
            <a:r>
              <a:rPr>
                <a:solidFill>
                  <a:srgbClr val="0433FF"/>
                </a:solidFill>
              </a:rPr>
              <a:t>4. Piensa en el formato</a:t>
            </a:r>
            <a:r>
              <a:t> que tu audiencia lo verá</a:t>
            </a:r>
            <a:endParaRPr b="0">
              <a:solidFill>
                <a:schemeClr val="accent4">
                  <a:lumOff val="24313"/>
                </a:schemeClr>
              </a:solidFill>
            </a:endParaRPr>
          </a:p>
          <a:p>
            <a:pPr>
              <a:defRPr sz="5800" b="1">
                <a:latin typeface="+mn-lt"/>
                <a:ea typeface="+mn-ea"/>
                <a:cs typeface="+mn-cs"/>
                <a:sym typeface="Helvetica"/>
              </a:defRPr>
            </a:pPr>
            <a:endParaRPr>
              <a:latin typeface="+mj-lt"/>
              <a:ea typeface="+mj-ea"/>
              <a:cs typeface="+mj-cs"/>
              <a:sym typeface="Calibri"/>
            </a:endParaRPr>
          </a:p>
          <a:p>
            <a:pPr>
              <a:defRPr sz="5800" b="1"/>
            </a:pPr>
            <a:r>
              <a:t/>
            </a:r>
            <a:br/>
            <a:endParaRPr/>
          </a:p>
        </p:txBody>
      </p:sp>
    </p:spTree>
  </p:cSld>
  <p:clrMapOvr>
    <a:masterClrMapping/>
  </p:clrMapOvr>
  <p:transition spd="med"/>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Rectángulo 1"/>
          <p:cNvSpPr txBox="1"/>
          <p:nvPr/>
        </p:nvSpPr>
        <p:spPr>
          <a:xfrm>
            <a:off x="1122355" y="2132109"/>
            <a:ext cx="7585090" cy="5463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5800" b="1">
                <a:latin typeface="+mn-lt"/>
                <a:ea typeface="+mn-ea"/>
                <a:cs typeface="+mn-cs"/>
                <a:sym typeface="Helvetica"/>
              </a:defRPr>
            </a:pPr>
            <a:r>
              <a:t>5. Se coherente y dinámico, </a:t>
            </a:r>
            <a:r>
              <a:rPr>
                <a:solidFill>
                  <a:srgbClr val="0433FF"/>
                </a:solidFill>
              </a:rPr>
              <a:t>no aburras.</a:t>
            </a:r>
            <a:endParaRPr b="0">
              <a:solidFill>
                <a:srgbClr val="0433FF"/>
              </a:solidFill>
            </a:endParaRPr>
          </a:p>
          <a:p>
            <a:pPr>
              <a:defRPr sz="5800" b="1">
                <a:latin typeface="+mn-lt"/>
                <a:ea typeface="+mn-ea"/>
                <a:cs typeface="+mn-cs"/>
                <a:sym typeface="Helvetica"/>
              </a:defRPr>
            </a:pPr>
            <a:endParaRPr>
              <a:latin typeface="+mj-lt"/>
              <a:ea typeface="+mj-ea"/>
              <a:cs typeface="+mj-cs"/>
              <a:sym typeface="Calibri"/>
            </a:endParaRPr>
          </a:p>
          <a:p>
            <a:pPr>
              <a:defRPr sz="5800" b="1"/>
            </a:pPr>
            <a:r>
              <a:t/>
            </a:r>
            <a:br/>
            <a:endParaRPr/>
          </a:p>
        </p:txBody>
      </p:sp>
    </p:spTree>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Rectángulo 1"/>
          <p:cNvSpPr txBox="1"/>
          <p:nvPr/>
        </p:nvSpPr>
        <p:spPr>
          <a:xfrm>
            <a:off x="1122355" y="2132109"/>
            <a:ext cx="7585090" cy="4574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5800" b="1">
                <a:latin typeface="+mn-lt"/>
                <a:ea typeface="+mn-ea"/>
                <a:cs typeface="+mn-cs"/>
                <a:sym typeface="Helvetica"/>
              </a:defRPr>
            </a:pPr>
            <a:r>
              <a:t>6. El círculo de ORO, </a:t>
            </a:r>
            <a:r>
              <a:rPr>
                <a:solidFill>
                  <a:srgbClr val="0433FF"/>
                </a:solidFill>
              </a:rPr>
              <a:t>vende y conecta.</a:t>
            </a:r>
            <a:endParaRPr b="0">
              <a:solidFill>
                <a:schemeClr val="accent4">
                  <a:lumOff val="24313"/>
                </a:schemeClr>
              </a:solidFill>
            </a:endParaRPr>
          </a:p>
          <a:p>
            <a:pPr>
              <a:defRPr sz="5800" b="1">
                <a:latin typeface="+mn-lt"/>
                <a:ea typeface="+mn-ea"/>
                <a:cs typeface="+mn-cs"/>
                <a:sym typeface="Helvetica"/>
              </a:defRPr>
            </a:pPr>
            <a:endParaRPr>
              <a:latin typeface="+mj-lt"/>
              <a:ea typeface="+mj-ea"/>
              <a:cs typeface="+mj-cs"/>
              <a:sym typeface="Calibri"/>
            </a:endParaRPr>
          </a:p>
          <a:p>
            <a:pPr>
              <a:defRPr sz="5800" b="1"/>
            </a:pPr>
            <a:r>
              <a:t/>
            </a:r>
            <a:br/>
            <a:endParaRPr/>
          </a:p>
        </p:txBody>
      </p:sp>
    </p:spTree>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8" name="Imagen" descr="Imagen"/>
          <p:cNvPicPr>
            <a:picLocks noChangeAspect="1"/>
          </p:cNvPicPr>
          <p:nvPr/>
        </p:nvPicPr>
        <p:blipFill>
          <a:blip r:embed="rId2"/>
          <a:srcRect t="2207" b="2207"/>
          <a:stretch>
            <a:fillRect/>
          </a:stretch>
        </p:blipFill>
        <p:spPr>
          <a:xfrm>
            <a:off x="2475085" y="1825624"/>
            <a:ext cx="4473230" cy="3206835"/>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Rectángulo 1"/>
          <p:cNvSpPr txBox="1"/>
          <p:nvPr/>
        </p:nvSpPr>
        <p:spPr>
          <a:xfrm>
            <a:off x="1122355" y="2132109"/>
            <a:ext cx="7585090" cy="5463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5800" b="1">
                <a:latin typeface="+mn-lt"/>
                <a:ea typeface="+mn-ea"/>
                <a:cs typeface="+mn-cs"/>
                <a:sym typeface="Helvetica"/>
              </a:defRPr>
            </a:pPr>
            <a:r>
              <a:t>7. No leas todo, </a:t>
            </a:r>
            <a:r>
              <a:rPr>
                <a:solidFill>
                  <a:srgbClr val="0433FF"/>
                </a:solidFill>
              </a:rPr>
              <a:t>ni te muevas por todo el escenario.</a:t>
            </a:r>
            <a:endParaRPr b="0">
              <a:solidFill>
                <a:srgbClr val="0433FF"/>
              </a:solidFill>
            </a:endParaRPr>
          </a:p>
          <a:p>
            <a:pPr>
              <a:defRPr sz="5800" b="1">
                <a:latin typeface="+mn-lt"/>
                <a:ea typeface="+mn-ea"/>
                <a:cs typeface="+mn-cs"/>
                <a:sym typeface="Helvetica"/>
              </a:defRPr>
            </a:pPr>
            <a:endParaRPr>
              <a:latin typeface="+mj-lt"/>
              <a:ea typeface="+mj-ea"/>
              <a:cs typeface="+mj-cs"/>
              <a:sym typeface="Calibri"/>
            </a:endParaRPr>
          </a:p>
          <a:p>
            <a:pPr>
              <a:defRPr sz="5800" b="1"/>
            </a:pPr>
            <a:r>
              <a:t/>
            </a:r>
            <a:br/>
            <a:endParaRPr/>
          </a:p>
        </p:txBody>
      </p:sp>
    </p:spTree>
  </p:cSld>
  <p:clrMapOvr>
    <a:masterClrMapping/>
  </p:clrMapOvr>
  <p:transition spd="med"/>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Rectángulo 1"/>
          <p:cNvSpPr txBox="1"/>
          <p:nvPr/>
        </p:nvSpPr>
        <p:spPr>
          <a:xfrm>
            <a:off x="1122355" y="2132109"/>
            <a:ext cx="7585090" cy="5463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5800" b="1">
                <a:latin typeface="+mn-lt"/>
                <a:ea typeface="+mn-ea"/>
                <a:cs typeface="+mn-cs"/>
                <a:sym typeface="Helvetica"/>
              </a:defRPr>
            </a:pPr>
            <a:r>
              <a:t>8. Quita el ruido, </a:t>
            </a:r>
            <a:r>
              <a:rPr>
                <a:solidFill>
                  <a:srgbClr val="0433FF"/>
                </a:solidFill>
              </a:rPr>
              <a:t>no más de 3 elementos al mismo tiempo</a:t>
            </a:r>
            <a:endParaRPr b="0">
              <a:solidFill>
                <a:srgbClr val="0433FF"/>
              </a:solidFill>
            </a:endParaRPr>
          </a:p>
          <a:p>
            <a:pPr>
              <a:defRPr sz="5800" b="1">
                <a:latin typeface="+mn-lt"/>
                <a:ea typeface="+mn-ea"/>
                <a:cs typeface="+mn-cs"/>
                <a:sym typeface="Helvetica"/>
              </a:defRPr>
            </a:pPr>
            <a:endParaRPr>
              <a:latin typeface="+mj-lt"/>
              <a:ea typeface="+mj-ea"/>
              <a:cs typeface="+mj-cs"/>
              <a:sym typeface="Calibri"/>
            </a:endParaRPr>
          </a:p>
          <a:p>
            <a:pPr>
              <a:defRPr sz="5800" b="1"/>
            </a:pPr>
            <a:r>
              <a:t/>
            </a:r>
            <a:br/>
            <a:endParaRPr/>
          </a:p>
        </p:txBody>
      </p:sp>
    </p:spTree>
  </p:cSld>
  <p:clrMapOvr>
    <a:masterClrMapping/>
  </p:clrMapOvr>
  <p:transition spd="med"/>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 name="Imagen" descr="Imagen"/>
          <p:cNvPicPr>
            <a:picLocks noChangeAspect="1"/>
          </p:cNvPicPr>
          <p:nvPr/>
        </p:nvPicPr>
        <p:blipFill>
          <a:blip r:embed="rId2"/>
          <a:stretch>
            <a:fillRect/>
          </a:stretch>
        </p:blipFill>
        <p:spPr>
          <a:xfrm>
            <a:off x="0" y="0"/>
            <a:ext cx="9144000" cy="68580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ángulo"/>
          <p:cNvSpPr/>
          <p:nvPr/>
        </p:nvSpPr>
        <p:spPr>
          <a:xfrm>
            <a:off x="-35719" y="-59532"/>
            <a:ext cx="9215438" cy="6977064"/>
          </a:xfrm>
          <a:prstGeom prst="rect">
            <a:avLst/>
          </a:prstGeom>
          <a:solidFill>
            <a:srgbClr val="131313"/>
          </a:solidFill>
          <a:ln w="3175">
            <a:miter lim="400000"/>
          </a:ln>
          <a:effectLst>
            <a:outerShdw blurRad="25400" dist="12700" dir="5400000" rotWithShape="0">
              <a:srgbClr val="929000">
                <a:alpha val="50000"/>
              </a:srgbClr>
            </a:outerShdw>
          </a:effectLst>
        </p:spPr>
        <p:txBody>
          <a:bodyPr lIns="35718" tIns="35718" rIns="35718" bIns="35718" anchor="ctr"/>
          <a:lstStyle/>
          <a:p>
            <a:pPr algn="ctr" defTabSz="410765">
              <a:defRPr sz="1600">
                <a:solidFill>
                  <a:srgbClr val="FFFFFF"/>
                </a:solidFill>
                <a:latin typeface="Helvetica Light"/>
                <a:ea typeface="Helvetica Light"/>
                <a:cs typeface="Helvetica Light"/>
                <a:sym typeface="Helvetica Light"/>
              </a:defRPr>
            </a:pPr>
            <a:endParaRPr/>
          </a:p>
        </p:txBody>
      </p:sp>
      <p:sp>
        <p:nvSpPr>
          <p:cNvPr id="178" name="HACER QUE TE COMPREN, ES LA CONSECUENCIA…"/>
          <p:cNvSpPr txBox="1"/>
          <p:nvPr/>
        </p:nvSpPr>
        <p:spPr>
          <a:xfrm>
            <a:off x="492369" y="1881981"/>
            <a:ext cx="8159262" cy="3373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8" tIns="35718" rIns="35718" bIns="35718" anchor="ctr">
            <a:spAutoFit/>
          </a:bodyPr>
          <a:lstStyle/>
          <a:p>
            <a:pPr lvl="1" indent="228600" algn="ctr" defTabSz="410765">
              <a:defRPr sz="5400" b="1">
                <a:solidFill>
                  <a:srgbClr val="FFFFFF"/>
                </a:solidFill>
                <a:latin typeface="+mn-lt"/>
                <a:ea typeface="+mn-ea"/>
                <a:cs typeface="+mn-cs"/>
                <a:sym typeface="Helvetica"/>
              </a:defRPr>
            </a:pPr>
            <a:r>
              <a:rPr dirty="0">
                <a:solidFill>
                  <a:srgbClr val="FFE328"/>
                </a:solidFill>
              </a:rPr>
              <a:t>HACER QUE TE COMPREN</a:t>
            </a:r>
            <a:r>
              <a:rPr dirty="0"/>
              <a:t>, ES LA CONSECUENCIA</a:t>
            </a:r>
          </a:p>
          <a:p>
            <a:pPr algn="ctr" defTabSz="410765">
              <a:defRPr sz="5400" b="1">
                <a:solidFill>
                  <a:srgbClr val="A6AAA9"/>
                </a:solidFill>
                <a:latin typeface="+mn-lt"/>
                <a:ea typeface="+mn-ea"/>
                <a:cs typeface="+mn-cs"/>
                <a:sym typeface="Helvetica"/>
              </a:defRPr>
            </a:pPr>
            <a:r>
              <a:rPr dirty="0"/>
              <a:t>DE UNA SECUENCIA</a:t>
            </a:r>
          </a:p>
        </p:txBody>
      </p:sp>
    </p:spTree>
  </p:cSld>
  <p:clrMapOvr>
    <a:masterClrMapping/>
  </p:clrMapOvr>
  <p:transition spd="med"/>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Rectángulo 1"/>
          <p:cNvSpPr txBox="1"/>
          <p:nvPr/>
        </p:nvSpPr>
        <p:spPr>
          <a:xfrm>
            <a:off x="1122355" y="2132109"/>
            <a:ext cx="7585090" cy="4574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5800" b="1">
                <a:latin typeface="+mn-lt"/>
                <a:ea typeface="+mn-ea"/>
                <a:cs typeface="+mn-cs"/>
                <a:sym typeface="Helvetica"/>
              </a:defRPr>
            </a:pPr>
            <a:r>
              <a:t>9. Menos texto, </a:t>
            </a:r>
            <a:r>
              <a:rPr>
                <a:solidFill>
                  <a:srgbClr val="0433FF"/>
                </a:solidFill>
              </a:rPr>
              <a:t>más</a:t>
            </a:r>
          </a:p>
          <a:p>
            <a:pPr>
              <a:defRPr sz="5800" b="1">
                <a:solidFill>
                  <a:srgbClr val="0433FF"/>
                </a:solidFill>
                <a:latin typeface="+mn-lt"/>
                <a:ea typeface="+mn-ea"/>
                <a:cs typeface="+mn-cs"/>
                <a:sym typeface="Helvetica"/>
              </a:defRPr>
            </a:pPr>
            <a:r>
              <a:t>imagen.</a:t>
            </a:r>
            <a:endParaRPr b="0"/>
          </a:p>
          <a:p>
            <a:pPr>
              <a:defRPr sz="5800" b="1">
                <a:latin typeface="+mn-lt"/>
                <a:ea typeface="+mn-ea"/>
                <a:cs typeface="+mn-cs"/>
                <a:sym typeface="Helvetica"/>
              </a:defRPr>
            </a:pPr>
            <a:endParaRPr>
              <a:latin typeface="+mj-lt"/>
              <a:ea typeface="+mj-ea"/>
              <a:cs typeface="+mj-cs"/>
              <a:sym typeface="Calibri"/>
            </a:endParaRPr>
          </a:p>
          <a:p>
            <a:pPr>
              <a:defRPr sz="5800" b="1"/>
            </a:pPr>
            <a:r>
              <a:t/>
            </a:r>
            <a:br/>
            <a:endParaRPr/>
          </a:p>
        </p:txBody>
      </p:sp>
    </p:spTree>
  </p:cSld>
  <p:clrMapOvr>
    <a:masterClrMapping/>
  </p:clrMapOvr>
  <p:transition spd="med"/>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Rectángulo 1"/>
          <p:cNvSpPr txBox="1"/>
          <p:nvPr/>
        </p:nvSpPr>
        <p:spPr>
          <a:xfrm>
            <a:off x="1071555" y="1243109"/>
            <a:ext cx="7585090" cy="665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5800" b="1">
                <a:latin typeface="+mn-lt"/>
                <a:ea typeface="+mn-ea"/>
                <a:cs typeface="+mn-cs"/>
                <a:sym typeface="Helvetica"/>
              </a:defRPr>
            </a:pPr>
            <a:r>
              <a:t>10.</a:t>
            </a:r>
            <a:r>
              <a:rPr>
                <a:solidFill>
                  <a:schemeClr val="accent2"/>
                </a:solidFill>
              </a:rPr>
              <a:t> </a:t>
            </a:r>
            <a:r>
              <a:rPr>
                <a:solidFill>
                  <a:schemeClr val="accent2"/>
                </a:solidFill>
                <a:latin typeface="Arial"/>
                <a:ea typeface="Arial"/>
                <a:cs typeface="Arial"/>
                <a:sym typeface="Arial"/>
              </a:rPr>
              <a:t>NO TODO EN</a:t>
            </a:r>
            <a:r>
              <a:rPr>
                <a:solidFill>
                  <a:schemeClr val="accent2"/>
                </a:solidFill>
              </a:rPr>
              <a:t> </a:t>
            </a:r>
            <a:r>
              <a:rPr>
                <a:solidFill>
                  <a:schemeClr val="accent2"/>
                </a:solidFill>
                <a:latin typeface="Tahoma"/>
                <a:ea typeface="Tahoma"/>
                <a:cs typeface="Tahoma"/>
                <a:sym typeface="Tahoma"/>
              </a:rPr>
              <a:t>MAYÚSCULAS, no </a:t>
            </a:r>
            <a:r>
              <a:rPr sz="4200" i="1">
                <a:solidFill>
                  <a:schemeClr val="accent2"/>
                </a:solidFill>
                <a:latin typeface="Verdana"/>
                <a:ea typeface="Verdana"/>
                <a:cs typeface="Verdana"/>
                <a:sym typeface="Verdana"/>
              </a:rPr>
              <a:t>ḿas de dos</a:t>
            </a:r>
            <a:r>
              <a:rPr sz="4200" i="1">
                <a:solidFill>
                  <a:schemeClr val="accent2"/>
                </a:solidFill>
              </a:rPr>
              <a:t> </a:t>
            </a:r>
            <a:r>
              <a:rPr>
                <a:solidFill>
                  <a:schemeClr val="accent2"/>
                </a:solidFill>
              </a:rPr>
              <a:t>tipografías, </a:t>
            </a:r>
            <a:r>
              <a:rPr sz="7700">
                <a:solidFill>
                  <a:schemeClr val="accent2"/>
                </a:solidFill>
              </a:rPr>
              <a:t>proporcionar </a:t>
            </a:r>
            <a:r>
              <a:rPr sz="2000">
                <a:solidFill>
                  <a:schemeClr val="accent2"/>
                </a:solidFill>
              </a:rPr>
              <a:t>tamaños.</a:t>
            </a:r>
            <a:endParaRPr b="0">
              <a:solidFill>
                <a:schemeClr val="accent4">
                  <a:lumOff val="24313"/>
                </a:schemeClr>
              </a:solidFill>
            </a:endParaRPr>
          </a:p>
          <a:p>
            <a:pPr>
              <a:defRPr sz="5800" b="1">
                <a:latin typeface="+mn-lt"/>
                <a:ea typeface="+mn-ea"/>
                <a:cs typeface="+mn-cs"/>
                <a:sym typeface="Helvetica"/>
              </a:defRPr>
            </a:pPr>
            <a:endParaRPr>
              <a:latin typeface="+mj-lt"/>
              <a:ea typeface="+mj-ea"/>
              <a:cs typeface="+mj-cs"/>
              <a:sym typeface="Calibri"/>
            </a:endParaRPr>
          </a:p>
          <a:p>
            <a:pPr>
              <a:defRPr sz="5800" b="1"/>
            </a:pPr>
            <a:r>
              <a:t/>
            </a:r>
            <a:br/>
            <a:endParaRPr/>
          </a:p>
        </p:txBody>
      </p:sp>
    </p:spTree>
  </p:cSld>
  <p:clrMapOvr>
    <a:masterClrMapping/>
  </p:clrMapOvr>
  <p:transition spd="med"/>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Rectángulo"/>
          <p:cNvSpPr/>
          <p:nvPr/>
        </p:nvSpPr>
        <p:spPr>
          <a:xfrm>
            <a:off x="-76200" y="-165100"/>
            <a:ext cx="9296400" cy="7188200"/>
          </a:xfrm>
          <a:prstGeom prst="rect">
            <a:avLst/>
          </a:prstGeom>
          <a:gradFill>
            <a:gsLst>
              <a:gs pos="0">
                <a:schemeClr val="accent4">
                  <a:hueOff val="-206663"/>
                  <a:satOff val="29896"/>
                  <a:lumOff val="29240"/>
                </a:schemeClr>
              </a:gs>
              <a:gs pos="35000">
                <a:srgbClr val="D8C9EE"/>
              </a:gs>
              <a:gs pos="100000">
                <a:schemeClr val="accent4">
                  <a:hueOff val="-242556"/>
                  <a:satOff val="32941"/>
                  <a:lumOff val="43328"/>
                </a:schemeClr>
              </a:gs>
            </a:gsLst>
            <a:lin ang="16200000"/>
          </a:gradFill>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551" name="Rectángulo 1"/>
          <p:cNvSpPr txBox="1"/>
          <p:nvPr/>
        </p:nvSpPr>
        <p:spPr>
          <a:xfrm>
            <a:off x="1249058" y="2182909"/>
            <a:ext cx="6982732" cy="3888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100" b="1">
                <a:solidFill>
                  <a:srgbClr val="0433FF"/>
                </a:solidFill>
                <a:latin typeface="+mn-lt"/>
                <a:ea typeface="+mn-ea"/>
                <a:cs typeface="+mn-cs"/>
                <a:sym typeface="Helvetica"/>
              </a:defRPr>
            </a:pPr>
            <a:r>
              <a:t>11. No fondos degradados</a:t>
            </a:r>
            <a:endParaRPr b="0"/>
          </a:p>
          <a:p>
            <a:pPr>
              <a:defRPr sz="2800" b="1">
                <a:solidFill>
                  <a:srgbClr val="0433FF"/>
                </a:solidFill>
                <a:latin typeface="+mn-lt"/>
                <a:ea typeface="+mn-ea"/>
                <a:cs typeface="+mn-cs"/>
                <a:sym typeface="Helvetica"/>
              </a:defRPr>
            </a:pPr>
            <a:endParaRPr>
              <a:latin typeface="+mj-lt"/>
              <a:ea typeface="+mj-ea"/>
              <a:cs typeface="+mj-cs"/>
              <a:sym typeface="Calibri"/>
            </a:endParaRPr>
          </a:p>
          <a:p>
            <a:pPr>
              <a:defRPr sz="2800" b="1">
                <a:solidFill>
                  <a:srgbClr val="0433FF"/>
                </a:solidFill>
              </a:defRPr>
            </a:pPr>
            <a:r>
              <a:t/>
            </a:r>
            <a:br/>
            <a:endParaRPr/>
          </a:p>
        </p:txBody>
      </p:sp>
    </p:spTree>
  </p:cSld>
  <p:clrMapOvr>
    <a:masterClrMapping/>
  </p:clrMapOvr>
  <p:transition spd="med"/>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 name="startup-pitch-deck-e1533928149469.jpg" descr="startup-pitch-deck-e1533928149469.jpg"/>
          <p:cNvPicPr>
            <a:picLocks noChangeAspect="1"/>
          </p:cNvPicPr>
          <p:nvPr/>
        </p:nvPicPr>
        <p:blipFill>
          <a:blip r:embed="rId2"/>
          <a:stretch>
            <a:fillRect/>
          </a:stretch>
        </p:blipFill>
        <p:spPr>
          <a:xfrm>
            <a:off x="-528600" y="-56067"/>
            <a:ext cx="10455200" cy="6970134"/>
          </a:xfrm>
          <a:prstGeom prst="rect">
            <a:avLst/>
          </a:prstGeom>
          <a:ln w="12700">
            <a:miter lim="400000"/>
          </a:ln>
        </p:spPr>
      </p:pic>
      <p:sp>
        <p:nvSpPr>
          <p:cNvPr id="554" name="Rectángulo 1"/>
          <p:cNvSpPr txBox="1"/>
          <p:nvPr/>
        </p:nvSpPr>
        <p:spPr>
          <a:xfrm>
            <a:off x="2951155" y="2157509"/>
            <a:ext cx="4687704" cy="4607561"/>
          </a:xfrm>
          <a:prstGeom prst="rect">
            <a:avLst/>
          </a:prstGeom>
          <a:ln w="12700">
            <a:miter lim="400000"/>
          </a:ln>
          <a:effectLst>
            <a:outerShdw blurRad="101600" dist="25400" dir="54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70000"/>
              </a:lnSpc>
              <a:defRPr sz="8100" b="1">
                <a:solidFill>
                  <a:srgbClr val="FFFFFF"/>
                </a:solidFill>
                <a:latin typeface="+mn-lt"/>
                <a:ea typeface="+mn-ea"/>
                <a:cs typeface="+mn-cs"/>
                <a:sym typeface="Helvetica"/>
              </a:defRPr>
            </a:pPr>
            <a:r>
              <a:t>¿Cómo </a:t>
            </a:r>
          </a:p>
          <a:p>
            <a:pPr>
              <a:lnSpc>
                <a:spcPct val="70000"/>
              </a:lnSpc>
              <a:defRPr sz="8100" b="1">
                <a:solidFill>
                  <a:srgbClr val="FFFFFF"/>
                </a:solidFill>
                <a:latin typeface="+mn-lt"/>
                <a:ea typeface="+mn-ea"/>
                <a:cs typeface="+mn-cs"/>
                <a:sym typeface="Helvetica"/>
              </a:defRPr>
            </a:pPr>
            <a:r>
              <a:t>armar tu Pitch </a:t>
            </a:r>
          </a:p>
          <a:p>
            <a:pPr>
              <a:lnSpc>
                <a:spcPct val="70000"/>
              </a:lnSpc>
              <a:defRPr sz="8100" b="1">
                <a:solidFill>
                  <a:srgbClr val="FFFFFF"/>
                </a:solidFill>
                <a:latin typeface="+mn-lt"/>
                <a:ea typeface="+mn-ea"/>
                <a:cs typeface="+mn-cs"/>
                <a:sym typeface="Helvetica"/>
              </a:defRPr>
            </a:pPr>
            <a:r>
              <a:t>Deck?</a:t>
            </a:r>
            <a:endParaRPr b="0"/>
          </a:p>
          <a:p>
            <a:pPr>
              <a:lnSpc>
                <a:spcPct val="70000"/>
              </a:lnSpc>
              <a:defRPr sz="2800" b="1">
                <a:solidFill>
                  <a:srgbClr val="FFFFFF"/>
                </a:solidFill>
                <a:latin typeface="+mn-lt"/>
                <a:ea typeface="+mn-ea"/>
                <a:cs typeface="+mn-cs"/>
                <a:sym typeface="Helvetica"/>
              </a:defRPr>
            </a:pPr>
            <a:endParaRPr>
              <a:latin typeface="+mj-lt"/>
              <a:ea typeface="+mj-ea"/>
              <a:cs typeface="+mj-cs"/>
              <a:sym typeface="Calibri"/>
            </a:endParaRPr>
          </a:p>
          <a:p>
            <a:pPr>
              <a:lnSpc>
                <a:spcPct val="70000"/>
              </a:lnSpc>
              <a:defRPr sz="2800" b="1">
                <a:solidFill>
                  <a:srgbClr val="FFFFFF"/>
                </a:solidFill>
              </a:defRPr>
            </a:pPr>
            <a:r>
              <a:t/>
            </a:r>
            <a:br/>
            <a:endParaRPr/>
          </a:p>
        </p:txBody>
      </p:sp>
    </p:spTree>
  </p:cSld>
  <p:clrMapOvr>
    <a:masterClrMapping/>
  </p:clrMapOvr>
  <p:transition spd="med"/>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Rectángulo 1"/>
          <p:cNvSpPr txBox="1"/>
          <p:nvPr/>
        </p:nvSpPr>
        <p:spPr>
          <a:xfrm>
            <a:off x="1825668" y="2710179"/>
            <a:ext cx="5822864" cy="317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5000" b="1">
                <a:solidFill>
                  <a:schemeClr val="accent6"/>
                </a:solidFill>
                <a:latin typeface="+mn-lt"/>
                <a:ea typeface="+mn-ea"/>
                <a:cs typeface="+mn-cs"/>
                <a:sym typeface="Helvetica"/>
              </a:defRPr>
            </a:pPr>
            <a:r>
              <a:t>1 regla irrompible</a:t>
            </a:r>
            <a:endParaRPr b="0"/>
          </a:p>
          <a:p>
            <a:pPr>
              <a:defRPr sz="5000" b="1">
                <a:solidFill>
                  <a:schemeClr val="accent6"/>
                </a:solidFill>
                <a:latin typeface="+mn-lt"/>
                <a:ea typeface="+mn-ea"/>
                <a:cs typeface="+mn-cs"/>
                <a:sym typeface="Helvetica"/>
              </a:defRPr>
            </a:pPr>
            <a:endParaRPr>
              <a:latin typeface="+mj-lt"/>
              <a:ea typeface="+mj-ea"/>
              <a:cs typeface="+mj-cs"/>
              <a:sym typeface="Calibri"/>
            </a:endParaRPr>
          </a:p>
          <a:p>
            <a:pPr>
              <a:defRPr sz="5000" b="1">
                <a:solidFill>
                  <a:schemeClr val="accent6"/>
                </a:solidFill>
              </a:defRPr>
            </a:pPr>
            <a:r>
              <a:t/>
            </a:r>
            <a:br/>
            <a:endParaRPr/>
          </a:p>
        </p:txBody>
      </p:sp>
    </p:spTree>
  </p:cSld>
  <p:clrMapOvr>
    <a:masterClrMapping/>
  </p:clrMapOvr>
  <p:transition spd="med"/>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Rectángulo"/>
          <p:cNvSpPr/>
          <p:nvPr/>
        </p:nvSpPr>
        <p:spPr>
          <a:xfrm>
            <a:off x="-190500" y="-254000"/>
            <a:ext cx="9525000" cy="7366000"/>
          </a:xfrm>
          <a:prstGeom prst="rect">
            <a:avLst/>
          </a:prstGeom>
          <a:solidFill>
            <a:srgbClr val="DDDDDD">
              <a:alpha val="2726"/>
            </a:srgbClr>
          </a:solidFill>
          <a:ln w="25400">
            <a:solidFill>
              <a:schemeClr val="accent1"/>
            </a:solidFill>
          </a:ln>
          <a:effectLst>
            <a:outerShdw blurRad="38100" dist="23000" dir="5400000" rotWithShape="0">
              <a:srgbClr val="000000">
                <a:alpha val="35000"/>
              </a:srgbClr>
            </a:outerShdw>
          </a:effectLst>
        </p:spPr>
        <p:txBody>
          <a:bodyPr lIns="45719" rIns="45719" anchor="ctr"/>
          <a:lstStyle/>
          <a:p>
            <a:pPr>
              <a:defRPr>
                <a:solidFill>
                  <a:srgbClr val="A7A7A7"/>
                </a:solidFill>
              </a:defRPr>
            </a:pPr>
            <a:endParaRPr/>
          </a:p>
        </p:txBody>
      </p:sp>
      <p:sp>
        <p:nvSpPr>
          <p:cNvPr id="559" name="Rectángulo 1"/>
          <p:cNvSpPr txBox="1"/>
          <p:nvPr/>
        </p:nvSpPr>
        <p:spPr>
          <a:xfrm>
            <a:off x="1825668" y="2621279"/>
            <a:ext cx="5822864" cy="4638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7300" b="1">
                <a:solidFill>
                  <a:schemeClr val="accent6"/>
                </a:solidFill>
                <a:latin typeface="+mn-lt"/>
                <a:ea typeface="+mn-ea"/>
                <a:cs typeface="+mn-cs"/>
                <a:sym typeface="Helvetica"/>
              </a:defRPr>
            </a:pPr>
            <a:r>
              <a:t>HSC</a:t>
            </a:r>
          </a:p>
          <a:p>
            <a:pPr>
              <a:defRPr sz="7300" b="1">
                <a:solidFill>
                  <a:schemeClr val="accent6"/>
                </a:solidFill>
                <a:latin typeface="+mn-lt"/>
                <a:ea typeface="+mn-ea"/>
                <a:cs typeface="+mn-cs"/>
                <a:sym typeface="Helvetica"/>
              </a:defRPr>
            </a:pPr>
            <a:endParaRPr>
              <a:latin typeface="+mj-lt"/>
              <a:ea typeface="+mj-ea"/>
              <a:cs typeface="+mj-cs"/>
              <a:sym typeface="Calibri"/>
            </a:endParaRPr>
          </a:p>
          <a:p>
            <a:pPr>
              <a:defRPr sz="7300" b="1">
                <a:solidFill>
                  <a:schemeClr val="accent6"/>
                </a:solidFill>
              </a:defRPr>
            </a:pPr>
            <a:r>
              <a:t/>
            </a:r>
            <a:br/>
            <a:endParaRPr/>
          </a:p>
        </p:txBody>
      </p:sp>
    </p:spTree>
  </p:cSld>
  <p:clrMapOvr>
    <a:masterClrMapping/>
  </p:clrMapOvr>
  <p:transition spd="med"/>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Rectángulo"/>
          <p:cNvSpPr/>
          <p:nvPr/>
        </p:nvSpPr>
        <p:spPr>
          <a:xfrm>
            <a:off x="-190500" y="-254000"/>
            <a:ext cx="9525000" cy="7366000"/>
          </a:xfrm>
          <a:prstGeom prst="rect">
            <a:avLst/>
          </a:prstGeom>
          <a:solidFill>
            <a:srgbClr val="DDDDDD">
              <a:alpha val="2726"/>
            </a:srgbClr>
          </a:solidFill>
          <a:ln w="25400">
            <a:solidFill>
              <a:schemeClr val="accent1"/>
            </a:solidFill>
          </a:ln>
          <a:effectLst>
            <a:outerShdw blurRad="38100" dist="23000" dir="5400000" rotWithShape="0">
              <a:srgbClr val="000000">
                <a:alpha val="35000"/>
              </a:srgbClr>
            </a:outerShdw>
          </a:effectLst>
        </p:spPr>
        <p:txBody>
          <a:bodyPr lIns="45719" rIns="45719" anchor="ctr"/>
          <a:lstStyle/>
          <a:p>
            <a:pPr>
              <a:defRPr>
                <a:solidFill>
                  <a:srgbClr val="A7A7A7"/>
                </a:solidFill>
              </a:defRPr>
            </a:pPr>
            <a:endParaRPr/>
          </a:p>
        </p:txBody>
      </p:sp>
      <p:sp>
        <p:nvSpPr>
          <p:cNvPr id="562" name="Rectángulo 1"/>
          <p:cNvSpPr txBox="1"/>
          <p:nvPr/>
        </p:nvSpPr>
        <p:spPr>
          <a:xfrm>
            <a:off x="2613068" y="2037079"/>
            <a:ext cx="5822864" cy="57962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80000"/>
              </a:lnSpc>
              <a:defRPr sz="6400" b="1">
                <a:solidFill>
                  <a:schemeClr val="accent6"/>
                </a:solidFill>
                <a:latin typeface="+mn-lt"/>
                <a:ea typeface="+mn-ea"/>
                <a:cs typeface="+mn-cs"/>
                <a:sym typeface="Helvetica"/>
              </a:defRPr>
            </a:pPr>
            <a:r>
              <a:t>HAZLO </a:t>
            </a:r>
          </a:p>
          <a:p>
            <a:pPr>
              <a:lnSpc>
                <a:spcPct val="80000"/>
              </a:lnSpc>
              <a:defRPr sz="6400" b="1">
                <a:solidFill>
                  <a:schemeClr val="accent6"/>
                </a:solidFill>
                <a:latin typeface="+mn-lt"/>
                <a:ea typeface="+mn-ea"/>
                <a:cs typeface="+mn-cs"/>
                <a:sym typeface="Helvetica"/>
              </a:defRPr>
            </a:pPr>
            <a:r>
              <a:t>SIMPLE </a:t>
            </a:r>
          </a:p>
          <a:p>
            <a:pPr>
              <a:lnSpc>
                <a:spcPct val="80000"/>
              </a:lnSpc>
              <a:defRPr sz="6400" b="1">
                <a:solidFill>
                  <a:schemeClr val="accent6"/>
                </a:solidFill>
                <a:latin typeface="+mn-lt"/>
                <a:ea typeface="+mn-ea"/>
                <a:cs typeface="+mn-cs"/>
                <a:sym typeface="Helvetica"/>
              </a:defRPr>
            </a:pPr>
            <a:r>
              <a:t>CABRÓN</a:t>
            </a:r>
            <a:endParaRPr b="0"/>
          </a:p>
          <a:p>
            <a:pPr algn="ctr">
              <a:lnSpc>
                <a:spcPct val="80000"/>
              </a:lnSpc>
              <a:defRPr sz="6400" b="1">
                <a:solidFill>
                  <a:schemeClr val="accent6"/>
                </a:solidFill>
                <a:latin typeface="+mn-lt"/>
                <a:ea typeface="+mn-ea"/>
                <a:cs typeface="+mn-cs"/>
                <a:sym typeface="Helvetica"/>
              </a:defRPr>
            </a:pPr>
            <a:endParaRPr b="0"/>
          </a:p>
          <a:p>
            <a:pPr>
              <a:lnSpc>
                <a:spcPct val="80000"/>
              </a:lnSpc>
              <a:defRPr sz="6400" b="1">
                <a:solidFill>
                  <a:schemeClr val="accent6"/>
                </a:solidFill>
                <a:latin typeface="+mn-lt"/>
                <a:ea typeface="+mn-ea"/>
                <a:cs typeface="+mn-cs"/>
                <a:sym typeface="Helvetica"/>
              </a:defRPr>
            </a:pPr>
            <a:endParaRPr>
              <a:latin typeface="+mj-lt"/>
              <a:ea typeface="+mj-ea"/>
              <a:cs typeface="+mj-cs"/>
              <a:sym typeface="Calibri"/>
            </a:endParaRPr>
          </a:p>
          <a:p>
            <a:pPr>
              <a:lnSpc>
                <a:spcPct val="80000"/>
              </a:lnSpc>
              <a:defRPr sz="6400" b="1">
                <a:solidFill>
                  <a:schemeClr val="accent6"/>
                </a:solidFill>
              </a:defRPr>
            </a:pPr>
            <a:r>
              <a:t/>
            </a:r>
            <a:br/>
            <a:endParaRPr/>
          </a:p>
        </p:txBody>
      </p:sp>
    </p:spTree>
  </p:cSld>
  <p:clrMapOvr>
    <a:masterClrMapping/>
  </p:clrMapOvr>
  <p:transition spd="med"/>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Rectángulo 1"/>
          <p:cNvSpPr txBox="1"/>
          <p:nvPr/>
        </p:nvSpPr>
        <p:spPr>
          <a:xfrm>
            <a:off x="1808155" y="2627409"/>
            <a:ext cx="5759961" cy="2656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100" b="1">
                <a:latin typeface="+mn-lt"/>
                <a:ea typeface="+mn-ea"/>
                <a:cs typeface="+mn-cs"/>
                <a:sym typeface="Helvetica"/>
              </a:defRPr>
            </a:pPr>
            <a:r>
              <a:t>10 SLIDES</a:t>
            </a:r>
            <a:endParaRPr b="0"/>
          </a:p>
          <a:p>
            <a:pPr>
              <a:defRPr sz="2800" b="1">
                <a:latin typeface="+mn-lt"/>
                <a:ea typeface="+mn-ea"/>
                <a:cs typeface="+mn-cs"/>
                <a:sym typeface="Helvetica"/>
              </a:defRPr>
            </a:pPr>
            <a:endParaRPr>
              <a:latin typeface="+mj-lt"/>
              <a:ea typeface="+mj-ea"/>
              <a:cs typeface="+mj-cs"/>
              <a:sym typeface="Calibri"/>
            </a:endParaRPr>
          </a:p>
          <a:p>
            <a:pPr>
              <a:defRPr sz="2800" b="1"/>
            </a:pPr>
            <a:r>
              <a:t/>
            </a:r>
            <a:br/>
            <a:endParaRPr/>
          </a:p>
        </p:txBody>
      </p:sp>
    </p:spTree>
  </p:cSld>
  <p:clrMapOvr>
    <a:masterClrMapping/>
  </p:clrMapOvr>
  <p:transition spd="med"/>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Slide 0  una portada vende más que mil slides"/>
          <p:cNvSpPr txBox="1"/>
          <p:nvPr/>
        </p:nvSpPr>
        <p:spPr>
          <a:xfrm>
            <a:off x="1590707" y="3205479"/>
            <a:ext cx="6209145"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nSpc>
                <a:spcPts val="4100"/>
              </a:lnSpc>
              <a:defRPr sz="2300">
                <a:latin typeface="+mn-lt"/>
                <a:ea typeface="+mn-ea"/>
                <a:cs typeface="+mn-cs"/>
                <a:sym typeface="Helvetica"/>
              </a:defRPr>
            </a:pPr>
            <a:r>
              <a:rPr b="1"/>
              <a:t>Slide 0 </a:t>
            </a:r>
            <a:r>
              <a:t> una portada vende más que mil slides </a:t>
            </a:r>
          </a:p>
        </p:txBody>
      </p:sp>
    </p:spTree>
  </p:cSld>
  <p:clrMapOvr>
    <a:masterClrMapping/>
  </p:clrMapOvr>
  <p:transition spd="med"/>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CREATIVIDAD…"/>
          <p:cNvSpPr txBox="1"/>
          <p:nvPr/>
        </p:nvSpPr>
        <p:spPr>
          <a:xfrm>
            <a:off x="3622707" y="2494279"/>
            <a:ext cx="2154831" cy="2225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nSpc>
                <a:spcPts val="4100"/>
              </a:lnSpc>
              <a:defRPr sz="2300">
                <a:latin typeface="+mn-lt"/>
                <a:ea typeface="+mn-ea"/>
                <a:cs typeface="+mn-cs"/>
                <a:sym typeface="Helvetica"/>
              </a:defRPr>
            </a:pPr>
            <a:r>
              <a:rPr b="1"/>
              <a:t>CREATIVIDAD</a:t>
            </a:r>
          </a:p>
          <a:p>
            <a:pPr>
              <a:lnSpc>
                <a:spcPts val="4100"/>
              </a:lnSpc>
              <a:defRPr sz="2300">
                <a:latin typeface="+mn-lt"/>
                <a:ea typeface="+mn-ea"/>
                <a:cs typeface="+mn-cs"/>
                <a:sym typeface="Helvetica"/>
              </a:defRPr>
            </a:pPr>
            <a:r>
              <a:rPr b="1"/>
              <a:t>EFICIENCIA </a:t>
            </a:r>
          </a:p>
          <a:p>
            <a:pPr>
              <a:lnSpc>
                <a:spcPts val="4100"/>
              </a:lnSpc>
              <a:defRPr sz="2300">
                <a:latin typeface="+mn-lt"/>
                <a:ea typeface="+mn-ea"/>
                <a:cs typeface="+mn-cs"/>
                <a:sym typeface="Helvetica"/>
              </a:defRPr>
            </a:pPr>
            <a:r>
              <a:rPr b="1"/>
              <a:t>INNOVACIÓN </a:t>
            </a:r>
          </a:p>
          <a:p>
            <a:pPr>
              <a:lnSpc>
                <a:spcPts val="4100"/>
              </a:lnSpc>
              <a:defRPr sz="2300">
                <a:latin typeface="+mn-lt"/>
                <a:ea typeface="+mn-ea"/>
                <a:cs typeface="+mn-cs"/>
                <a:sym typeface="Helvetica"/>
              </a:defRPr>
            </a:pPr>
            <a:r>
              <a:rPr b="1"/>
              <a:t>EXPERIENCIA </a:t>
            </a:r>
          </a:p>
          <a:p>
            <a:pPr>
              <a:lnSpc>
                <a:spcPts val="4100"/>
              </a:lnSpc>
              <a:defRPr sz="2300">
                <a:latin typeface="+mn-lt"/>
                <a:ea typeface="+mn-ea"/>
                <a:cs typeface="+mn-cs"/>
                <a:sym typeface="Helvetica"/>
              </a:defRPr>
            </a:pPr>
            <a:r>
              <a:rPr b="1"/>
              <a:t>ELEGANCIA </a:t>
            </a:r>
          </a:p>
          <a:p>
            <a:pPr>
              <a:lnSpc>
                <a:spcPts val="4100"/>
              </a:lnSpc>
              <a:defRPr sz="2300">
                <a:latin typeface="+mn-lt"/>
                <a:ea typeface="+mn-ea"/>
                <a:cs typeface="+mn-cs"/>
                <a:sym typeface="Helvetica"/>
              </a:defRPr>
            </a:pPr>
            <a:r>
              <a:rPr b="1"/>
              <a:t>CURIOSIDAD</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ectángulo 1"/>
          <p:cNvSpPr txBox="1"/>
          <p:nvPr/>
        </p:nvSpPr>
        <p:spPr>
          <a:xfrm>
            <a:off x="909996" y="2786108"/>
            <a:ext cx="7585090"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6000" b="1">
                <a:latin typeface="Baron Neue"/>
                <a:ea typeface="Baron Neue"/>
                <a:cs typeface="Baron Neue"/>
                <a:sym typeface="Baron Neue"/>
              </a:defRPr>
            </a:pPr>
            <a:r>
              <a:rPr dirty="0">
                <a:latin typeface="Helvetica" pitchFamily="2" charset="0"/>
              </a:rPr>
              <a:t>¿A </a:t>
            </a:r>
            <a:r>
              <a:rPr dirty="0" err="1">
                <a:latin typeface="Helvetica" pitchFamily="2" charset="0"/>
              </a:rPr>
              <a:t>qué</a:t>
            </a:r>
            <a:r>
              <a:rPr dirty="0">
                <a:latin typeface="Helvetica" pitchFamily="2" charset="0"/>
              </a:rPr>
              <a:t> </a:t>
            </a:r>
            <a:r>
              <a:rPr dirty="0" err="1">
                <a:latin typeface="Helvetica" pitchFamily="2" charset="0"/>
              </a:rPr>
              <a:t>te</a:t>
            </a:r>
            <a:r>
              <a:rPr dirty="0">
                <a:latin typeface="Helvetica" pitchFamily="2" charset="0"/>
              </a:rPr>
              <a:t> </a:t>
            </a:r>
            <a:r>
              <a:rPr dirty="0" err="1">
                <a:latin typeface="Helvetica" pitchFamily="2" charset="0"/>
              </a:rPr>
              <a:t>dedicas</a:t>
            </a:r>
            <a:r>
              <a:rPr dirty="0">
                <a:latin typeface="Helvetica" pitchFamily="2" charset="0"/>
              </a:rPr>
              <a:t>?</a:t>
            </a:r>
            <a:endParaRPr sz="2800" dirty="0">
              <a:latin typeface="Helvetica" pitchFamily="2" charset="0"/>
              <a:ea typeface="+mn-ea"/>
              <a:cs typeface="+mn-cs"/>
              <a:sym typeface="Helvetica"/>
            </a:endParaRPr>
          </a:p>
          <a:p>
            <a:pPr algn="ctr">
              <a:defRPr sz="2800">
                <a:latin typeface="+mn-lt"/>
                <a:ea typeface="+mn-ea"/>
                <a:cs typeface="+mn-cs"/>
                <a:sym typeface="Helvetica"/>
              </a:defRPr>
            </a:pPr>
            <a:endParaRPr sz="2800" dirty="0">
              <a:latin typeface="Helvetica" pitchFamily="2" charset="0"/>
              <a:ea typeface="+mn-ea"/>
              <a:cs typeface="+mn-cs"/>
              <a:sym typeface="Helvetica"/>
            </a:endParaRPr>
          </a:p>
        </p:txBody>
      </p:sp>
    </p:spTree>
  </p:cSld>
  <p:clrMapOvr>
    <a:masterClrMapping/>
  </p:clrMapOvr>
  <p:transition spd="med"/>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0" name="Imagen" descr="Imagen"/>
          <p:cNvPicPr>
            <a:picLocks noChangeAspect="1"/>
          </p:cNvPicPr>
          <p:nvPr/>
        </p:nvPicPr>
        <p:blipFill>
          <a:blip r:embed="rId2"/>
          <a:stretch>
            <a:fillRect/>
          </a:stretch>
        </p:blipFill>
        <p:spPr>
          <a:xfrm>
            <a:off x="0" y="857250"/>
            <a:ext cx="9144000" cy="5143500"/>
          </a:xfrm>
          <a:prstGeom prst="rect">
            <a:avLst/>
          </a:prstGeom>
          <a:ln w="12700">
            <a:miter lim="400000"/>
          </a:ln>
        </p:spPr>
      </p:pic>
      <p:sp>
        <p:nvSpPr>
          <p:cNvPr id="571" name="Círculo"/>
          <p:cNvSpPr/>
          <p:nvPr/>
        </p:nvSpPr>
        <p:spPr>
          <a:xfrm>
            <a:off x="2955776" y="3806676"/>
            <a:ext cx="2673648" cy="2673648"/>
          </a:xfrm>
          <a:prstGeom prst="ellipse">
            <a:avLst/>
          </a:prstGeom>
          <a:solidFill>
            <a:srgbClr val="FFFFFF"/>
          </a:solidFill>
          <a:ln w="12700">
            <a:miter lim="400000"/>
          </a:ln>
          <a:effectLst>
            <a:outerShdw blurRad="38100" dist="23000" dir="5400000" rotWithShape="0">
              <a:srgbClr val="000000">
                <a:alpha val="35000"/>
              </a:srgbClr>
            </a:outerShdw>
          </a:effectLst>
        </p:spPr>
        <p:txBody>
          <a:bodyPr lIns="45719" rIns="45719" anchor="ctr"/>
          <a:lstStyle/>
          <a:p>
            <a:endParaRPr/>
          </a:p>
        </p:txBody>
      </p:sp>
      <p:sp>
        <p:nvSpPr>
          <p:cNvPr id="572" name="Rectángulo 1"/>
          <p:cNvSpPr txBox="1"/>
          <p:nvPr/>
        </p:nvSpPr>
        <p:spPr>
          <a:xfrm>
            <a:off x="3141655" y="4557810"/>
            <a:ext cx="2301890" cy="2263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5500" b="1">
                <a:latin typeface="+mn-lt"/>
                <a:ea typeface="+mn-ea"/>
                <a:cs typeface="+mn-cs"/>
                <a:sym typeface="Helvetica"/>
              </a:defRPr>
            </a:pPr>
            <a:r>
              <a:t>jurado</a:t>
            </a:r>
            <a:endParaRPr b="0"/>
          </a:p>
          <a:p>
            <a:pPr>
              <a:defRPr sz="2800" b="1">
                <a:latin typeface="+mn-lt"/>
                <a:ea typeface="+mn-ea"/>
                <a:cs typeface="+mn-cs"/>
                <a:sym typeface="Helvetica"/>
              </a:defRPr>
            </a:pPr>
            <a:endParaRPr>
              <a:latin typeface="+mj-lt"/>
              <a:ea typeface="+mj-ea"/>
              <a:cs typeface="+mj-cs"/>
              <a:sym typeface="Calibri"/>
            </a:endParaRPr>
          </a:p>
          <a:p>
            <a:pPr>
              <a:defRPr sz="2800" b="1"/>
            </a:pPr>
            <a:r>
              <a:t/>
            </a:r>
            <a:br/>
            <a:endParaRPr/>
          </a:p>
        </p:txBody>
      </p:sp>
    </p:spTree>
  </p:cSld>
  <p:clrMapOvr>
    <a:masterClrMapping/>
  </p:clrMapOvr>
  <p:transition spd="med"/>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Rectángulo 1"/>
          <p:cNvSpPr txBox="1"/>
          <p:nvPr/>
        </p:nvSpPr>
        <p:spPr>
          <a:xfrm>
            <a:off x="779455" y="785910"/>
            <a:ext cx="7585090" cy="2656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100" b="1">
                <a:latin typeface="+mn-lt"/>
                <a:ea typeface="+mn-ea"/>
                <a:cs typeface="+mn-cs"/>
                <a:sym typeface="Helvetica"/>
              </a:defRPr>
            </a:pPr>
            <a:r>
              <a:t>EL PROBLEMA</a:t>
            </a:r>
            <a:endParaRPr b="0"/>
          </a:p>
          <a:p>
            <a:pPr>
              <a:defRPr sz="2800" b="1">
                <a:latin typeface="+mn-lt"/>
                <a:ea typeface="+mn-ea"/>
                <a:cs typeface="+mn-cs"/>
                <a:sym typeface="Helvetica"/>
              </a:defRPr>
            </a:pPr>
            <a:endParaRPr>
              <a:latin typeface="+mj-lt"/>
              <a:ea typeface="+mj-ea"/>
              <a:cs typeface="+mj-cs"/>
              <a:sym typeface="Calibri"/>
            </a:endParaRPr>
          </a:p>
          <a:p>
            <a:pPr>
              <a:defRPr sz="2800" b="1"/>
            </a:pPr>
            <a:r>
              <a:t/>
            </a:r>
            <a:br/>
            <a:endParaRPr/>
          </a:p>
        </p:txBody>
      </p:sp>
      <p:sp>
        <p:nvSpPr>
          <p:cNvPr id="575" name="Slide 1"/>
          <p:cNvSpPr txBox="1"/>
          <p:nvPr/>
        </p:nvSpPr>
        <p:spPr>
          <a:xfrm>
            <a:off x="816007" y="513079"/>
            <a:ext cx="1126919"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1 </a:t>
            </a:r>
          </a:p>
        </p:txBody>
      </p:sp>
    </p:spTree>
  </p:cSld>
  <p:clrMapOvr>
    <a:masterClrMapping/>
  </p:clrMapOvr>
  <p:transition spd="med"/>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Rectángulo 1"/>
          <p:cNvSpPr txBox="1"/>
          <p:nvPr/>
        </p:nvSpPr>
        <p:spPr>
          <a:xfrm>
            <a:off x="779455" y="785910"/>
            <a:ext cx="7585090" cy="567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100" b="1">
                <a:latin typeface="+mn-lt"/>
                <a:ea typeface="+mn-ea"/>
                <a:cs typeface="+mn-cs"/>
                <a:sym typeface="Helvetica"/>
              </a:defRPr>
            </a:pPr>
            <a:r>
              <a:t>EL PROBLEMA</a:t>
            </a:r>
            <a:endParaRPr b="0"/>
          </a:p>
          <a:p>
            <a:pPr>
              <a:defRPr sz="2800" b="1">
                <a:latin typeface="+mn-lt"/>
                <a:ea typeface="+mn-ea"/>
                <a:cs typeface="+mn-cs"/>
                <a:sym typeface="Helvetica"/>
              </a:defRPr>
            </a:pPr>
            <a:r>
              <a:rPr b="0"/>
              <a:t>¿Qué quieres solucionar?¿Cómo llegaron a ese problema y qué los inspira?¿qué tipo de problemas es? ¿El problema, es real o solo es percepción?</a:t>
            </a:r>
          </a:p>
          <a:p>
            <a:pPr>
              <a:defRPr sz="2800" b="1">
                <a:latin typeface="+mn-lt"/>
                <a:ea typeface="+mn-ea"/>
                <a:cs typeface="+mn-cs"/>
                <a:sym typeface="Helvetica"/>
              </a:defRPr>
            </a:pPr>
            <a:endParaRPr b="0"/>
          </a:p>
          <a:p>
            <a:pPr>
              <a:defRPr sz="2800" b="1">
                <a:latin typeface="+mn-lt"/>
                <a:ea typeface="+mn-ea"/>
                <a:cs typeface="+mn-cs"/>
                <a:sym typeface="Helvetica"/>
              </a:defRPr>
            </a:pPr>
            <a:endParaRPr b="0"/>
          </a:p>
          <a:p>
            <a:pPr>
              <a:defRPr sz="2800">
                <a:latin typeface="+mn-lt"/>
                <a:ea typeface="+mn-ea"/>
                <a:cs typeface="+mn-cs"/>
                <a:sym typeface="Helvetica"/>
              </a:defRPr>
            </a:pPr>
            <a:endParaRPr b="0"/>
          </a:p>
          <a:p>
            <a:pPr>
              <a:defRPr sz="2800" b="1">
                <a:latin typeface="+mn-lt"/>
                <a:ea typeface="+mn-ea"/>
                <a:cs typeface="+mn-cs"/>
                <a:sym typeface="Helvetica"/>
              </a:defRPr>
            </a:pPr>
            <a:endParaRPr>
              <a:latin typeface="+mj-lt"/>
              <a:ea typeface="+mj-ea"/>
              <a:cs typeface="+mj-cs"/>
              <a:sym typeface="Calibri"/>
            </a:endParaRPr>
          </a:p>
          <a:p>
            <a:pPr>
              <a:defRPr sz="2800" b="1"/>
            </a:pPr>
            <a:r>
              <a:t/>
            </a:r>
            <a:br/>
            <a:endParaRPr/>
          </a:p>
        </p:txBody>
      </p:sp>
      <p:sp>
        <p:nvSpPr>
          <p:cNvPr id="578" name="Slide 1"/>
          <p:cNvSpPr txBox="1"/>
          <p:nvPr/>
        </p:nvSpPr>
        <p:spPr>
          <a:xfrm>
            <a:off x="816007" y="513079"/>
            <a:ext cx="1126919"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1 </a:t>
            </a:r>
          </a:p>
        </p:txBody>
      </p:sp>
    </p:spTree>
  </p:cSld>
  <p:clrMapOvr>
    <a:masterClrMapping/>
  </p:clrMapOvr>
  <p:transition spd="med"/>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Rectángulo 1"/>
          <p:cNvSpPr txBox="1"/>
          <p:nvPr/>
        </p:nvSpPr>
        <p:spPr>
          <a:xfrm>
            <a:off x="893755" y="2590670"/>
            <a:ext cx="8084706" cy="3088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100" b="1">
                <a:solidFill>
                  <a:schemeClr val="accent5"/>
                </a:solidFill>
                <a:latin typeface="+mn-lt"/>
                <a:ea typeface="+mn-ea"/>
                <a:cs typeface="+mn-cs"/>
                <a:sym typeface="Helvetica"/>
              </a:defRPr>
            </a:pPr>
            <a:r>
              <a:t>ESTADÍSTICAS</a:t>
            </a:r>
            <a:endParaRPr b="0"/>
          </a:p>
          <a:p>
            <a:pPr>
              <a:defRPr sz="2800">
                <a:solidFill>
                  <a:schemeClr val="accent5"/>
                </a:solidFill>
                <a:latin typeface="+mn-lt"/>
                <a:ea typeface="+mn-ea"/>
                <a:cs typeface="+mn-cs"/>
                <a:sym typeface="Helvetica"/>
              </a:defRPr>
            </a:pPr>
            <a:endParaRPr b="0"/>
          </a:p>
          <a:p>
            <a:pPr>
              <a:defRPr sz="2800" b="1">
                <a:solidFill>
                  <a:schemeClr val="accent5"/>
                </a:solidFill>
                <a:latin typeface="+mn-lt"/>
                <a:ea typeface="+mn-ea"/>
                <a:cs typeface="+mn-cs"/>
                <a:sym typeface="Helvetica"/>
              </a:defRPr>
            </a:pPr>
            <a:endParaRPr>
              <a:latin typeface="+mj-lt"/>
              <a:ea typeface="+mj-ea"/>
              <a:cs typeface="+mj-cs"/>
              <a:sym typeface="Calibri"/>
            </a:endParaRPr>
          </a:p>
          <a:p>
            <a:pPr>
              <a:defRPr sz="2800" b="1">
                <a:solidFill>
                  <a:schemeClr val="accent5"/>
                </a:solidFill>
              </a:defRPr>
            </a:pPr>
            <a:r>
              <a:t/>
            </a:r>
            <a:br/>
            <a:endParaRPr/>
          </a:p>
        </p:txBody>
      </p:sp>
      <p:sp>
        <p:nvSpPr>
          <p:cNvPr id="581" name="De apoyo"/>
          <p:cNvSpPr txBox="1"/>
          <p:nvPr/>
        </p:nvSpPr>
        <p:spPr>
          <a:xfrm>
            <a:off x="1171607" y="3853179"/>
            <a:ext cx="1418876"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De apoyo</a:t>
            </a:r>
          </a:p>
        </p:txBody>
      </p:sp>
    </p:spTree>
  </p:cSld>
  <p:clrMapOvr>
    <a:masterClrMapping/>
  </p:clrMapOvr>
  <p:transition spd="med"/>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 name="Imagen" descr="Imagen"/>
          <p:cNvPicPr>
            <a:picLocks noChangeAspect="1"/>
          </p:cNvPicPr>
          <p:nvPr/>
        </p:nvPicPr>
        <p:blipFill>
          <a:blip r:embed="rId3"/>
          <a:stretch>
            <a:fillRect/>
          </a:stretch>
        </p:blipFill>
        <p:spPr>
          <a:xfrm>
            <a:off x="2051315" y="863252"/>
            <a:ext cx="6662468" cy="4996851"/>
          </a:xfrm>
          <a:prstGeom prst="rect">
            <a:avLst/>
          </a:prstGeom>
          <a:ln w="12700">
            <a:miter lim="400000"/>
          </a:ln>
        </p:spPr>
      </p:pic>
      <p:pic>
        <p:nvPicPr>
          <p:cNvPr id="584" name="Imagen" descr="Imagen"/>
          <p:cNvPicPr>
            <a:picLocks noChangeAspect="1"/>
          </p:cNvPicPr>
          <p:nvPr/>
        </p:nvPicPr>
        <p:blipFill>
          <a:blip r:embed="rId3"/>
          <a:stretch>
            <a:fillRect/>
          </a:stretch>
        </p:blipFill>
        <p:spPr>
          <a:xfrm>
            <a:off x="-511277" y="3229927"/>
            <a:ext cx="2982517" cy="3339704"/>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8" name="Imagen" descr="Imagen"/>
          <p:cNvPicPr>
            <a:picLocks noChangeAspect="1"/>
          </p:cNvPicPr>
          <p:nvPr/>
        </p:nvPicPr>
        <p:blipFill>
          <a:blip r:embed="rId3"/>
          <a:stretch>
            <a:fillRect/>
          </a:stretch>
        </p:blipFill>
        <p:spPr>
          <a:xfrm>
            <a:off x="2914855" y="616009"/>
            <a:ext cx="4617951" cy="708532"/>
          </a:xfrm>
          <a:prstGeom prst="rect">
            <a:avLst/>
          </a:prstGeom>
          <a:ln w="12700">
            <a:miter lim="400000"/>
          </a:ln>
        </p:spPr>
      </p:pic>
      <p:pic>
        <p:nvPicPr>
          <p:cNvPr id="589" name="Imagen" descr="Imagen"/>
          <p:cNvPicPr>
            <a:picLocks noChangeAspect="1"/>
          </p:cNvPicPr>
          <p:nvPr/>
        </p:nvPicPr>
        <p:blipFill>
          <a:blip r:embed="rId3"/>
          <a:stretch>
            <a:fillRect/>
          </a:stretch>
        </p:blipFill>
        <p:spPr>
          <a:xfrm>
            <a:off x="2258727" y="1314668"/>
            <a:ext cx="5594626" cy="5507437"/>
          </a:xfrm>
          <a:prstGeom prst="rect">
            <a:avLst/>
          </a:prstGeom>
          <a:ln w="12700">
            <a:miter lim="400000"/>
          </a:ln>
        </p:spPr>
      </p:pic>
      <p:sp>
        <p:nvSpPr>
          <p:cNvPr id="590" name="Rectángulo"/>
          <p:cNvSpPr/>
          <p:nvPr/>
        </p:nvSpPr>
        <p:spPr>
          <a:xfrm>
            <a:off x="4125515" y="4200769"/>
            <a:ext cx="2885485" cy="742033"/>
          </a:xfrm>
          <a:prstGeom prst="rect">
            <a:avLst/>
          </a:prstGeom>
          <a:ln w="25400">
            <a:solidFill>
              <a:srgbClr val="B36AE2"/>
            </a:solidFill>
            <a:miter lim="400000"/>
          </a:ln>
          <a:effectLst>
            <a:outerShdw blurRad="25400" dist="12700" dir="5400000" rotWithShape="0">
              <a:srgbClr val="000000">
                <a:alpha val="50000"/>
              </a:srgbClr>
            </a:outerShdw>
          </a:effectLst>
        </p:spPr>
        <p:txBody>
          <a:bodyPr lIns="35718" tIns="35718" rIns="35718" bIns="35718" anchor="ctr"/>
          <a:lstStyle/>
          <a:p>
            <a:pPr algn="ctr" defTabSz="410765">
              <a:defRPr sz="1600">
                <a:solidFill>
                  <a:srgbClr val="FFFFFF"/>
                </a:solidFill>
                <a:latin typeface="Helvetica Light"/>
                <a:ea typeface="Helvetica Light"/>
                <a:cs typeface="Helvetica Light"/>
                <a:sym typeface="Helvetica Light"/>
              </a:defRPr>
            </a:pPr>
            <a:endParaRPr/>
          </a:p>
        </p:txBody>
      </p:sp>
      <p:pic>
        <p:nvPicPr>
          <p:cNvPr id="591" name="Imagen" descr="Imagen"/>
          <p:cNvPicPr>
            <a:picLocks noChangeAspect="1"/>
          </p:cNvPicPr>
          <p:nvPr/>
        </p:nvPicPr>
        <p:blipFill>
          <a:blip r:embed="rId3"/>
          <a:stretch>
            <a:fillRect/>
          </a:stretch>
        </p:blipFill>
        <p:spPr>
          <a:xfrm>
            <a:off x="326187" y="6082619"/>
            <a:ext cx="1397263" cy="515913"/>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Rectángulo 1"/>
          <p:cNvSpPr txBox="1"/>
          <p:nvPr/>
        </p:nvSpPr>
        <p:spPr>
          <a:xfrm>
            <a:off x="779455" y="900209"/>
            <a:ext cx="7585090" cy="52613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100" b="1">
                <a:latin typeface="+mn-lt"/>
                <a:ea typeface="+mn-ea"/>
                <a:cs typeface="+mn-cs"/>
                <a:sym typeface="Helvetica"/>
              </a:defRPr>
            </a:pPr>
            <a:r>
              <a:t>EL PROBLEMA</a:t>
            </a:r>
            <a:endParaRPr b="0"/>
          </a:p>
          <a:p>
            <a:pPr>
              <a:defRPr sz="2800" b="1">
                <a:latin typeface="+mn-lt"/>
                <a:ea typeface="+mn-ea"/>
                <a:cs typeface="+mn-cs"/>
                <a:sym typeface="Helvetica"/>
              </a:defRPr>
            </a:pPr>
            <a:endParaRPr b="0"/>
          </a:p>
          <a:p>
            <a:pPr>
              <a:defRPr sz="2800">
                <a:latin typeface="+mn-lt"/>
                <a:ea typeface="+mn-ea"/>
                <a:cs typeface="+mn-cs"/>
                <a:sym typeface="Helvetica"/>
              </a:defRPr>
            </a:pPr>
            <a:r>
              <a:t>Puede ser contado a modo de historia: un día pasamos por </a:t>
            </a:r>
            <a:r>
              <a:rPr b="1"/>
              <a:t>X</a:t>
            </a:r>
            <a:r>
              <a:t> lugar y vimos esto:</a:t>
            </a:r>
          </a:p>
          <a:p>
            <a:pPr>
              <a:defRPr sz="2800">
                <a:latin typeface="+mn-lt"/>
                <a:ea typeface="+mn-ea"/>
                <a:cs typeface="+mn-cs"/>
                <a:sym typeface="Helvetica"/>
              </a:defRPr>
            </a:pPr>
            <a:endParaRPr/>
          </a:p>
          <a:p>
            <a:pPr>
              <a:defRPr sz="2800">
                <a:latin typeface="+mn-lt"/>
                <a:ea typeface="+mn-ea"/>
                <a:cs typeface="+mn-cs"/>
                <a:sym typeface="Helvetica"/>
              </a:defRPr>
            </a:pPr>
            <a:r>
              <a:t>Luego vimos que el </a:t>
            </a:r>
            <a:r>
              <a:rPr b="1"/>
              <a:t>X</a:t>
            </a:r>
            <a:r>
              <a:t>% de la población tenía el mismo problema…</a:t>
            </a:r>
            <a:r>
              <a:rPr>
                <a:latin typeface="+mj-lt"/>
                <a:ea typeface="+mj-ea"/>
                <a:cs typeface="+mj-cs"/>
                <a:sym typeface="Calibri"/>
              </a:rPr>
              <a:t>  </a:t>
            </a:r>
          </a:p>
          <a:p>
            <a:pPr>
              <a:defRPr sz="2800" b="1">
                <a:latin typeface="+mn-lt"/>
                <a:ea typeface="+mn-ea"/>
                <a:cs typeface="+mn-cs"/>
                <a:sym typeface="Helvetica"/>
              </a:defRPr>
            </a:pPr>
            <a:endParaRPr>
              <a:latin typeface="+mj-lt"/>
              <a:ea typeface="+mj-ea"/>
              <a:cs typeface="+mj-cs"/>
              <a:sym typeface="Calibri"/>
            </a:endParaRPr>
          </a:p>
          <a:p>
            <a:pPr>
              <a:defRPr sz="2800" b="1"/>
            </a:pPr>
            <a:r>
              <a:t/>
            </a:r>
            <a:br/>
            <a:endParaRPr/>
          </a:p>
        </p:txBody>
      </p:sp>
    </p:spTree>
  </p:cSld>
  <p:clrMapOvr>
    <a:masterClrMapping/>
  </p:clrMapOvr>
  <p:transition spd="med"/>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Rectángulo 1"/>
          <p:cNvSpPr txBox="1"/>
          <p:nvPr/>
        </p:nvSpPr>
        <p:spPr>
          <a:xfrm>
            <a:off x="779455" y="900209"/>
            <a:ext cx="7585090" cy="5946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100" b="1">
                <a:latin typeface="+mn-lt"/>
                <a:ea typeface="+mn-ea"/>
                <a:cs typeface="+mn-cs"/>
                <a:sym typeface="Helvetica"/>
              </a:defRPr>
            </a:pPr>
            <a:r>
              <a:t>LA HISTORIA</a:t>
            </a:r>
            <a:endParaRPr b="0"/>
          </a:p>
          <a:p>
            <a:pPr>
              <a:defRPr sz="2900" b="1">
                <a:latin typeface="+mn-lt"/>
                <a:ea typeface="+mn-ea"/>
                <a:cs typeface="+mn-cs"/>
                <a:sym typeface="Helvetica"/>
              </a:defRPr>
            </a:pPr>
            <a:endParaRPr b="0"/>
          </a:p>
          <a:p>
            <a:pPr>
              <a:lnSpc>
                <a:spcPts val="4600"/>
              </a:lnSpc>
              <a:defRPr sz="2700">
                <a:latin typeface="+mn-lt"/>
                <a:ea typeface="+mn-ea"/>
                <a:cs typeface="+mn-cs"/>
                <a:sym typeface="Helvetica"/>
              </a:defRPr>
            </a:pPr>
            <a:r>
              <a:t>1. convencer que eres el mejor para la ejecución del proyecto porque lograste superar algo  </a:t>
            </a:r>
          </a:p>
          <a:p>
            <a:pPr>
              <a:lnSpc>
                <a:spcPts val="4600"/>
              </a:lnSpc>
              <a:defRPr sz="2700">
                <a:latin typeface="+mn-lt"/>
                <a:ea typeface="+mn-ea"/>
                <a:cs typeface="+mn-cs"/>
                <a:sym typeface="Helvetica"/>
              </a:defRPr>
            </a:pPr>
            <a:endParaRPr/>
          </a:p>
          <a:p>
            <a:pPr>
              <a:lnSpc>
                <a:spcPts val="4600"/>
              </a:lnSpc>
              <a:defRPr sz="2700">
                <a:latin typeface="+mn-lt"/>
                <a:ea typeface="+mn-ea"/>
                <a:cs typeface="+mn-cs"/>
                <a:sym typeface="Helvetica"/>
              </a:defRPr>
            </a:pPr>
            <a:r>
              <a:t>2. expresar tu por qué y esa razón por la que nunca abandonarías y tendrás un compromiso irracional. </a:t>
            </a:r>
          </a:p>
          <a:p>
            <a:pPr>
              <a:defRPr sz="2700">
                <a:latin typeface="+mn-lt"/>
                <a:ea typeface="+mn-ea"/>
                <a:cs typeface="+mn-cs"/>
                <a:sym typeface="Helvetica"/>
              </a:defRPr>
            </a:pPr>
            <a:r>
              <a:t> </a:t>
            </a:r>
          </a:p>
          <a:p>
            <a:pPr>
              <a:defRPr sz="2800" b="1">
                <a:latin typeface="+mn-lt"/>
                <a:ea typeface="+mn-ea"/>
                <a:cs typeface="+mn-cs"/>
                <a:sym typeface="Helvetica"/>
              </a:defRPr>
            </a:pPr>
            <a:endParaRPr>
              <a:latin typeface="+mj-lt"/>
              <a:ea typeface="+mj-ea"/>
              <a:cs typeface="+mj-cs"/>
              <a:sym typeface="Calibri"/>
            </a:endParaRPr>
          </a:p>
          <a:p>
            <a:pPr>
              <a:defRPr sz="2800" b="1"/>
            </a:pPr>
            <a:r>
              <a:t/>
            </a:r>
            <a:br/>
            <a:endParaRPr/>
          </a:p>
        </p:txBody>
      </p:sp>
    </p:spTree>
  </p:cSld>
  <p:clrMapOvr>
    <a:masterClrMapping/>
  </p:clrMapOvr>
  <p:transition spd="med"/>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romperse los huesos es tremendamente doloroso y sanar toma mucho tiempo”"/>
          <p:cNvSpPr txBox="1"/>
          <p:nvPr/>
        </p:nvSpPr>
        <p:spPr>
          <a:xfrm>
            <a:off x="2217971" y="3065779"/>
            <a:ext cx="4708058" cy="726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000">
                <a:solidFill>
                  <a:srgbClr val="323333"/>
                </a:solidFill>
                <a:latin typeface="Source Sans Pro"/>
                <a:ea typeface="Source Sans Pro"/>
                <a:cs typeface="Source Sans Pro"/>
                <a:sym typeface="Source Sans Pro"/>
              </a:defRPr>
            </a:lvl1pPr>
          </a:lstStyle>
          <a:p>
            <a:r>
              <a:t>“romperse los huesos es tremendamente doloroso y sanar toma mucho tiempo”</a:t>
            </a:r>
          </a:p>
        </p:txBody>
      </p:sp>
    </p:spTree>
  </p:cSld>
  <p:clrMapOvr>
    <a:masterClrMapping/>
  </p:clrMapOvr>
  <p:transition spd="med"/>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La solución se basa en el uso de unas vendas con tecnología biomédica de punta, que tienen anestesia y enfrían la herida para aliviar el dolor, pero además, si las usas en el trayecto al hospital, el tiempo de curación se reduce en 4 semanas."/>
          <p:cNvSpPr txBox="1"/>
          <p:nvPr/>
        </p:nvSpPr>
        <p:spPr>
          <a:xfrm>
            <a:off x="2217971" y="2430779"/>
            <a:ext cx="4708058" cy="1996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000">
                <a:solidFill>
                  <a:srgbClr val="323333"/>
                </a:solidFill>
                <a:latin typeface="Source Sans Pro"/>
                <a:ea typeface="Source Sans Pro"/>
                <a:cs typeface="Source Sans Pro"/>
                <a:sym typeface="Source Sans Pro"/>
              </a:defRPr>
            </a:lvl1pPr>
          </a:lstStyle>
          <a:p>
            <a:r>
              <a:t>La solución se basa en el uso de unas vendas con tecnología biomédica de punta, que tienen anestesia y enfrían la herida para aliviar el dolor, pero además, si las usas en el trayecto al hospital, el tiempo de curación se reduce en 4 semanas.</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ángulo 1"/>
          <p:cNvSpPr txBox="1"/>
          <p:nvPr/>
        </p:nvSpPr>
        <p:spPr>
          <a:xfrm>
            <a:off x="1375959" y="2824208"/>
            <a:ext cx="5389031" cy="19389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4000" b="1" i="1">
                <a:solidFill>
                  <a:srgbClr val="535353"/>
                </a:solidFill>
                <a:latin typeface="Baron Neue"/>
                <a:ea typeface="Baron Neue"/>
                <a:cs typeface="Baron Neue"/>
                <a:sym typeface="Baron Neue"/>
              </a:defRPr>
            </a:pPr>
            <a:r>
              <a:rPr dirty="0">
                <a:latin typeface="Helvetica" pitchFamily="2" charset="0"/>
              </a:rPr>
              <a:t>Me </a:t>
            </a:r>
            <a:r>
              <a:rPr dirty="0" err="1">
                <a:latin typeface="Helvetica" pitchFamily="2" charset="0"/>
              </a:rPr>
              <a:t>dedico</a:t>
            </a:r>
            <a:r>
              <a:rPr dirty="0">
                <a:latin typeface="Helvetica" pitchFamily="2" charset="0"/>
              </a:rPr>
              <a:t> a la </a:t>
            </a:r>
            <a:r>
              <a:rPr dirty="0" err="1">
                <a:latin typeface="Helvetica" pitchFamily="2" charset="0"/>
              </a:rPr>
              <a:t>estadística</a:t>
            </a:r>
            <a:r>
              <a:rPr dirty="0">
                <a:latin typeface="Helvetica" pitchFamily="2" charset="0"/>
              </a:rPr>
              <a:t> y big data</a:t>
            </a:r>
            <a:endParaRPr dirty="0">
              <a:latin typeface="Helvetica" pitchFamily="2" charset="0"/>
              <a:ea typeface="+mn-ea"/>
              <a:cs typeface="+mn-cs"/>
              <a:sym typeface="Helvetica"/>
            </a:endParaRPr>
          </a:p>
          <a:p>
            <a:pPr>
              <a:defRPr sz="4000" i="1">
                <a:solidFill>
                  <a:srgbClr val="535353"/>
                </a:solidFill>
                <a:latin typeface="+mn-lt"/>
                <a:ea typeface="+mn-ea"/>
                <a:cs typeface="+mn-cs"/>
                <a:sym typeface="Helvetica"/>
              </a:defRPr>
            </a:pPr>
            <a:endParaRPr dirty="0">
              <a:latin typeface="Helvetica" pitchFamily="2" charset="0"/>
              <a:ea typeface="+mn-ea"/>
              <a:cs typeface="+mn-cs"/>
              <a:sym typeface="Helvetica"/>
            </a:endParaRPr>
          </a:p>
        </p:txBody>
      </p:sp>
    </p:spTree>
  </p:cSld>
  <p:clrMapOvr>
    <a:masterClrMapping/>
  </p:clrMapOvr>
  <p:transition spd="med"/>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El 70% de la población se rompe un hueso al menos una vez en su vida. Las fisuras más comunes tardan entre 4 y 18 semanas en sanar. Se estima que el 50% de la población que se rompe huesos sufre de un espasmo en el traslado al hospital que lleva al paciente al borde del desmayo. Además, el 98% de la población compra en promedio cuatro vendas de tela al mes.”"/>
          <p:cNvSpPr txBox="1"/>
          <p:nvPr/>
        </p:nvSpPr>
        <p:spPr>
          <a:xfrm>
            <a:off x="2433871" y="2240279"/>
            <a:ext cx="4708058" cy="3552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10000"/>
              </a:lnSpc>
              <a:defRPr sz="2000" i="1">
                <a:solidFill>
                  <a:srgbClr val="323333"/>
                </a:solidFill>
                <a:latin typeface="Source Sans Pro"/>
                <a:ea typeface="Source Sans Pro"/>
                <a:cs typeface="Source Sans Pro"/>
                <a:sym typeface="Source Sans Pro"/>
              </a:defRPr>
            </a:lvl1pPr>
          </a:lstStyle>
          <a:p>
            <a:r>
              <a:t>“El 70% de la población se rompe un hueso al menos una vez en su vida. Las fisuras más comunes tardan entre 4 y 18 semanas en sanar. Se estima que el 50% de la población que se rompe huesos sufre de un espasmo en el traslado al hospital que lleva al paciente al borde del desmayo. Además, el 98% de la población compra en promedio cuatro vendas de tela al mes.”</a:t>
            </a:r>
            <a:endParaRPr i="0"/>
          </a:p>
        </p:txBody>
      </p:sp>
      <p:sp>
        <p:nvSpPr>
          <p:cNvPr id="604" name="Rectángulo 1"/>
          <p:cNvSpPr txBox="1"/>
          <p:nvPr/>
        </p:nvSpPr>
        <p:spPr>
          <a:xfrm>
            <a:off x="715955" y="1166910"/>
            <a:ext cx="8143890" cy="916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5400" b="1">
                <a:latin typeface="+mn-lt"/>
                <a:ea typeface="+mn-ea"/>
                <a:cs typeface="+mn-cs"/>
                <a:sym typeface="Helvetica"/>
              </a:defRPr>
            </a:lvl1pPr>
          </a:lstStyle>
          <a:p>
            <a:r>
              <a:t>Enfoque técnico-lógico</a:t>
            </a:r>
          </a:p>
        </p:txBody>
      </p:sp>
    </p:spTree>
  </p:cSld>
  <p:clrMapOvr>
    <a:masterClrMapping/>
  </p:clrMapOvr>
  <p:transition spd="med"/>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Romperse un hueso es demasiado doloroso. Si tienes suerte, el hueso no atravesará la piel y no habrá sangre por todas partes.…"/>
          <p:cNvSpPr txBox="1"/>
          <p:nvPr/>
        </p:nvSpPr>
        <p:spPr>
          <a:xfrm>
            <a:off x="1846645" y="2151379"/>
            <a:ext cx="6075838" cy="3552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10000"/>
              </a:lnSpc>
              <a:defRPr sz="2000" i="1">
                <a:solidFill>
                  <a:srgbClr val="323333"/>
                </a:solidFill>
                <a:latin typeface="Source Sans Pro"/>
                <a:ea typeface="Source Sans Pro"/>
                <a:cs typeface="Source Sans Pro"/>
                <a:sym typeface="Source Sans Pro"/>
              </a:defRPr>
            </a:pPr>
            <a:r>
              <a:t>“Romperse un hueso es demasiado doloroso. Si tienes suerte, el hueso no atravesará la piel y no habrá sangre por todas partes. </a:t>
            </a:r>
          </a:p>
          <a:p>
            <a:pPr>
              <a:lnSpc>
                <a:spcPct val="110000"/>
              </a:lnSpc>
              <a:defRPr sz="2000" i="1">
                <a:solidFill>
                  <a:srgbClr val="323333"/>
                </a:solidFill>
                <a:latin typeface="Source Sans Pro"/>
                <a:ea typeface="Source Sans Pro"/>
                <a:cs typeface="Source Sans Pro"/>
                <a:sym typeface="Source Sans Pro"/>
              </a:defRPr>
            </a:pPr>
            <a:endParaRPr/>
          </a:p>
          <a:p>
            <a:pPr>
              <a:lnSpc>
                <a:spcPct val="110000"/>
              </a:lnSpc>
              <a:defRPr sz="2000" i="1">
                <a:solidFill>
                  <a:srgbClr val="323333"/>
                </a:solidFill>
                <a:latin typeface="Source Sans Pro"/>
                <a:ea typeface="Source Sans Pro"/>
                <a:cs typeface="Source Sans Pro"/>
                <a:sym typeface="Source Sans Pro"/>
              </a:defRPr>
            </a:pPr>
            <a:r>
              <a:t>Una vez que asimilas la situación, debes de acudir al hospital lo más rápido posible y el traslado es TREMENDAMENTE doloroso, lleno de gritos y con una venda mal amarrada a tu cuerpo, pides desesperadamente una solución al sufrimiento.”</a:t>
            </a:r>
            <a:endParaRPr i="0"/>
          </a:p>
        </p:txBody>
      </p:sp>
      <p:sp>
        <p:nvSpPr>
          <p:cNvPr id="607" name="Rectángulo 1"/>
          <p:cNvSpPr txBox="1"/>
          <p:nvPr/>
        </p:nvSpPr>
        <p:spPr>
          <a:xfrm>
            <a:off x="1757355" y="1205010"/>
            <a:ext cx="6901522" cy="916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5400" b="1">
                <a:latin typeface="+mn-lt"/>
                <a:ea typeface="+mn-ea"/>
                <a:cs typeface="+mn-cs"/>
                <a:sym typeface="Helvetica"/>
              </a:defRPr>
            </a:lvl1pPr>
          </a:lstStyle>
          <a:p>
            <a:r>
              <a:t>Enfoque emocional</a:t>
            </a:r>
          </a:p>
        </p:txBody>
      </p:sp>
    </p:spTree>
  </p:cSld>
  <p:clrMapOvr>
    <a:masterClrMapping/>
  </p:clrMapOvr>
  <p:transition spd="med"/>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Romperse un hueso es demasiado doloroso. Si tienes suerte, el hueso no atravesará la piel y no habrá sangre por todas partes.…"/>
          <p:cNvSpPr txBox="1"/>
          <p:nvPr/>
        </p:nvSpPr>
        <p:spPr>
          <a:xfrm>
            <a:off x="1783145" y="1605279"/>
            <a:ext cx="6625510" cy="42506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10000"/>
              </a:lnSpc>
              <a:defRPr sz="2000" i="1">
                <a:solidFill>
                  <a:srgbClr val="323333"/>
                </a:solidFill>
                <a:latin typeface="Source Sans Pro"/>
                <a:ea typeface="Source Sans Pro"/>
                <a:cs typeface="Source Sans Pro"/>
                <a:sym typeface="Source Sans Pro"/>
              </a:defRPr>
            </a:pPr>
            <a:r>
              <a:t>“Romperse un hueso es demasiado doloroso. Si tienes suerte, el hueso no atravesará la piel y no habrá sangre por todas partes. </a:t>
            </a:r>
          </a:p>
          <a:p>
            <a:pPr>
              <a:lnSpc>
                <a:spcPct val="110000"/>
              </a:lnSpc>
              <a:defRPr sz="2000" i="1">
                <a:solidFill>
                  <a:srgbClr val="323333"/>
                </a:solidFill>
                <a:latin typeface="Source Sans Pro"/>
                <a:ea typeface="Source Sans Pro"/>
                <a:cs typeface="Source Sans Pro"/>
                <a:sym typeface="Source Sans Pro"/>
              </a:defRPr>
            </a:pPr>
            <a:endParaRPr/>
          </a:p>
          <a:p>
            <a:pPr>
              <a:lnSpc>
                <a:spcPct val="110000"/>
              </a:lnSpc>
              <a:defRPr sz="2000" i="1">
                <a:solidFill>
                  <a:srgbClr val="323333"/>
                </a:solidFill>
                <a:latin typeface="Source Sans Pro"/>
                <a:ea typeface="Source Sans Pro"/>
                <a:cs typeface="Source Sans Pro"/>
                <a:sym typeface="Source Sans Pro"/>
              </a:defRPr>
            </a:pPr>
            <a:r>
              <a:t>Una vez que asimilas la situación, debes de acudir al hospital lo más rápido posible y el traslado es TREMENDAMENTE doloroso.</a:t>
            </a:r>
          </a:p>
          <a:p>
            <a:pPr>
              <a:lnSpc>
                <a:spcPct val="110000"/>
              </a:lnSpc>
              <a:defRPr sz="2000" i="1">
                <a:solidFill>
                  <a:srgbClr val="323333"/>
                </a:solidFill>
                <a:latin typeface="Source Sans Pro"/>
                <a:ea typeface="Source Sans Pro"/>
                <a:cs typeface="Source Sans Pro"/>
                <a:sym typeface="Source Sans Pro"/>
              </a:defRPr>
            </a:pPr>
            <a:endParaRPr/>
          </a:p>
          <a:p>
            <a:pPr>
              <a:lnSpc>
                <a:spcPct val="110000"/>
              </a:lnSpc>
              <a:defRPr sz="2000" i="1">
                <a:solidFill>
                  <a:srgbClr val="323333"/>
                </a:solidFill>
                <a:latin typeface="Source Sans Pro"/>
                <a:ea typeface="Source Sans Pro"/>
                <a:cs typeface="Source Sans Pro"/>
                <a:sym typeface="Source Sans Pro"/>
              </a:defRPr>
            </a:pPr>
            <a:r>
              <a:t>Se estima que el 50% de la población que se rompe huesos sufre de un espasmo en el traslado al hospital que lleva al paciente al borde del desmayo por lo TREMENDAMENTE doloroso que es la situación.”</a:t>
            </a:r>
            <a:endParaRPr i="0"/>
          </a:p>
        </p:txBody>
      </p:sp>
      <p:sp>
        <p:nvSpPr>
          <p:cNvPr id="610" name="Rectángulo 1"/>
          <p:cNvSpPr txBox="1"/>
          <p:nvPr/>
        </p:nvSpPr>
        <p:spPr>
          <a:xfrm>
            <a:off x="1757355" y="735110"/>
            <a:ext cx="6901522" cy="916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5400" b="1">
                <a:latin typeface="+mn-lt"/>
                <a:ea typeface="+mn-ea"/>
                <a:cs typeface="+mn-cs"/>
                <a:sym typeface="Helvetica"/>
              </a:defRPr>
            </a:lvl1pPr>
          </a:lstStyle>
          <a:p>
            <a:r>
              <a:t>Enfoque E.L. </a:t>
            </a:r>
          </a:p>
        </p:txBody>
      </p:sp>
    </p:spTree>
  </p:cSld>
  <p:clrMapOvr>
    <a:masterClrMapping/>
  </p:clrMapOvr>
  <p:transition spd="med"/>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Rectángulo 1"/>
          <p:cNvSpPr txBox="1"/>
          <p:nvPr/>
        </p:nvSpPr>
        <p:spPr>
          <a:xfrm>
            <a:off x="779455" y="785910"/>
            <a:ext cx="7585090" cy="3088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100" b="1">
                <a:latin typeface="+mn-lt"/>
                <a:ea typeface="+mn-ea"/>
                <a:cs typeface="+mn-cs"/>
                <a:sym typeface="Helvetica"/>
              </a:defRPr>
            </a:pPr>
            <a:r>
              <a:t>LA SOLUCIÓN</a:t>
            </a:r>
            <a:endParaRPr b="0"/>
          </a:p>
          <a:p>
            <a:pPr>
              <a:defRPr sz="2800">
                <a:latin typeface="+mn-lt"/>
                <a:ea typeface="+mn-ea"/>
                <a:cs typeface="+mn-cs"/>
                <a:sym typeface="Helvetica"/>
              </a:defRPr>
            </a:pPr>
            <a:endParaRPr b="0"/>
          </a:p>
          <a:p>
            <a:pPr>
              <a:defRPr sz="2800" b="1">
                <a:latin typeface="+mn-lt"/>
                <a:ea typeface="+mn-ea"/>
                <a:cs typeface="+mn-cs"/>
                <a:sym typeface="Helvetica"/>
              </a:defRPr>
            </a:pPr>
            <a:endParaRPr>
              <a:latin typeface="+mj-lt"/>
              <a:ea typeface="+mj-ea"/>
              <a:cs typeface="+mj-cs"/>
              <a:sym typeface="Calibri"/>
            </a:endParaRPr>
          </a:p>
          <a:p>
            <a:pPr>
              <a:defRPr sz="2800" b="1"/>
            </a:pPr>
            <a:r>
              <a:t/>
            </a:r>
            <a:br/>
            <a:endParaRPr/>
          </a:p>
        </p:txBody>
      </p:sp>
      <p:sp>
        <p:nvSpPr>
          <p:cNvPr id="613" name="Slide 2"/>
          <p:cNvSpPr txBox="1"/>
          <p:nvPr/>
        </p:nvSpPr>
        <p:spPr>
          <a:xfrm>
            <a:off x="816007" y="513079"/>
            <a:ext cx="1126919"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2 </a:t>
            </a:r>
          </a:p>
        </p:txBody>
      </p:sp>
    </p:spTree>
  </p:cSld>
  <p:clrMapOvr>
    <a:masterClrMapping/>
  </p:clrMapOvr>
  <p:transition spd="med"/>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 name="Imagen" descr="Imagen"/>
          <p:cNvPicPr>
            <a:picLocks noChangeAspect="1"/>
          </p:cNvPicPr>
          <p:nvPr/>
        </p:nvPicPr>
        <p:blipFill>
          <a:blip r:embed="rId2"/>
          <a:stretch>
            <a:fillRect/>
          </a:stretch>
        </p:blipFill>
        <p:spPr>
          <a:xfrm>
            <a:off x="2018158" y="103118"/>
            <a:ext cx="9144001" cy="6410960"/>
          </a:xfrm>
          <a:prstGeom prst="rect">
            <a:avLst/>
          </a:prstGeom>
          <a:ln w="12700">
            <a:miter lim="400000"/>
          </a:ln>
        </p:spPr>
      </p:pic>
      <p:sp>
        <p:nvSpPr>
          <p:cNvPr id="616" name="Rectángulo 1"/>
          <p:cNvSpPr txBox="1"/>
          <p:nvPr/>
        </p:nvSpPr>
        <p:spPr>
          <a:xfrm>
            <a:off x="639755" y="798610"/>
            <a:ext cx="7585090" cy="3088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100" b="1">
                <a:latin typeface="+mn-lt"/>
                <a:ea typeface="+mn-ea"/>
                <a:cs typeface="+mn-cs"/>
                <a:sym typeface="Helvetica"/>
              </a:defRPr>
            </a:pPr>
            <a:r>
              <a:t>EL HÉROE</a:t>
            </a:r>
            <a:endParaRPr b="0"/>
          </a:p>
          <a:p>
            <a:pPr>
              <a:defRPr sz="2800">
                <a:latin typeface="+mn-lt"/>
                <a:ea typeface="+mn-ea"/>
                <a:cs typeface="+mn-cs"/>
                <a:sym typeface="Helvetica"/>
              </a:defRPr>
            </a:pPr>
            <a:endParaRPr b="0"/>
          </a:p>
          <a:p>
            <a:pPr>
              <a:defRPr sz="2800" b="1">
                <a:latin typeface="+mn-lt"/>
                <a:ea typeface="+mn-ea"/>
                <a:cs typeface="+mn-cs"/>
                <a:sym typeface="Helvetica"/>
              </a:defRPr>
            </a:pPr>
            <a:endParaRPr>
              <a:latin typeface="+mj-lt"/>
              <a:ea typeface="+mj-ea"/>
              <a:cs typeface="+mj-cs"/>
              <a:sym typeface="Calibri"/>
            </a:endParaRPr>
          </a:p>
          <a:p>
            <a:pPr>
              <a:defRPr sz="2800" b="1"/>
            </a:pPr>
            <a:r>
              <a:t/>
            </a:r>
            <a:br/>
            <a:endParaRPr/>
          </a:p>
        </p:txBody>
      </p:sp>
    </p:spTree>
  </p:cSld>
  <p:clrMapOvr>
    <a:masterClrMapping/>
  </p:clrMapOvr>
  <p:transition spd="med"/>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8" name="Imagen" descr="Imagen"/>
          <p:cNvPicPr>
            <a:picLocks noChangeAspect="1"/>
          </p:cNvPicPr>
          <p:nvPr/>
        </p:nvPicPr>
        <p:blipFill>
          <a:blip r:embed="rId2"/>
          <a:stretch>
            <a:fillRect/>
          </a:stretch>
        </p:blipFill>
        <p:spPr>
          <a:xfrm>
            <a:off x="0" y="1040393"/>
            <a:ext cx="9144000" cy="5249892"/>
          </a:xfrm>
          <a:prstGeom prst="rect">
            <a:avLst/>
          </a:prstGeom>
          <a:ln w="12700">
            <a:miter lim="400000"/>
          </a:ln>
        </p:spPr>
      </p:pic>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0" name="Imagen" descr="Imagen"/>
          <p:cNvPicPr>
            <a:picLocks noChangeAspect="1"/>
          </p:cNvPicPr>
          <p:nvPr/>
        </p:nvPicPr>
        <p:blipFill>
          <a:blip r:embed="rId2"/>
          <a:stretch>
            <a:fillRect/>
          </a:stretch>
        </p:blipFill>
        <p:spPr>
          <a:xfrm>
            <a:off x="0" y="1022449"/>
            <a:ext cx="9144000" cy="4813102"/>
          </a:xfrm>
          <a:prstGeom prst="rect">
            <a:avLst/>
          </a:prstGeom>
          <a:ln w="12700">
            <a:miter lim="400000"/>
          </a:ln>
        </p:spPr>
      </p:pic>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Rectángulo 1"/>
          <p:cNvSpPr txBox="1"/>
          <p:nvPr/>
        </p:nvSpPr>
        <p:spPr>
          <a:xfrm>
            <a:off x="779455" y="785910"/>
            <a:ext cx="7585090" cy="3088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100" b="1">
                <a:latin typeface="+mn-lt"/>
                <a:ea typeface="+mn-ea"/>
                <a:cs typeface="+mn-cs"/>
                <a:sym typeface="Helvetica"/>
              </a:defRPr>
            </a:pPr>
            <a:r>
              <a:t>LA SOLUCIÓN</a:t>
            </a:r>
            <a:endParaRPr b="0"/>
          </a:p>
          <a:p>
            <a:pPr>
              <a:defRPr sz="2800">
                <a:latin typeface="+mn-lt"/>
                <a:ea typeface="+mn-ea"/>
                <a:cs typeface="+mn-cs"/>
                <a:sym typeface="Helvetica"/>
              </a:defRPr>
            </a:pPr>
            <a:endParaRPr b="0"/>
          </a:p>
          <a:p>
            <a:pPr>
              <a:defRPr sz="2800" b="1">
                <a:latin typeface="+mn-lt"/>
                <a:ea typeface="+mn-ea"/>
                <a:cs typeface="+mn-cs"/>
                <a:sym typeface="Helvetica"/>
              </a:defRPr>
            </a:pPr>
            <a:endParaRPr>
              <a:latin typeface="+mj-lt"/>
              <a:ea typeface="+mj-ea"/>
              <a:cs typeface="+mj-cs"/>
              <a:sym typeface="Calibri"/>
            </a:endParaRPr>
          </a:p>
          <a:p>
            <a:pPr>
              <a:defRPr sz="2800" b="1"/>
            </a:pPr>
            <a:r>
              <a:t/>
            </a:r>
            <a:br/>
            <a:endParaRPr/>
          </a:p>
        </p:txBody>
      </p:sp>
      <p:pic>
        <p:nvPicPr>
          <p:cNvPr id="623" name="Imagen" descr="Imagen"/>
          <p:cNvPicPr>
            <a:picLocks noChangeAspect="1"/>
          </p:cNvPicPr>
          <p:nvPr/>
        </p:nvPicPr>
        <p:blipFill>
          <a:blip r:embed="rId2"/>
          <a:srcRect l="15890" t="47367" r="17192" b="13713"/>
          <a:stretch>
            <a:fillRect/>
          </a:stretch>
        </p:blipFill>
        <p:spPr>
          <a:xfrm>
            <a:off x="3257136" y="3113655"/>
            <a:ext cx="3056677" cy="1257343"/>
          </a:xfrm>
          <a:prstGeom prst="rect">
            <a:avLst/>
          </a:prstGeom>
          <a:ln w="12700">
            <a:miter lim="400000"/>
          </a:ln>
        </p:spPr>
      </p:pic>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Rectángulo 1"/>
          <p:cNvSpPr txBox="1"/>
          <p:nvPr/>
        </p:nvSpPr>
        <p:spPr>
          <a:xfrm>
            <a:off x="779455" y="785910"/>
            <a:ext cx="7585090" cy="4384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100" b="1">
                <a:latin typeface="+mn-lt"/>
                <a:ea typeface="+mn-ea"/>
                <a:cs typeface="+mn-cs"/>
                <a:sym typeface="Helvetica"/>
              </a:defRPr>
            </a:pPr>
            <a:r>
              <a:t>LA SOLUCIÓN</a:t>
            </a:r>
            <a:endParaRPr b="0"/>
          </a:p>
          <a:p>
            <a:pPr>
              <a:defRPr sz="2800">
                <a:latin typeface="+mn-lt"/>
                <a:ea typeface="+mn-ea"/>
                <a:cs typeface="+mn-cs"/>
                <a:sym typeface="Helvetica"/>
              </a:defRPr>
            </a:pPr>
            <a:endParaRPr b="0"/>
          </a:p>
          <a:p>
            <a:pPr>
              <a:defRPr sz="2800">
                <a:latin typeface="+mn-lt"/>
                <a:ea typeface="+mn-ea"/>
                <a:cs typeface="+mn-cs"/>
                <a:sym typeface="Helvetica"/>
              </a:defRPr>
            </a:pPr>
            <a:r>
              <a:t>¿Cómo resuelve el problema, cuál es el beneficio únicos o el más importante que aporta esta solución?.</a:t>
            </a:r>
          </a:p>
          <a:p>
            <a:pPr>
              <a:defRPr sz="2800" b="1">
                <a:latin typeface="+mn-lt"/>
                <a:ea typeface="+mn-ea"/>
                <a:cs typeface="+mn-cs"/>
                <a:sym typeface="Helvetica"/>
              </a:defRPr>
            </a:pPr>
            <a:endParaRPr>
              <a:latin typeface="+mj-lt"/>
              <a:ea typeface="+mj-ea"/>
              <a:cs typeface="+mj-cs"/>
              <a:sym typeface="Calibri"/>
            </a:endParaRPr>
          </a:p>
          <a:p>
            <a:pPr>
              <a:defRPr sz="2800" b="1"/>
            </a:pPr>
            <a:r>
              <a:t/>
            </a:r>
            <a:br/>
            <a:endParaRP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7" name="Imagen" descr="Imagen"/>
          <p:cNvPicPr>
            <a:picLocks noChangeAspect="1"/>
          </p:cNvPicPr>
          <p:nvPr/>
        </p:nvPicPr>
        <p:blipFill>
          <a:blip r:embed="rId2"/>
          <a:srcRect t="2207" b="2207"/>
          <a:stretch>
            <a:fillRect/>
          </a:stretch>
        </p:blipFill>
        <p:spPr>
          <a:xfrm>
            <a:off x="2475085" y="1825624"/>
            <a:ext cx="4473230" cy="3206835"/>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Rectángulo 1"/>
          <p:cNvSpPr txBox="1"/>
          <p:nvPr/>
        </p:nvSpPr>
        <p:spPr>
          <a:xfrm>
            <a:off x="873837" y="2926079"/>
            <a:ext cx="7396326" cy="1005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6000" b="1">
                <a:latin typeface="Baron Neue"/>
                <a:ea typeface="Baron Neue"/>
                <a:cs typeface="Baron Neue"/>
                <a:sym typeface="Baron Neue"/>
              </a:defRPr>
            </a:lvl1pPr>
          </a:lstStyle>
          <a:p>
            <a:r>
              <a:rPr dirty="0">
                <a:latin typeface="Helvetica" pitchFamily="2" charset="0"/>
              </a:rPr>
              <a:t>No es lo que </a:t>
            </a:r>
            <a:r>
              <a:rPr dirty="0" err="1">
                <a:latin typeface="Helvetica" pitchFamily="2" charset="0"/>
              </a:rPr>
              <a:t>haces</a:t>
            </a:r>
            <a:endParaRPr dirty="0">
              <a:latin typeface="Helvetica" pitchFamily="2" charset="0"/>
            </a:endParaRPr>
          </a:p>
        </p:txBody>
      </p:sp>
      <p:sp>
        <p:nvSpPr>
          <p:cNvPr id="187" name="Texto"/>
          <p:cNvSpPr txBox="1"/>
          <p:nvPr/>
        </p:nvSpPr>
        <p:spPr>
          <a:xfrm>
            <a:off x="2858809" y="6291308"/>
            <a:ext cx="1422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2800"/>
              </a:lnSpc>
              <a:defRPr sz="1200" u="sng">
                <a:solidFill>
                  <a:srgbClr val="0000FF"/>
                </a:solidFill>
                <a:uFill>
                  <a:solidFill>
                    <a:srgbClr val="0000FF"/>
                  </a:solidFill>
                </a:uFill>
                <a:latin typeface="Times"/>
                <a:ea typeface="Times"/>
                <a:cs typeface="Times"/>
                <a:sym typeface="Times"/>
                <a:hlinkClick r:id="rId2"/>
              </a:defRPr>
            </a:lvl1pPr>
          </a:lstStyle>
          <a:p>
            <a:pPr>
              <a:defRPr>
                <a:solidFill>
                  <a:srgbClr val="0000EE"/>
                </a:solidFill>
                <a:uFillTx/>
              </a:defRPr>
            </a:pPr>
            <a:r>
              <a:rPr>
                <a:solidFill>
                  <a:srgbClr val="0000FF"/>
                </a:solidFill>
                <a:uFill>
                  <a:solidFill>
                    <a:srgbClr val="0000FF"/>
                  </a:solidFill>
                </a:uFill>
                <a:hlinkClick r:id="rId2"/>
              </a:rPr>
              <a:t> </a:t>
            </a:r>
          </a:p>
        </p:txBody>
      </p:sp>
    </p:spTree>
  </p:cSld>
  <p:clrMapOvr>
    <a:masterClrMapping/>
  </p:clrMapOvr>
  <p:transition spd="med"/>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Pensando en ayudar a la gente inventamos Iron Bone, una venda hecha de polímeros de micro partículas inteligentes el cual permite provisionalmente que la persona vende la herida al momento del accidente.…"/>
          <p:cNvSpPr txBox="1"/>
          <p:nvPr/>
        </p:nvSpPr>
        <p:spPr>
          <a:xfrm>
            <a:off x="1938908" y="2564129"/>
            <a:ext cx="5817195" cy="3266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i="1">
                <a:solidFill>
                  <a:srgbClr val="323333"/>
                </a:solidFill>
                <a:latin typeface="Source Sans Pro"/>
                <a:ea typeface="Source Sans Pro"/>
                <a:cs typeface="Source Sans Pro"/>
                <a:sym typeface="Source Sans Pro"/>
              </a:defRPr>
            </a:pPr>
            <a:r>
              <a:t>“Pensando en ayudar a la gente inventamos </a:t>
            </a:r>
            <a:r>
              <a:rPr i="0"/>
              <a:t>Iron Bone</a:t>
            </a:r>
            <a:r>
              <a:t>, una venda hecha de polímeros de micro partículas inteligentes el cual permite provisionalmente que la persona vende la herida al momento del accidente.</a:t>
            </a:r>
          </a:p>
          <a:p>
            <a:pPr>
              <a:defRPr sz="2000" i="1">
                <a:solidFill>
                  <a:srgbClr val="323333"/>
                </a:solidFill>
                <a:latin typeface="Source Sans Pro"/>
                <a:ea typeface="Source Sans Pro"/>
                <a:cs typeface="Source Sans Pro"/>
                <a:sym typeface="Source Sans Pro"/>
              </a:defRPr>
            </a:pPr>
            <a:endParaRPr/>
          </a:p>
          <a:p>
            <a:pPr>
              <a:defRPr sz="2000" i="1">
                <a:solidFill>
                  <a:srgbClr val="323333"/>
                </a:solidFill>
                <a:latin typeface="Source Sans Pro"/>
                <a:ea typeface="Source Sans Pro"/>
                <a:cs typeface="Source Sans Pro"/>
                <a:sym typeface="Source Sans Pro"/>
              </a:defRPr>
            </a:pPr>
            <a:r>
              <a:t>la tecnología que desarrollamos alivia el dolor al entrar en contacto con la herida, anestesiando la zona afectada con tal de evitar que el paciente sufra en su trayecto al hospital, además reduce el tiempo de curación a tres o cuatro semanas”</a:t>
            </a:r>
          </a:p>
        </p:txBody>
      </p:sp>
      <p:sp>
        <p:nvSpPr>
          <p:cNvPr id="630" name="Rectángulo 1"/>
          <p:cNvSpPr txBox="1"/>
          <p:nvPr/>
        </p:nvSpPr>
        <p:spPr>
          <a:xfrm>
            <a:off x="1289241" y="1535210"/>
            <a:ext cx="8143890" cy="916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5400" b="1">
                <a:latin typeface="+mn-lt"/>
                <a:ea typeface="+mn-ea"/>
                <a:cs typeface="+mn-cs"/>
                <a:sym typeface="Helvetica"/>
              </a:defRPr>
            </a:lvl1pPr>
          </a:lstStyle>
          <a:p>
            <a:r>
              <a:t>Enfoque E.L.</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2" name="Imagen" descr="Imagen"/>
          <p:cNvPicPr>
            <a:picLocks noChangeAspect="1"/>
          </p:cNvPicPr>
          <p:nvPr/>
        </p:nvPicPr>
        <p:blipFill>
          <a:blip r:embed="rId2"/>
          <a:stretch>
            <a:fillRect/>
          </a:stretch>
        </p:blipFill>
        <p:spPr>
          <a:xfrm>
            <a:off x="-13048" y="963221"/>
            <a:ext cx="9170096" cy="5158179"/>
          </a:xfrm>
          <a:prstGeom prst="rect">
            <a:avLst/>
          </a:prstGeom>
          <a:ln w="12700">
            <a:miter lim="400000"/>
          </a:ln>
        </p:spPr>
      </p:pic>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Rectángulo 1"/>
          <p:cNvSpPr txBox="1"/>
          <p:nvPr/>
        </p:nvSpPr>
        <p:spPr>
          <a:xfrm>
            <a:off x="1262055" y="1370109"/>
            <a:ext cx="7585090" cy="3063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900" b="1">
                <a:latin typeface="+mn-lt"/>
                <a:ea typeface="+mn-ea"/>
                <a:cs typeface="+mn-cs"/>
                <a:sym typeface="Helvetica"/>
              </a:defRPr>
            </a:pPr>
            <a:r>
              <a:t>PRODUCTO</a:t>
            </a:r>
            <a:endParaRPr b="0"/>
          </a:p>
          <a:p>
            <a:pPr>
              <a:defRPr sz="2800">
                <a:latin typeface="+mn-lt"/>
                <a:ea typeface="+mn-ea"/>
                <a:cs typeface="+mn-cs"/>
                <a:sym typeface="Helvetica"/>
              </a:defRPr>
            </a:pPr>
            <a:endParaRPr b="0"/>
          </a:p>
          <a:p>
            <a:pPr>
              <a:defRPr sz="2800">
                <a:latin typeface="+mn-lt"/>
                <a:ea typeface="+mn-ea"/>
                <a:cs typeface="+mn-cs"/>
                <a:sym typeface="Helvetica"/>
              </a:defRPr>
            </a:pPr>
            <a:endParaRPr>
              <a:latin typeface="+mj-lt"/>
              <a:ea typeface="+mj-ea"/>
              <a:cs typeface="+mj-cs"/>
              <a:sym typeface="Calibri"/>
            </a:endParaRPr>
          </a:p>
          <a:p>
            <a:pPr>
              <a:defRPr sz="2800" b="1"/>
            </a:pPr>
            <a:r>
              <a:t/>
            </a:r>
            <a:br/>
            <a:endParaRPr/>
          </a:p>
        </p:txBody>
      </p:sp>
      <p:sp>
        <p:nvSpPr>
          <p:cNvPr id="635" name="Slide 3"/>
          <p:cNvSpPr txBox="1"/>
          <p:nvPr/>
        </p:nvSpPr>
        <p:spPr>
          <a:xfrm>
            <a:off x="1298607" y="1097279"/>
            <a:ext cx="1126919"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3 </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Rectángulo 1"/>
          <p:cNvSpPr txBox="1"/>
          <p:nvPr/>
        </p:nvSpPr>
        <p:spPr>
          <a:xfrm>
            <a:off x="1262055" y="1370109"/>
            <a:ext cx="7585090" cy="3063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900" b="1">
                <a:latin typeface="+mn-lt"/>
                <a:ea typeface="+mn-ea"/>
                <a:cs typeface="+mn-cs"/>
                <a:sym typeface="Helvetica"/>
              </a:defRPr>
            </a:pPr>
            <a:r>
              <a:t>PRODUCTO</a:t>
            </a:r>
            <a:endParaRPr b="0"/>
          </a:p>
          <a:p>
            <a:pPr>
              <a:defRPr sz="2800">
                <a:latin typeface="+mn-lt"/>
                <a:ea typeface="+mn-ea"/>
                <a:cs typeface="+mn-cs"/>
                <a:sym typeface="Helvetica"/>
              </a:defRPr>
            </a:pPr>
            <a:endParaRPr b="0"/>
          </a:p>
          <a:p>
            <a:pPr>
              <a:defRPr sz="2800">
                <a:latin typeface="+mn-lt"/>
                <a:ea typeface="+mn-ea"/>
                <a:cs typeface="+mn-cs"/>
                <a:sym typeface="Helvetica"/>
              </a:defRPr>
            </a:pPr>
            <a:endParaRPr>
              <a:latin typeface="+mj-lt"/>
              <a:ea typeface="+mj-ea"/>
              <a:cs typeface="+mj-cs"/>
              <a:sym typeface="Calibri"/>
            </a:endParaRPr>
          </a:p>
          <a:p>
            <a:pPr>
              <a:defRPr sz="2800" b="1"/>
            </a:pPr>
            <a:r>
              <a:t/>
            </a:r>
            <a:br/>
            <a:endParaRPr/>
          </a:p>
        </p:txBody>
      </p:sp>
      <p:sp>
        <p:nvSpPr>
          <p:cNvPr id="638" name="Slide 3"/>
          <p:cNvSpPr txBox="1"/>
          <p:nvPr/>
        </p:nvSpPr>
        <p:spPr>
          <a:xfrm>
            <a:off x="1298607" y="1097279"/>
            <a:ext cx="1126919"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3 </a:t>
            </a:r>
          </a:p>
        </p:txBody>
      </p:sp>
      <p:sp>
        <p:nvSpPr>
          <p:cNvPr id="639" name="Muestra cómo funciona tu producto o servicio. Puede ser un prototipo o, si aún no lo tienes, ten a la mano imágenes y/o videos para explicar cómo funciona.…"/>
          <p:cNvSpPr txBox="1"/>
          <p:nvPr/>
        </p:nvSpPr>
        <p:spPr>
          <a:xfrm>
            <a:off x="2181475" y="2684779"/>
            <a:ext cx="5263650" cy="2313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a:solidFill>
                  <a:srgbClr val="323333"/>
                </a:solidFill>
                <a:latin typeface="Source Sans Pro"/>
                <a:ea typeface="Source Sans Pro"/>
                <a:cs typeface="Source Sans Pro"/>
                <a:sym typeface="Source Sans Pro"/>
              </a:defRPr>
            </a:pPr>
            <a:r>
              <a:t>Muestra cómo funciona tu producto o servicio. Puede ser un prototipo o, si aún no lo tienes, ten a la mano imágenes y/o videos para explicar cómo funciona. </a:t>
            </a:r>
          </a:p>
          <a:p>
            <a:pPr>
              <a:defRPr sz="2000">
                <a:solidFill>
                  <a:srgbClr val="323333"/>
                </a:solidFill>
                <a:latin typeface="Source Sans Pro"/>
                <a:ea typeface="Source Sans Pro"/>
                <a:cs typeface="Source Sans Pro"/>
                <a:sym typeface="Source Sans Pro"/>
              </a:defRPr>
            </a:pPr>
            <a:endParaRPr/>
          </a:p>
          <a:p>
            <a:pPr>
              <a:defRPr sz="2000">
                <a:solidFill>
                  <a:srgbClr val="323333"/>
                </a:solidFill>
                <a:latin typeface="Source Sans Pro"/>
                <a:ea typeface="Source Sans Pro"/>
                <a:cs typeface="Source Sans Pro"/>
                <a:sym typeface="Source Sans Pro"/>
              </a:defRPr>
            </a:pPr>
            <a:r>
              <a:t>De ser necesario muestra lo práctico y fácil que es utilizarlo con una demostración. </a:t>
            </a: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Rectángulo 1"/>
          <p:cNvSpPr txBox="1"/>
          <p:nvPr/>
        </p:nvSpPr>
        <p:spPr>
          <a:xfrm>
            <a:off x="779455" y="785910"/>
            <a:ext cx="7585090" cy="3355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000" b="1">
                <a:latin typeface="+mn-lt"/>
                <a:ea typeface="+mn-ea"/>
                <a:cs typeface="+mn-cs"/>
                <a:sym typeface="Helvetica"/>
              </a:defRPr>
            </a:pPr>
            <a:r>
              <a:t>CLIENTE IDEAL</a:t>
            </a:r>
            <a:endParaRPr b="0"/>
          </a:p>
          <a:p>
            <a:pPr>
              <a:defRPr sz="2800">
                <a:latin typeface="+mn-lt"/>
                <a:ea typeface="+mn-ea"/>
                <a:cs typeface="+mn-cs"/>
                <a:sym typeface="Helvetica"/>
              </a:defRPr>
            </a:pPr>
            <a:endParaRPr b="0"/>
          </a:p>
          <a:p>
            <a:pPr>
              <a:defRPr sz="2800" b="1">
                <a:latin typeface="+mn-lt"/>
                <a:ea typeface="+mn-ea"/>
                <a:cs typeface="+mn-cs"/>
                <a:sym typeface="Helvetica"/>
              </a:defRPr>
            </a:pPr>
            <a:endParaRPr b="0"/>
          </a:p>
          <a:p>
            <a:pPr>
              <a:defRPr sz="2800">
                <a:latin typeface="+mn-lt"/>
                <a:ea typeface="+mn-ea"/>
                <a:cs typeface="+mn-cs"/>
                <a:sym typeface="Helvetica"/>
              </a:defRPr>
            </a:pPr>
            <a:endParaRPr>
              <a:latin typeface="+mj-lt"/>
              <a:ea typeface="+mj-ea"/>
              <a:cs typeface="+mj-cs"/>
              <a:sym typeface="Calibri"/>
            </a:endParaRPr>
          </a:p>
          <a:p>
            <a:pPr>
              <a:defRPr sz="2800" b="1"/>
            </a:pPr>
            <a:r>
              <a:t/>
            </a:r>
            <a:br/>
            <a:endParaRPr/>
          </a:p>
        </p:txBody>
      </p:sp>
      <p:sp>
        <p:nvSpPr>
          <p:cNvPr id="642" name="Slide 4"/>
          <p:cNvSpPr txBox="1"/>
          <p:nvPr/>
        </p:nvSpPr>
        <p:spPr>
          <a:xfrm>
            <a:off x="874769" y="474980"/>
            <a:ext cx="1349262" cy="523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800" b="1">
                <a:latin typeface="+mn-lt"/>
                <a:ea typeface="+mn-ea"/>
                <a:cs typeface="+mn-cs"/>
                <a:sym typeface="Helvetica"/>
              </a:defRPr>
            </a:lvl1pPr>
          </a:lstStyle>
          <a:p>
            <a:r>
              <a:t>Slide 4 </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Rectángulo 1"/>
          <p:cNvSpPr txBox="1"/>
          <p:nvPr/>
        </p:nvSpPr>
        <p:spPr>
          <a:xfrm>
            <a:off x="779455" y="785910"/>
            <a:ext cx="7585090" cy="5082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000" b="1">
                <a:latin typeface="+mn-lt"/>
                <a:ea typeface="+mn-ea"/>
                <a:cs typeface="+mn-cs"/>
                <a:sym typeface="Helvetica"/>
              </a:defRPr>
            </a:pPr>
            <a:r>
              <a:t>CLIENTE IDEAL</a:t>
            </a:r>
            <a:endParaRPr b="0"/>
          </a:p>
          <a:p>
            <a:pPr>
              <a:defRPr sz="2800">
                <a:latin typeface="+mn-lt"/>
                <a:ea typeface="+mn-ea"/>
                <a:cs typeface="+mn-cs"/>
                <a:sym typeface="Helvetica"/>
              </a:defRPr>
            </a:pPr>
            <a:endParaRPr b="0"/>
          </a:p>
          <a:p>
            <a:pPr>
              <a:defRPr sz="2800" b="1">
                <a:latin typeface="+mn-lt"/>
                <a:ea typeface="+mn-ea"/>
                <a:cs typeface="+mn-cs"/>
                <a:sym typeface="Helvetica"/>
              </a:defRPr>
            </a:pPr>
            <a:r>
              <a:rPr b="0"/>
              <a:t>¿Quién es mi comprador?, ¿dónde lo encuentro?,  ¿dónde compra, qué edad y comportamiento presenta?¿cuáles son sus sueños, qué le duele, qué lo motiva?  </a:t>
            </a:r>
          </a:p>
          <a:p>
            <a:pPr>
              <a:defRPr sz="2800" b="1">
                <a:latin typeface="+mn-lt"/>
                <a:ea typeface="+mn-ea"/>
                <a:cs typeface="+mn-cs"/>
                <a:sym typeface="Helvetica"/>
              </a:defRPr>
            </a:pPr>
            <a:endParaRPr b="0"/>
          </a:p>
          <a:p>
            <a:pPr>
              <a:defRPr sz="2800">
                <a:latin typeface="+mn-lt"/>
                <a:ea typeface="+mn-ea"/>
                <a:cs typeface="+mn-cs"/>
                <a:sym typeface="Helvetica"/>
              </a:defRPr>
            </a:pPr>
            <a:endParaRPr>
              <a:latin typeface="+mj-lt"/>
              <a:ea typeface="+mj-ea"/>
              <a:cs typeface="+mj-cs"/>
              <a:sym typeface="Calibri"/>
            </a:endParaRPr>
          </a:p>
          <a:p>
            <a:pPr>
              <a:defRPr sz="2800" b="1"/>
            </a:pPr>
            <a:r>
              <a:t/>
            </a:r>
            <a:br/>
            <a:endParaRPr/>
          </a:p>
        </p:txBody>
      </p:sp>
      <p:sp>
        <p:nvSpPr>
          <p:cNvPr id="645" name="Slide 4"/>
          <p:cNvSpPr txBox="1"/>
          <p:nvPr/>
        </p:nvSpPr>
        <p:spPr>
          <a:xfrm>
            <a:off x="874769" y="474980"/>
            <a:ext cx="1349262" cy="523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800" b="1">
                <a:latin typeface="+mn-lt"/>
                <a:ea typeface="+mn-ea"/>
                <a:cs typeface="+mn-cs"/>
                <a:sym typeface="Helvetica"/>
              </a:defRPr>
            </a:lvl1pPr>
          </a:lstStyle>
          <a:p>
            <a:r>
              <a:t>Slide 4 </a:t>
            </a: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Rectángulo 1"/>
          <p:cNvSpPr txBox="1"/>
          <p:nvPr/>
        </p:nvSpPr>
        <p:spPr>
          <a:xfrm>
            <a:off x="1008055" y="1484409"/>
            <a:ext cx="7585090" cy="3482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900" b="1">
                <a:latin typeface="+mn-lt"/>
                <a:ea typeface="+mn-ea"/>
                <a:cs typeface="+mn-cs"/>
                <a:sym typeface="Helvetica"/>
              </a:defRPr>
            </a:pPr>
            <a:r>
              <a:t>COMPETENCIA</a:t>
            </a:r>
            <a:endParaRPr b="0"/>
          </a:p>
          <a:p>
            <a:pPr>
              <a:defRPr sz="2800">
                <a:latin typeface="+mn-lt"/>
                <a:ea typeface="+mn-ea"/>
                <a:cs typeface="+mn-cs"/>
                <a:sym typeface="Helvetica"/>
              </a:defRPr>
            </a:pPr>
            <a:endParaRPr b="0"/>
          </a:p>
          <a:p>
            <a:pPr>
              <a:defRPr sz="2800">
                <a:latin typeface="+mn-lt"/>
                <a:ea typeface="+mn-ea"/>
                <a:cs typeface="+mn-cs"/>
                <a:sym typeface="Helvetica"/>
              </a:defRPr>
            </a:pPr>
            <a:endParaRPr b="0"/>
          </a:p>
          <a:p>
            <a:pPr>
              <a:defRPr sz="2800">
                <a:latin typeface="+mn-lt"/>
                <a:ea typeface="+mn-ea"/>
                <a:cs typeface="+mn-cs"/>
                <a:sym typeface="Helvetica"/>
              </a:defRPr>
            </a:pPr>
            <a:r>
              <a:t> </a:t>
            </a:r>
            <a:endParaRPr>
              <a:latin typeface="+mj-lt"/>
              <a:ea typeface="+mj-ea"/>
              <a:cs typeface="+mj-cs"/>
              <a:sym typeface="Calibri"/>
            </a:endParaRPr>
          </a:p>
          <a:p>
            <a:pPr>
              <a:defRPr sz="2800" b="1"/>
            </a:pPr>
            <a:r>
              <a:t/>
            </a:r>
            <a:br/>
            <a:endParaRPr/>
          </a:p>
        </p:txBody>
      </p:sp>
      <p:sp>
        <p:nvSpPr>
          <p:cNvPr id="648" name="Slide 5"/>
          <p:cNvSpPr txBox="1"/>
          <p:nvPr/>
        </p:nvSpPr>
        <p:spPr>
          <a:xfrm>
            <a:off x="1044607" y="1211579"/>
            <a:ext cx="1126919"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5 </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Rectángulo 1"/>
          <p:cNvSpPr txBox="1"/>
          <p:nvPr/>
        </p:nvSpPr>
        <p:spPr>
          <a:xfrm>
            <a:off x="1008055" y="1484409"/>
            <a:ext cx="7585090" cy="5082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900" b="1">
                <a:latin typeface="+mn-lt"/>
                <a:ea typeface="+mn-ea"/>
                <a:cs typeface="+mn-cs"/>
                <a:sym typeface="Helvetica"/>
              </a:defRPr>
            </a:pPr>
            <a:r>
              <a:t>COMPETENCIA</a:t>
            </a:r>
            <a:endParaRPr b="0"/>
          </a:p>
          <a:p>
            <a:pPr>
              <a:defRPr sz="2800">
                <a:latin typeface="+mn-lt"/>
                <a:ea typeface="+mn-ea"/>
                <a:cs typeface="+mn-cs"/>
                <a:sym typeface="Helvetica"/>
              </a:defRPr>
            </a:pPr>
            <a:endParaRPr b="0"/>
          </a:p>
          <a:p>
            <a:pPr>
              <a:defRPr sz="2700">
                <a:latin typeface="+mn-lt"/>
                <a:ea typeface="+mn-ea"/>
                <a:cs typeface="+mn-cs"/>
                <a:sym typeface="Helvetica"/>
              </a:defRPr>
            </a:pPr>
            <a:r>
              <a:t>¿Qué tanta competencia hay en el mercado?, ¿Quién vende algo que sea parecido? </a:t>
            </a:r>
          </a:p>
          <a:p>
            <a:pPr>
              <a:defRPr sz="2700">
                <a:latin typeface="+mn-lt"/>
                <a:ea typeface="+mn-ea"/>
                <a:cs typeface="+mn-cs"/>
                <a:sym typeface="Helvetica"/>
              </a:defRPr>
            </a:pPr>
            <a:endParaRPr/>
          </a:p>
          <a:p>
            <a:pPr>
              <a:defRPr sz="2700">
                <a:latin typeface="+mn-lt"/>
                <a:ea typeface="+mn-ea"/>
                <a:cs typeface="+mn-cs"/>
                <a:sym typeface="Helvetica"/>
              </a:defRPr>
            </a:pPr>
            <a:r>
              <a:t>IDENTIFICA: Cantidad y Zona.</a:t>
            </a:r>
          </a:p>
          <a:p>
            <a:pPr>
              <a:defRPr sz="2700">
                <a:latin typeface="+mn-lt"/>
                <a:ea typeface="+mn-ea"/>
                <a:cs typeface="+mn-cs"/>
                <a:sym typeface="Helvetica"/>
              </a:defRPr>
            </a:pPr>
            <a:r>
              <a:t>CATEGORIZA: Directo o indirecto. </a:t>
            </a:r>
          </a:p>
          <a:p>
            <a:pPr>
              <a:defRPr sz="2800">
                <a:latin typeface="+mn-lt"/>
                <a:ea typeface="+mn-ea"/>
                <a:cs typeface="+mn-cs"/>
                <a:sym typeface="Helvetica"/>
              </a:defRPr>
            </a:pPr>
            <a:r>
              <a:t> </a:t>
            </a:r>
            <a:endParaRPr>
              <a:latin typeface="+mj-lt"/>
              <a:ea typeface="+mj-ea"/>
              <a:cs typeface="+mj-cs"/>
              <a:sym typeface="Calibri"/>
            </a:endParaRPr>
          </a:p>
          <a:p>
            <a:pPr>
              <a:defRPr sz="2800" b="1"/>
            </a:pPr>
            <a:r>
              <a:t/>
            </a:r>
            <a:br/>
            <a:endParaRPr/>
          </a:p>
        </p:txBody>
      </p:sp>
      <p:sp>
        <p:nvSpPr>
          <p:cNvPr id="651" name="Slide 5"/>
          <p:cNvSpPr txBox="1"/>
          <p:nvPr/>
        </p:nvSpPr>
        <p:spPr>
          <a:xfrm>
            <a:off x="1044607" y="1211579"/>
            <a:ext cx="1126919"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5 </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Rectángulo 1"/>
          <p:cNvSpPr txBox="1"/>
          <p:nvPr/>
        </p:nvSpPr>
        <p:spPr>
          <a:xfrm>
            <a:off x="1122355" y="1751109"/>
            <a:ext cx="7585090" cy="404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800">
                <a:latin typeface="+mn-lt"/>
                <a:ea typeface="+mn-ea"/>
                <a:cs typeface="+mn-cs"/>
                <a:sym typeface="Helvetica"/>
              </a:defRPr>
            </a:pPr>
            <a:endParaRPr/>
          </a:p>
          <a:p>
            <a:pPr>
              <a:defRPr sz="3000" b="1">
                <a:latin typeface="+mn-lt"/>
                <a:ea typeface="+mn-ea"/>
                <a:cs typeface="+mn-cs"/>
                <a:sym typeface="Helvetica"/>
              </a:defRPr>
            </a:pPr>
            <a:r>
              <a:t>COMPETENCIA</a:t>
            </a:r>
            <a:endParaRPr sz="2800"/>
          </a:p>
          <a:p>
            <a:pPr>
              <a:defRPr sz="2800" b="1">
                <a:latin typeface="+mn-lt"/>
                <a:ea typeface="+mn-ea"/>
                <a:cs typeface="+mn-cs"/>
                <a:sym typeface="Helvetica"/>
              </a:defRPr>
            </a:pPr>
            <a:r>
              <a:rPr b="0"/>
              <a:t>¿Qué tanta competencia hay en el mercado?, ¿cuántos años llevan? ¿A qué mercado se dirigen? ¿Dominan segmentos o microsegementos? ¿Nivel de facturación?</a:t>
            </a:r>
          </a:p>
          <a:p>
            <a:pPr>
              <a:defRPr sz="2800"/>
            </a:pPr>
            <a:r>
              <a:t> </a:t>
            </a:r>
          </a:p>
          <a:p>
            <a:pPr>
              <a:defRPr sz="2800" b="1"/>
            </a:pPr>
            <a:r>
              <a:t/>
            </a:r>
            <a:br/>
            <a:endParaRP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Rectángulo 1"/>
          <p:cNvSpPr txBox="1"/>
          <p:nvPr/>
        </p:nvSpPr>
        <p:spPr>
          <a:xfrm>
            <a:off x="779455" y="785910"/>
            <a:ext cx="7585090" cy="3787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000" b="1">
                <a:latin typeface="+mn-lt"/>
                <a:ea typeface="+mn-ea"/>
                <a:cs typeface="+mn-cs"/>
                <a:sym typeface="Helvetica"/>
              </a:defRPr>
            </a:pPr>
            <a:r>
              <a:t>DIFERENCIADOR</a:t>
            </a:r>
            <a:endParaRPr b="0"/>
          </a:p>
          <a:p>
            <a:pPr>
              <a:defRPr sz="2800">
                <a:latin typeface="+mn-lt"/>
                <a:ea typeface="+mn-ea"/>
                <a:cs typeface="+mn-cs"/>
                <a:sym typeface="Helvetica"/>
              </a:defRPr>
            </a:pPr>
            <a:endParaRPr b="0"/>
          </a:p>
          <a:p>
            <a:pPr>
              <a:defRPr sz="2800" b="1">
                <a:latin typeface="+mn-lt"/>
                <a:ea typeface="+mn-ea"/>
                <a:cs typeface="+mn-cs"/>
                <a:sym typeface="Helvetica"/>
              </a:defRPr>
            </a:pPr>
            <a:endParaRPr b="0"/>
          </a:p>
          <a:p>
            <a:pPr>
              <a:defRPr sz="2800" b="1">
                <a:latin typeface="+mn-lt"/>
                <a:ea typeface="+mn-ea"/>
                <a:cs typeface="+mn-cs"/>
                <a:sym typeface="Helvetica"/>
              </a:defRPr>
            </a:pPr>
            <a:endParaRPr b="0"/>
          </a:p>
          <a:p>
            <a:pPr>
              <a:defRPr sz="2800">
                <a:latin typeface="+mn-lt"/>
                <a:ea typeface="+mn-ea"/>
                <a:cs typeface="+mn-cs"/>
                <a:sym typeface="Helvetica"/>
              </a:defRPr>
            </a:pPr>
            <a:endParaRPr>
              <a:latin typeface="+mj-lt"/>
              <a:ea typeface="+mj-ea"/>
              <a:cs typeface="+mj-cs"/>
              <a:sym typeface="Calibri"/>
            </a:endParaRPr>
          </a:p>
          <a:p>
            <a:pPr>
              <a:defRPr sz="2800" b="1"/>
            </a:pPr>
            <a:r>
              <a:t/>
            </a:r>
            <a:br/>
            <a:endParaRPr/>
          </a:p>
        </p:txBody>
      </p:sp>
      <p:sp>
        <p:nvSpPr>
          <p:cNvPr id="656" name="Slide 6"/>
          <p:cNvSpPr txBox="1"/>
          <p:nvPr/>
        </p:nvSpPr>
        <p:spPr>
          <a:xfrm>
            <a:off x="816007" y="563879"/>
            <a:ext cx="1126919"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6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Rectángulo 1"/>
          <p:cNvSpPr txBox="1"/>
          <p:nvPr/>
        </p:nvSpPr>
        <p:spPr>
          <a:xfrm>
            <a:off x="902784" y="2037080"/>
            <a:ext cx="7541632" cy="313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4000" b="1" i="1">
                <a:latin typeface="Baron Neue"/>
                <a:ea typeface="Baron Neue"/>
                <a:cs typeface="Baron Neue"/>
                <a:sym typeface="Baron Neue"/>
              </a:defRPr>
            </a:pPr>
            <a:r>
              <a:rPr dirty="0" err="1">
                <a:latin typeface="Helvetica" pitchFamily="2" charset="0"/>
              </a:rPr>
              <a:t>Hago</a:t>
            </a:r>
            <a:r>
              <a:rPr dirty="0">
                <a:latin typeface="Helvetica" pitchFamily="2" charset="0"/>
              </a:rPr>
              <a:t> </a:t>
            </a:r>
            <a:r>
              <a:rPr dirty="0" err="1">
                <a:solidFill>
                  <a:srgbClr val="4364F7"/>
                </a:solidFill>
                <a:latin typeface="Helvetica" pitchFamily="2" charset="0"/>
              </a:rPr>
              <a:t>fáciles</a:t>
            </a:r>
            <a:r>
              <a:rPr dirty="0">
                <a:latin typeface="Helvetica" pitchFamily="2" charset="0"/>
              </a:rPr>
              <a:t> las </a:t>
            </a:r>
            <a:r>
              <a:rPr dirty="0" err="1">
                <a:latin typeface="Helvetica" pitchFamily="2" charset="0"/>
              </a:rPr>
              <a:t>decisiones</a:t>
            </a:r>
            <a:r>
              <a:rPr dirty="0">
                <a:latin typeface="Helvetica" pitchFamily="2" charset="0"/>
              </a:rPr>
              <a:t> de </a:t>
            </a:r>
            <a:r>
              <a:rPr dirty="0" err="1">
                <a:latin typeface="Helvetica" pitchFamily="2" charset="0"/>
              </a:rPr>
              <a:t>negocios</a:t>
            </a:r>
            <a:r>
              <a:rPr dirty="0">
                <a:latin typeface="Helvetica" pitchFamily="2" charset="0"/>
              </a:rPr>
              <a:t> que antes </a:t>
            </a:r>
            <a:r>
              <a:rPr dirty="0" err="1">
                <a:latin typeface="Helvetica" pitchFamily="2" charset="0"/>
              </a:rPr>
              <a:t>eran</a:t>
            </a:r>
            <a:r>
              <a:rPr dirty="0">
                <a:latin typeface="Helvetica" pitchFamily="2" charset="0"/>
              </a:rPr>
              <a:t> </a:t>
            </a:r>
            <a:r>
              <a:rPr dirty="0" err="1">
                <a:latin typeface="Helvetica" pitchFamily="2" charset="0"/>
              </a:rPr>
              <a:t>complejas</a:t>
            </a:r>
            <a:r>
              <a:rPr dirty="0">
                <a:latin typeface="Helvetica" pitchFamily="2" charset="0"/>
              </a:rPr>
              <a:t>, </a:t>
            </a:r>
            <a:r>
              <a:rPr b="0" dirty="0">
                <a:latin typeface="Helvetica" pitchFamily="2" charset="0"/>
              </a:rPr>
              <a:t>por medio del </a:t>
            </a:r>
            <a:r>
              <a:rPr b="0" dirty="0" err="1">
                <a:latin typeface="Helvetica" pitchFamily="2" charset="0"/>
              </a:rPr>
              <a:t>procesamiento</a:t>
            </a:r>
            <a:r>
              <a:rPr b="0" dirty="0">
                <a:latin typeface="Helvetica" pitchFamily="2" charset="0"/>
              </a:rPr>
              <a:t> </a:t>
            </a:r>
            <a:r>
              <a:rPr b="0" dirty="0" err="1">
                <a:latin typeface="Helvetica" pitchFamily="2" charset="0"/>
              </a:rPr>
              <a:t>científico</a:t>
            </a:r>
            <a:r>
              <a:rPr b="0" dirty="0">
                <a:latin typeface="Helvetica" pitchFamily="2" charset="0"/>
              </a:rPr>
              <a:t> de los </a:t>
            </a:r>
            <a:r>
              <a:rPr b="0" dirty="0" err="1">
                <a:latin typeface="Helvetica" pitchFamily="2" charset="0"/>
              </a:rPr>
              <a:t>datos</a:t>
            </a:r>
            <a:r>
              <a:rPr b="0" dirty="0">
                <a:latin typeface="Helvetica" pitchFamily="2" charset="0"/>
              </a:rPr>
              <a:t>.</a:t>
            </a:r>
          </a:p>
        </p:txBody>
      </p:sp>
      <p:sp>
        <p:nvSpPr>
          <p:cNvPr id="190" name="Rectángulo 1"/>
          <p:cNvSpPr txBox="1"/>
          <p:nvPr/>
        </p:nvSpPr>
        <p:spPr>
          <a:xfrm>
            <a:off x="547184" y="449580"/>
            <a:ext cx="2243301" cy="313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0" b="1" i="1">
                <a:latin typeface="Baron Neue"/>
                <a:ea typeface="Baron Neue"/>
                <a:cs typeface="Baron Neue"/>
                <a:sym typeface="Baron Neue"/>
              </a:defRPr>
            </a:lvl1pPr>
          </a:lstStyle>
          <a:p>
            <a:r>
              <a:t>“</a:t>
            </a:r>
          </a:p>
        </p:txBody>
      </p:sp>
    </p:spTree>
  </p:cSld>
  <p:clrMapOvr>
    <a:masterClrMapping/>
  </p:clrMapOvr>
  <p:transition spd="med"/>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Rectángulo 1"/>
          <p:cNvSpPr txBox="1"/>
          <p:nvPr/>
        </p:nvSpPr>
        <p:spPr>
          <a:xfrm>
            <a:off x="779455" y="785910"/>
            <a:ext cx="7585090" cy="5082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000" b="1">
                <a:latin typeface="+mn-lt"/>
                <a:ea typeface="+mn-ea"/>
                <a:cs typeface="+mn-cs"/>
                <a:sym typeface="Helvetica"/>
              </a:defRPr>
            </a:pPr>
            <a:r>
              <a:t>DIFERENCIADOR</a:t>
            </a:r>
            <a:endParaRPr b="0"/>
          </a:p>
          <a:p>
            <a:pPr>
              <a:defRPr sz="2800">
                <a:latin typeface="+mn-lt"/>
                <a:ea typeface="+mn-ea"/>
                <a:cs typeface="+mn-cs"/>
                <a:sym typeface="Helvetica"/>
              </a:defRPr>
            </a:pPr>
            <a:endParaRPr b="0"/>
          </a:p>
          <a:p>
            <a:pPr>
              <a:defRPr sz="2800" b="1">
                <a:latin typeface="+mn-lt"/>
                <a:ea typeface="+mn-ea"/>
                <a:cs typeface="+mn-cs"/>
                <a:sym typeface="Helvetica"/>
              </a:defRPr>
            </a:pPr>
            <a:r>
              <a:rPr b="0"/>
              <a:t>Si no hay diferencia, el cerebro decide por precio. </a:t>
            </a:r>
          </a:p>
          <a:p>
            <a:pPr>
              <a:defRPr sz="2800" b="1">
                <a:latin typeface="+mn-lt"/>
                <a:ea typeface="+mn-ea"/>
                <a:cs typeface="+mn-cs"/>
                <a:sym typeface="Helvetica"/>
              </a:defRPr>
            </a:pPr>
            <a:endParaRPr b="0"/>
          </a:p>
          <a:p>
            <a:pPr>
              <a:defRPr sz="2800" b="1">
                <a:latin typeface="+mn-lt"/>
                <a:ea typeface="+mn-ea"/>
                <a:cs typeface="+mn-cs"/>
                <a:sym typeface="Helvetica"/>
              </a:defRPr>
            </a:pPr>
            <a:endParaRPr b="0"/>
          </a:p>
          <a:p>
            <a:pPr>
              <a:defRPr sz="2800" b="1">
                <a:latin typeface="+mn-lt"/>
                <a:ea typeface="+mn-ea"/>
                <a:cs typeface="+mn-cs"/>
                <a:sym typeface="Helvetica"/>
              </a:defRPr>
            </a:pPr>
            <a:endParaRPr b="0"/>
          </a:p>
          <a:p>
            <a:pPr>
              <a:defRPr sz="2800">
                <a:latin typeface="+mn-lt"/>
                <a:ea typeface="+mn-ea"/>
                <a:cs typeface="+mn-cs"/>
                <a:sym typeface="Helvetica"/>
              </a:defRPr>
            </a:pPr>
            <a:endParaRPr>
              <a:latin typeface="+mj-lt"/>
              <a:ea typeface="+mj-ea"/>
              <a:cs typeface="+mj-cs"/>
              <a:sym typeface="Calibri"/>
            </a:endParaRPr>
          </a:p>
          <a:p>
            <a:pPr>
              <a:defRPr sz="2800" b="1"/>
            </a:pPr>
            <a:r>
              <a:t/>
            </a:r>
            <a:br/>
            <a:endParaRPr/>
          </a:p>
        </p:txBody>
      </p:sp>
      <p:sp>
        <p:nvSpPr>
          <p:cNvPr id="659" name="Slide 6"/>
          <p:cNvSpPr txBox="1"/>
          <p:nvPr/>
        </p:nvSpPr>
        <p:spPr>
          <a:xfrm>
            <a:off x="816007" y="563879"/>
            <a:ext cx="1126919"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6 </a:t>
            </a:r>
          </a:p>
        </p:txBody>
      </p:sp>
    </p:spTree>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Rectángulo 1"/>
          <p:cNvSpPr txBox="1"/>
          <p:nvPr/>
        </p:nvSpPr>
        <p:spPr>
          <a:xfrm>
            <a:off x="779455" y="785910"/>
            <a:ext cx="7585090" cy="680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000" b="1">
                <a:latin typeface="+mn-lt"/>
                <a:ea typeface="+mn-ea"/>
                <a:cs typeface="+mn-cs"/>
                <a:sym typeface="Helvetica"/>
              </a:defRPr>
            </a:pPr>
            <a:r>
              <a:t>DIFERENCIADOR</a:t>
            </a:r>
            <a:endParaRPr b="0"/>
          </a:p>
          <a:p>
            <a:pPr>
              <a:defRPr sz="2800">
                <a:latin typeface="+mn-lt"/>
                <a:ea typeface="+mn-ea"/>
                <a:cs typeface="+mn-cs"/>
                <a:sym typeface="Helvetica"/>
              </a:defRPr>
            </a:pPr>
            <a:endParaRPr b="0"/>
          </a:p>
          <a:p>
            <a:pPr>
              <a:defRPr sz="2800" b="1">
                <a:latin typeface="+mn-lt"/>
                <a:ea typeface="+mn-ea"/>
                <a:cs typeface="+mn-cs"/>
                <a:sym typeface="Helvetica"/>
              </a:defRPr>
            </a:pPr>
            <a:r>
              <a:rPr b="0"/>
              <a:t>Si no hay diferencia, el cerebro decide por precio. </a:t>
            </a:r>
          </a:p>
          <a:p>
            <a:pPr>
              <a:defRPr sz="2800" b="1">
                <a:latin typeface="+mn-lt"/>
                <a:ea typeface="+mn-ea"/>
                <a:cs typeface="+mn-cs"/>
                <a:sym typeface="Helvetica"/>
              </a:defRPr>
            </a:pPr>
            <a:endParaRPr b="0"/>
          </a:p>
          <a:p>
            <a:pPr>
              <a:defRPr sz="2800" b="1">
                <a:latin typeface="+mn-lt"/>
                <a:ea typeface="+mn-ea"/>
                <a:cs typeface="+mn-cs"/>
                <a:sym typeface="Helvetica"/>
              </a:defRPr>
            </a:pPr>
            <a:r>
              <a:rPr b="0"/>
              <a:t>El diferenciador puede estar en: </a:t>
            </a:r>
          </a:p>
          <a:p>
            <a:pPr>
              <a:defRPr sz="2800" b="1">
                <a:latin typeface="+mn-lt"/>
                <a:ea typeface="+mn-ea"/>
                <a:cs typeface="+mn-cs"/>
                <a:sym typeface="Helvetica"/>
              </a:defRPr>
            </a:pPr>
            <a:r>
              <a:rPr b="0"/>
              <a:t>El producto</a:t>
            </a:r>
          </a:p>
          <a:p>
            <a:pPr>
              <a:defRPr sz="2800" b="1">
                <a:latin typeface="+mn-lt"/>
                <a:ea typeface="+mn-ea"/>
                <a:cs typeface="+mn-cs"/>
                <a:sym typeface="Helvetica"/>
              </a:defRPr>
            </a:pPr>
            <a:r>
              <a:rPr b="0"/>
              <a:t>El servicio </a:t>
            </a:r>
          </a:p>
          <a:p>
            <a:pPr>
              <a:defRPr sz="2800" b="1">
                <a:latin typeface="+mn-lt"/>
                <a:ea typeface="+mn-ea"/>
                <a:cs typeface="+mn-cs"/>
                <a:sym typeface="Helvetica"/>
              </a:defRPr>
            </a:pPr>
            <a:r>
              <a:rPr b="0"/>
              <a:t>El mensaje </a:t>
            </a:r>
          </a:p>
          <a:p>
            <a:pPr>
              <a:defRPr sz="2800" b="1">
                <a:latin typeface="+mn-lt"/>
                <a:ea typeface="+mn-ea"/>
                <a:cs typeface="+mn-cs"/>
                <a:sym typeface="Helvetica"/>
              </a:defRPr>
            </a:pPr>
            <a:r>
              <a:rPr b="0"/>
              <a:t>El empaque</a:t>
            </a:r>
          </a:p>
          <a:p>
            <a:pPr>
              <a:defRPr sz="2800" b="1">
                <a:latin typeface="+mn-lt"/>
                <a:ea typeface="+mn-ea"/>
                <a:cs typeface="+mn-cs"/>
                <a:sym typeface="Helvetica"/>
              </a:defRPr>
            </a:pPr>
            <a:endParaRPr b="0"/>
          </a:p>
          <a:p>
            <a:pPr>
              <a:defRPr sz="2800">
                <a:latin typeface="+mn-lt"/>
                <a:ea typeface="+mn-ea"/>
                <a:cs typeface="+mn-cs"/>
                <a:sym typeface="Helvetica"/>
              </a:defRPr>
            </a:pPr>
            <a:endParaRPr>
              <a:latin typeface="+mj-lt"/>
              <a:ea typeface="+mj-ea"/>
              <a:cs typeface="+mj-cs"/>
              <a:sym typeface="Calibri"/>
            </a:endParaRPr>
          </a:p>
          <a:p>
            <a:pPr>
              <a:defRPr sz="2800" b="1"/>
            </a:pPr>
            <a:r>
              <a:t/>
            </a:r>
            <a:br/>
            <a:endParaRPr/>
          </a:p>
        </p:txBody>
      </p:sp>
      <p:sp>
        <p:nvSpPr>
          <p:cNvPr id="662" name="Slide 6"/>
          <p:cNvSpPr txBox="1"/>
          <p:nvPr/>
        </p:nvSpPr>
        <p:spPr>
          <a:xfrm>
            <a:off x="816007" y="563879"/>
            <a:ext cx="1126919"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6 </a:t>
            </a: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Rectángulo 1"/>
          <p:cNvSpPr txBox="1"/>
          <p:nvPr/>
        </p:nvSpPr>
        <p:spPr>
          <a:xfrm>
            <a:off x="779455" y="785910"/>
            <a:ext cx="7585090" cy="6377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000" b="1">
                <a:latin typeface="+mn-lt"/>
                <a:ea typeface="+mn-ea"/>
                <a:cs typeface="+mn-cs"/>
                <a:sym typeface="Helvetica"/>
              </a:defRPr>
            </a:pPr>
            <a:r>
              <a:t>DIFERENCIADOR</a:t>
            </a:r>
            <a:endParaRPr b="0"/>
          </a:p>
          <a:p>
            <a:pPr>
              <a:defRPr sz="2800">
                <a:latin typeface="+mn-lt"/>
                <a:ea typeface="+mn-ea"/>
                <a:cs typeface="+mn-cs"/>
                <a:sym typeface="Helvetica"/>
              </a:defRPr>
            </a:pPr>
            <a:endParaRPr b="0"/>
          </a:p>
          <a:p>
            <a:pPr>
              <a:defRPr sz="2800" b="1">
                <a:latin typeface="+mn-lt"/>
                <a:ea typeface="+mn-ea"/>
                <a:cs typeface="+mn-cs"/>
                <a:sym typeface="Helvetica"/>
              </a:defRPr>
            </a:pPr>
            <a:r>
              <a:t>El diferenciador debe ser: </a:t>
            </a:r>
          </a:p>
          <a:p>
            <a:pPr marL="374315" indent="-374315">
              <a:buSzPct val="100000"/>
              <a:buAutoNum type="arabicPeriod"/>
              <a:defRPr sz="2800" b="1">
                <a:latin typeface="+mn-lt"/>
                <a:ea typeface="+mn-ea"/>
                <a:cs typeface="+mn-cs"/>
                <a:sym typeface="Helvetica"/>
              </a:defRPr>
            </a:pPr>
            <a:r>
              <a:rPr b="0"/>
              <a:t>Relevante</a:t>
            </a:r>
          </a:p>
          <a:p>
            <a:pPr marL="374315" indent="-374315">
              <a:buSzPct val="100000"/>
              <a:buAutoNum type="arabicPeriod"/>
              <a:defRPr sz="2800" b="1">
                <a:latin typeface="+mn-lt"/>
                <a:ea typeface="+mn-ea"/>
                <a:cs typeface="+mn-cs"/>
                <a:sym typeface="Helvetica"/>
              </a:defRPr>
            </a:pPr>
            <a:r>
              <a:rPr b="0"/>
              <a:t>Único </a:t>
            </a:r>
          </a:p>
          <a:p>
            <a:pPr marL="374315" indent="-374315">
              <a:buSzPct val="100000"/>
              <a:buAutoNum type="arabicPeriod"/>
              <a:defRPr sz="2800" b="1">
                <a:latin typeface="+mn-lt"/>
                <a:ea typeface="+mn-ea"/>
                <a:cs typeface="+mn-cs"/>
                <a:sym typeface="Helvetica"/>
              </a:defRPr>
            </a:pPr>
            <a:r>
              <a:rPr b="0"/>
              <a:t> Disposición de compra</a:t>
            </a:r>
          </a:p>
          <a:p>
            <a:pPr marL="374315" indent="-374315">
              <a:buSzPct val="100000"/>
              <a:buAutoNum type="arabicPeriod"/>
              <a:defRPr sz="2800" b="1">
                <a:latin typeface="+mn-lt"/>
                <a:ea typeface="+mn-ea"/>
                <a:cs typeface="+mn-cs"/>
                <a:sym typeface="Helvetica"/>
              </a:defRPr>
            </a:pPr>
            <a:r>
              <a:rPr b="0"/>
              <a:t>Creíble </a:t>
            </a:r>
          </a:p>
          <a:p>
            <a:pPr marL="374315" indent="-374315">
              <a:buSzPct val="100000"/>
              <a:buAutoNum type="arabicPeriod"/>
              <a:defRPr sz="2800" b="1">
                <a:latin typeface="+mn-lt"/>
                <a:ea typeface="+mn-ea"/>
                <a:cs typeface="+mn-cs"/>
                <a:sym typeface="Helvetica"/>
              </a:defRPr>
            </a:pPr>
            <a:r>
              <a:rPr b="0"/>
              <a:t>Fácil de entender</a:t>
            </a:r>
          </a:p>
          <a:p>
            <a:pPr marL="374315" indent="-374315">
              <a:buSzPct val="100000"/>
              <a:buAutoNum type="arabicPeriod"/>
              <a:defRPr sz="2800" b="1">
                <a:latin typeface="+mn-lt"/>
                <a:ea typeface="+mn-ea"/>
                <a:cs typeface="+mn-cs"/>
                <a:sym typeface="Helvetica"/>
              </a:defRPr>
            </a:pPr>
            <a:r>
              <a:rPr b="0"/>
              <a:t>Sencillo pero impactante </a:t>
            </a:r>
          </a:p>
          <a:p>
            <a:pPr>
              <a:defRPr sz="2800" b="1">
                <a:latin typeface="+mn-lt"/>
                <a:ea typeface="+mn-ea"/>
                <a:cs typeface="+mn-cs"/>
                <a:sym typeface="Helvetica"/>
              </a:defRPr>
            </a:pPr>
            <a:endParaRPr b="0"/>
          </a:p>
          <a:p>
            <a:pPr>
              <a:defRPr sz="2800">
                <a:latin typeface="+mn-lt"/>
                <a:ea typeface="+mn-ea"/>
                <a:cs typeface="+mn-cs"/>
                <a:sym typeface="Helvetica"/>
              </a:defRPr>
            </a:pPr>
            <a:endParaRPr>
              <a:latin typeface="+mj-lt"/>
              <a:ea typeface="+mj-ea"/>
              <a:cs typeface="+mj-cs"/>
              <a:sym typeface="Calibri"/>
            </a:endParaRPr>
          </a:p>
          <a:p>
            <a:pPr>
              <a:defRPr sz="2800" b="1"/>
            </a:pPr>
            <a:r>
              <a:t/>
            </a:r>
            <a:br/>
            <a:endParaRPr/>
          </a:p>
        </p:txBody>
      </p:sp>
      <p:sp>
        <p:nvSpPr>
          <p:cNvPr id="665" name="Slide 6"/>
          <p:cNvSpPr txBox="1"/>
          <p:nvPr/>
        </p:nvSpPr>
        <p:spPr>
          <a:xfrm>
            <a:off x="816007" y="563879"/>
            <a:ext cx="1126919"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6 </a:t>
            </a:r>
          </a:p>
        </p:txBody>
      </p: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7" name="Imagen" descr="Imagen"/>
          <p:cNvPicPr>
            <a:picLocks noChangeAspect="1"/>
          </p:cNvPicPr>
          <p:nvPr/>
        </p:nvPicPr>
        <p:blipFill>
          <a:blip r:embed="rId2"/>
          <a:stretch>
            <a:fillRect/>
          </a:stretch>
        </p:blipFill>
        <p:spPr>
          <a:xfrm>
            <a:off x="3490485" y="801146"/>
            <a:ext cx="5778709" cy="3855225"/>
          </a:xfrm>
          <a:prstGeom prst="rect">
            <a:avLst/>
          </a:prstGeom>
          <a:ln w="12700">
            <a:miter lim="400000"/>
          </a:ln>
        </p:spPr>
      </p:pic>
      <p:pic>
        <p:nvPicPr>
          <p:cNvPr id="668" name="Imagen" descr="Imagen"/>
          <p:cNvPicPr>
            <a:picLocks noChangeAspect="1"/>
          </p:cNvPicPr>
          <p:nvPr/>
        </p:nvPicPr>
        <p:blipFill>
          <a:blip r:embed="rId2"/>
          <a:stretch>
            <a:fillRect/>
          </a:stretch>
        </p:blipFill>
        <p:spPr>
          <a:xfrm>
            <a:off x="276580" y="3373239"/>
            <a:ext cx="4527276" cy="2555272"/>
          </a:xfrm>
          <a:prstGeom prst="rect">
            <a:avLst/>
          </a:prstGeom>
          <a:ln w="12700">
            <a:miter lim="400000"/>
          </a:ln>
        </p:spPr>
      </p:pic>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 name="Rectángulo 1"/>
          <p:cNvSpPr txBox="1"/>
          <p:nvPr/>
        </p:nvSpPr>
        <p:spPr>
          <a:xfrm>
            <a:off x="779455" y="785910"/>
            <a:ext cx="7585090" cy="3355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000" b="1">
                <a:latin typeface="+mn-lt"/>
                <a:ea typeface="+mn-ea"/>
                <a:cs typeface="+mn-cs"/>
                <a:sym typeface="Helvetica"/>
              </a:defRPr>
            </a:pPr>
            <a:r>
              <a:t>MERCADO</a:t>
            </a:r>
            <a:endParaRPr b="0"/>
          </a:p>
          <a:p>
            <a:pPr>
              <a:defRPr sz="2800">
                <a:latin typeface="+mn-lt"/>
                <a:ea typeface="+mn-ea"/>
                <a:cs typeface="+mn-cs"/>
                <a:sym typeface="Helvetica"/>
              </a:defRPr>
            </a:pPr>
            <a:endParaRPr b="0"/>
          </a:p>
          <a:p>
            <a:pPr>
              <a:defRPr sz="2800" b="1">
                <a:latin typeface="+mn-lt"/>
                <a:ea typeface="+mn-ea"/>
                <a:cs typeface="+mn-cs"/>
                <a:sym typeface="Helvetica"/>
              </a:defRPr>
            </a:pPr>
            <a:endParaRPr b="0"/>
          </a:p>
          <a:p>
            <a:pPr>
              <a:defRPr sz="2800">
                <a:latin typeface="+mn-lt"/>
                <a:ea typeface="+mn-ea"/>
                <a:cs typeface="+mn-cs"/>
                <a:sym typeface="Helvetica"/>
              </a:defRPr>
            </a:pPr>
            <a:endParaRPr>
              <a:latin typeface="+mj-lt"/>
              <a:ea typeface="+mj-ea"/>
              <a:cs typeface="+mj-cs"/>
              <a:sym typeface="Calibri"/>
            </a:endParaRPr>
          </a:p>
          <a:p>
            <a:pPr>
              <a:defRPr sz="2800" b="1"/>
            </a:pPr>
            <a:r>
              <a:t/>
            </a:r>
            <a:br/>
            <a:endParaRPr/>
          </a:p>
        </p:txBody>
      </p:sp>
      <p:sp>
        <p:nvSpPr>
          <p:cNvPr id="671" name="Slide 7"/>
          <p:cNvSpPr txBox="1"/>
          <p:nvPr/>
        </p:nvSpPr>
        <p:spPr>
          <a:xfrm>
            <a:off x="816007" y="563879"/>
            <a:ext cx="1126919"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7 </a:t>
            </a:r>
          </a:p>
        </p:txBody>
      </p:sp>
      <p:sp>
        <p:nvSpPr>
          <p:cNvPr id="672" name="Explicar detalles del mercado te hacen parecer experto"/>
          <p:cNvSpPr txBox="1"/>
          <p:nvPr/>
        </p:nvSpPr>
        <p:spPr>
          <a:xfrm>
            <a:off x="2302589" y="5339079"/>
            <a:ext cx="5695241"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3500"/>
              </a:lnSpc>
              <a:defRPr>
                <a:latin typeface="+mn-lt"/>
                <a:ea typeface="+mn-ea"/>
                <a:cs typeface="+mn-cs"/>
                <a:sym typeface="Helvetica"/>
              </a:defRPr>
            </a:lvl1pPr>
          </a:lstStyle>
          <a:p>
            <a:r>
              <a:t>Explicar detalles del mercado te hacen parecer experto</a:t>
            </a:r>
          </a:p>
        </p:txBody>
      </p:sp>
      <p:pic>
        <p:nvPicPr>
          <p:cNvPr id="673" name="Imagen" descr="Imagen"/>
          <p:cNvPicPr>
            <a:picLocks noChangeAspect="1"/>
          </p:cNvPicPr>
          <p:nvPr/>
        </p:nvPicPr>
        <p:blipFill>
          <a:blip r:embed="rId2"/>
          <a:srcRect t="24196" r="52763"/>
          <a:stretch>
            <a:fillRect/>
          </a:stretch>
        </p:blipFill>
        <p:spPr>
          <a:xfrm>
            <a:off x="2554870" y="1999937"/>
            <a:ext cx="4319291" cy="3141445"/>
          </a:xfrm>
          <a:prstGeom prst="rect">
            <a:avLst/>
          </a:prstGeom>
          <a:ln w="12700">
            <a:miter lim="400000"/>
          </a:ln>
        </p:spPr>
      </p:pic>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Rectángulo 1"/>
          <p:cNvSpPr txBox="1"/>
          <p:nvPr/>
        </p:nvSpPr>
        <p:spPr>
          <a:xfrm>
            <a:off x="779455" y="785910"/>
            <a:ext cx="7585090" cy="3355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000" b="1">
                <a:latin typeface="+mn-lt"/>
                <a:ea typeface="+mn-ea"/>
                <a:cs typeface="+mn-cs"/>
                <a:sym typeface="Helvetica"/>
              </a:defRPr>
            </a:pPr>
            <a:r>
              <a:t>MERCADO</a:t>
            </a:r>
            <a:endParaRPr b="0"/>
          </a:p>
          <a:p>
            <a:pPr>
              <a:defRPr sz="2800">
                <a:latin typeface="+mn-lt"/>
                <a:ea typeface="+mn-ea"/>
                <a:cs typeface="+mn-cs"/>
                <a:sym typeface="Helvetica"/>
              </a:defRPr>
            </a:pPr>
            <a:endParaRPr b="0"/>
          </a:p>
          <a:p>
            <a:pPr>
              <a:defRPr sz="2800" b="1">
                <a:latin typeface="+mn-lt"/>
                <a:ea typeface="+mn-ea"/>
                <a:cs typeface="+mn-cs"/>
                <a:sym typeface="Helvetica"/>
              </a:defRPr>
            </a:pPr>
            <a:endParaRPr b="0"/>
          </a:p>
          <a:p>
            <a:pPr>
              <a:defRPr sz="2800">
                <a:latin typeface="+mn-lt"/>
                <a:ea typeface="+mn-ea"/>
                <a:cs typeface="+mn-cs"/>
                <a:sym typeface="Helvetica"/>
              </a:defRPr>
            </a:pPr>
            <a:endParaRPr>
              <a:latin typeface="+mj-lt"/>
              <a:ea typeface="+mj-ea"/>
              <a:cs typeface="+mj-cs"/>
              <a:sym typeface="Calibri"/>
            </a:endParaRPr>
          </a:p>
          <a:p>
            <a:pPr>
              <a:defRPr sz="2800" b="1"/>
            </a:pPr>
            <a:r>
              <a:t/>
            </a:r>
            <a:br/>
            <a:endParaRPr/>
          </a:p>
        </p:txBody>
      </p:sp>
      <p:sp>
        <p:nvSpPr>
          <p:cNvPr id="676" name="Slide 7"/>
          <p:cNvSpPr txBox="1"/>
          <p:nvPr/>
        </p:nvSpPr>
        <p:spPr>
          <a:xfrm>
            <a:off x="816007" y="563879"/>
            <a:ext cx="1126919"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7 </a:t>
            </a:r>
          </a:p>
        </p:txBody>
      </p:sp>
      <p:sp>
        <p:nvSpPr>
          <p:cNvPr id="677" name="VALOR…"/>
          <p:cNvSpPr txBox="1"/>
          <p:nvPr/>
        </p:nvSpPr>
        <p:spPr>
          <a:xfrm>
            <a:off x="4060900" y="3078479"/>
            <a:ext cx="2321060" cy="1615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nSpc>
                <a:spcPts val="4400"/>
              </a:lnSpc>
              <a:defRPr sz="2500" b="1">
                <a:solidFill>
                  <a:schemeClr val="accent6"/>
                </a:solidFill>
                <a:latin typeface="+mn-lt"/>
                <a:ea typeface="+mn-ea"/>
                <a:cs typeface="+mn-cs"/>
                <a:sym typeface="Helvetica"/>
              </a:defRPr>
            </a:pPr>
            <a:r>
              <a:t>VALOR </a:t>
            </a:r>
          </a:p>
          <a:p>
            <a:pPr>
              <a:lnSpc>
                <a:spcPts val="4400"/>
              </a:lnSpc>
              <a:defRPr sz="2500" b="1">
                <a:solidFill>
                  <a:schemeClr val="accent6"/>
                </a:solidFill>
                <a:latin typeface="+mn-lt"/>
                <a:ea typeface="+mn-ea"/>
                <a:cs typeface="+mn-cs"/>
                <a:sym typeface="Helvetica"/>
              </a:defRPr>
            </a:pPr>
            <a:r>
              <a:t>UNIDADES </a:t>
            </a:r>
          </a:p>
          <a:p>
            <a:pPr>
              <a:lnSpc>
                <a:spcPts val="4400"/>
              </a:lnSpc>
              <a:defRPr sz="2500" b="1">
                <a:solidFill>
                  <a:schemeClr val="accent6"/>
                </a:solidFill>
                <a:latin typeface="+mn-lt"/>
                <a:ea typeface="+mn-ea"/>
                <a:cs typeface="+mn-cs"/>
                <a:sym typeface="Helvetica"/>
              </a:defRPr>
            </a:pPr>
            <a:r>
              <a:t>CRECIMIENTO</a:t>
            </a:r>
          </a:p>
        </p:txBody>
      </p:sp>
    </p:spTree>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 name="Rectángulo 1"/>
          <p:cNvSpPr txBox="1"/>
          <p:nvPr/>
        </p:nvSpPr>
        <p:spPr>
          <a:xfrm>
            <a:off x="779455" y="785910"/>
            <a:ext cx="7585090" cy="3355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000" b="1">
                <a:latin typeface="+mn-lt"/>
                <a:ea typeface="+mn-ea"/>
                <a:cs typeface="+mn-cs"/>
                <a:sym typeface="Helvetica"/>
              </a:defRPr>
            </a:pPr>
            <a:r>
              <a:t>MERCADO</a:t>
            </a:r>
            <a:endParaRPr b="0"/>
          </a:p>
          <a:p>
            <a:pPr>
              <a:defRPr sz="2800">
                <a:latin typeface="+mn-lt"/>
                <a:ea typeface="+mn-ea"/>
                <a:cs typeface="+mn-cs"/>
                <a:sym typeface="Helvetica"/>
              </a:defRPr>
            </a:pPr>
            <a:endParaRPr b="0"/>
          </a:p>
          <a:p>
            <a:pPr>
              <a:defRPr sz="2800" b="1">
                <a:latin typeface="+mn-lt"/>
                <a:ea typeface="+mn-ea"/>
                <a:cs typeface="+mn-cs"/>
                <a:sym typeface="Helvetica"/>
              </a:defRPr>
            </a:pPr>
            <a:endParaRPr b="0"/>
          </a:p>
          <a:p>
            <a:pPr>
              <a:defRPr sz="2800">
                <a:latin typeface="+mn-lt"/>
                <a:ea typeface="+mn-ea"/>
                <a:cs typeface="+mn-cs"/>
                <a:sym typeface="Helvetica"/>
              </a:defRPr>
            </a:pPr>
            <a:endParaRPr>
              <a:latin typeface="+mj-lt"/>
              <a:ea typeface="+mj-ea"/>
              <a:cs typeface="+mj-cs"/>
              <a:sym typeface="Calibri"/>
            </a:endParaRPr>
          </a:p>
          <a:p>
            <a:pPr>
              <a:defRPr sz="2800" b="1"/>
            </a:pPr>
            <a:r>
              <a:t/>
            </a:r>
            <a:br/>
            <a:endParaRPr/>
          </a:p>
        </p:txBody>
      </p:sp>
      <p:sp>
        <p:nvSpPr>
          <p:cNvPr id="680" name="Slide 7"/>
          <p:cNvSpPr txBox="1"/>
          <p:nvPr/>
        </p:nvSpPr>
        <p:spPr>
          <a:xfrm>
            <a:off x="816007" y="563879"/>
            <a:ext cx="1126919"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7 </a:t>
            </a:r>
          </a:p>
        </p:txBody>
      </p:sp>
      <p:sp>
        <p:nvSpPr>
          <p:cNvPr id="681" name="VALOR…"/>
          <p:cNvSpPr txBox="1"/>
          <p:nvPr/>
        </p:nvSpPr>
        <p:spPr>
          <a:xfrm>
            <a:off x="4060900" y="3078479"/>
            <a:ext cx="2321060" cy="1615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nSpc>
                <a:spcPts val="4400"/>
              </a:lnSpc>
              <a:defRPr sz="2500" b="1">
                <a:solidFill>
                  <a:schemeClr val="accent6"/>
                </a:solidFill>
                <a:latin typeface="+mn-lt"/>
                <a:ea typeface="+mn-ea"/>
                <a:cs typeface="+mn-cs"/>
                <a:sym typeface="Helvetica"/>
              </a:defRPr>
            </a:pPr>
            <a:r>
              <a:rPr>
                <a:solidFill>
                  <a:schemeClr val="accent2"/>
                </a:solidFill>
              </a:rPr>
              <a:t>VALOR</a:t>
            </a:r>
            <a:r>
              <a:t> </a:t>
            </a:r>
          </a:p>
          <a:p>
            <a:pPr>
              <a:lnSpc>
                <a:spcPts val="4400"/>
              </a:lnSpc>
              <a:defRPr sz="2500" b="1">
                <a:solidFill>
                  <a:schemeClr val="accent6"/>
                </a:solidFill>
                <a:latin typeface="+mn-lt"/>
                <a:ea typeface="+mn-ea"/>
                <a:cs typeface="+mn-cs"/>
                <a:sym typeface="Helvetica"/>
              </a:defRPr>
            </a:pPr>
            <a:r>
              <a:t>UNIDADES </a:t>
            </a:r>
          </a:p>
          <a:p>
            <a:pPr>
              <a:lnSpc>
                <a:spcPts val="4400"/>
              </a:lnSpc>
              <a:defRPr sz="2500" b="1">
                <a:solidFill>
                  <a:schemeClr val="accent6"/>
                </a:solidFill>
                <a:latin typeface="+mn-lt"/>
                <a:ea typeface="+mn-ea"/>
                <a:cs typeface="+mn-cs"/>
                <a:sym typeface="Helvetica"/>
              </a:defRPr>
            </a:pPr>
            <a:r>
              <a:t>CRECIMIENTO</a:t>
            </a:r>
          </a:p>
        </p:txBody>
      </p:sp>
      <p:sp>
        <p:nvSpPr>
          <p:cNvPr id="682" name="¿Cuánto vale la industria/mercado al que vas dirigido en específico? Por ejemplo, si hicieras videojuegos para el mercado latinoamericano, dirías que en el 2018 tuvo un valor aproximado de $78,000 millones de dólares y Ecuador tiene una oferta débil."/>
          <p:cNvSpPr txBox="1"/>
          <p:nvPr/>
        </p:nvSpPr>
        <p:spPr>
          <a:xfrm>
            <a:off x="841121" y="2411729"/>
            <a:ext cx="3168960" cy="3583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just">
              <a:defRPr sz="2000">
                <a:solidFill>
                  <a:srgbClr val="323333"/>
                </a:solidFill>
                <a:latin typeface="Source Sans Pro"/>
                <a:ea typeface="Source Sans Pro"/>
                <a:cs typeface="Source Sans Pro"/>
                <a:sym typeface="Source Sans Pro"/>
              </a:defRPr>
            </a:pPr>
            <a:r>
              <a:rPr b="1"/>
              <a:t>¿Cuánto vale la industria/mercado al que vas dirigido en específico? </a:t>
            </a:r>
            <a:r>
              <a:t>Por ejemplo, si hicieras videojuegos para el mercado latinoamericano, dirías que en el 2018 tuvo un valor aproximado de $78,000 millones de dólares y Ecuador tiene una oferta débil.</a:t>
            </a:r>
          </a:p>
        </p:txBody>
      </p:sp>
    </p:spTree>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Rectángulo 1"/>
          <p:cNvSpPr txBox="1"/>
          <p:nvPr/>
        </p:nvSpPr>
        <p:spPr>
          <a:xfrm>
            <a:off x="779455" y="785910"/>
            <a:ext cx="7585090" cy="3355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000" b="1">
                <a:latin typeface="+mn-lt"/>
                <a:ea typeface="+mn-ea"/>
                <a:cs typeface="+mn-cs"/>
                <a:sym typeface="Helvetica"/>
              </a:defRPr>
            </a:pPr>
            <a:r>
              <a:t>MERCADO</a:t>
            </a:r>
            <a:endParaRPr b="0"/>
          </a:p>
          <a:p>
            <a:pPr>
              <a:defRPr sz="2800">
                <a:latin typeface="+mn-lt"/>
                <a:ea typeface="+mn-ea"/>
                <a:cs typeface="+mn-cs"/>
                <a:sym typeface="Helvetica"/>
              </a:defRPr>
            </a:pPr>
            <a:endParaRPr b="0"/>
          </a:p>
          <a:p>
            <a:pPr>
              <a:defRPr sz="2800" b="1">
                <a:latin typeface="+mn-lt"/>
                <a:ea typeface="+mn-ea"/>
                <a:cs typeface="+mn-cs"/>
                <a:sym typeface="Helvetica"/>
              </a:defRPr>
            </a:pPr>
            <a:endParaRPr b="0"/>
          </a:p>
          <a:p>
            <a:pPr>
              <a:defRPr sz="2800">
                <a:latin typeface="+mn-lt"/>
                <a:ea typeface="+mn-ea"/>
                <a:cs typeface="+mn-cs"/>
                <a:sym typeface="Helvetica"/>
              </a:defRPr>
            </a:pPr>
            <a:endParaRPr>
              <a:latin typeface="+mj-lt"/>
              <a:ea typeface="+mj-ea"/>
              <a:cs typeface="+mj-cs"/>
              <a:sym typeface="Calibri"/>
            </a:endParaRPr>
          </a:p>
          <a:p>
            <a:pPr>
              <a:defRPr sz="2800" b="1"/>
            </a:pPr>
            <a:r>
              <a:t/>
            </a:r>
            <a:br/>
            <a:endParaRPr/>
          </a:p>
        </p:txBody>
      </p:sp>
      <p:sp>
        <p:nvSpPr>
          <p:cNvPr id="685" name="Slide 7"/>
          <p:cNvSpPr txBox="1"/>
          <p:nvPr/>
        </p:nvSpPr>
        <p:spPr>
          <a:xfrm>
            <a:off x="816007" y="563879"/>
            <a:ext cx="1126919"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7 </a:t>
            </a:r>
          </a:p>
        </p:txBody>
      </p:sp>
      <p:sp>
        <p:nvSpPr>
          <p:cNvPr id="686" name="VALOR…"/>
          <p:cNvSpPr txBox="1"/>
          <p:nvPr/>
        </p:nvSpPr>
        <p:spPr>
          <a:xfrm>
            <a:off x="4060900" y="3078479"/>
            <a:ext cx="2321060" cy="1615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nSpc>
                <a:spcPts val="4400"/>
              </a:lnSpc>
              <a:defRPr sz="2500" b="1">
                <a:solidFill>
                  <a:schemeClr val="accent6"/>
                </a:solidFill>
                <a:latin typeface="+mn-lt"/>
                <a:ea typeface="+mn-ea"/>
                <a:cs typeface="+mn-cs"/>
                <a:sym typeface="Helvetica"/>
              </a:defRPr>
            </a:pPr>
            <a:r>
              <a:t>VALOR </a:t>
            </a:r>
          </a:p>
          <a:p>
            <a:pPr>
              <a:lnSpc>
                <a:spcPts val="4400"/>
              </a:lnSpc>
              <a:defRPr sz="2500" b="1">
                <a:solidFill>
                  <a:schemeClr val="accent2"/>
                </a:solidFill>
                <a:latin typeface="+mn-lt"/>
                <a:ea typeface="+mn-ea"/>
                <a:cs typeface="+mn-cs"/>
                <a:sym typeface="Helvetica"/>
              </a:defRPr>
            </a:pPr>
            <a:r>
              <a:t>UNIDADES </a:t>
            </a:r>
          </a:p>
          <a:p>
            <a:pPr>
              <a:lnSpc>
                <a:spcPts val="4400"/>
              </a:lnSpc>
              <a:defRPr sz="2500" b="1">
                <a:solidFill>
                  <a:schemeClr val="accent6"/>
                </a:solidFill>
                <a:latin typeface="+mn-lt"/>
                <a:ea typeface="+mn-ea"/>
                <a:cs typeface="+mn-cs"/>
                <a:sym typeface="Helvetica"/>
              </a:defRPr>
            </a:pPr>
            <a:r>
              <a:t>CRECIMIENTO</a:t>
            </a:r>
          </a:p>
        </p:txBody>
      </p:sp>
      <p:sp>
        <p:nvSpPr>
          <p:cNvPr id="687" name="¿Cuántas personas en unidades consumen en esta industria? Siguiendo el ejemplo anterior, en 2018 existían más de 15 millones de usuarios de consolas.…"/>
          <p:cNvSpPr txBox="1"/>
          <p:nvPr/>
        </p:nvSpPr>
        <p:spPr>
          <a:xfrm>
            <a:off x="841121" y="2729229"/>
            <a:ext cx="3168960" cy="2313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just">
              <a:defRPr sz="2000">
                <a:solidFill>
                  <a:srgbClr val="323333"/>
                </a:solidFill>
                <a:latin typeface="Source Sans Pro"/>
                <a:ea typeface="Source Sans Pro"/>
                <a:cs typeface="Source Sans Pro"/>
                <a:sym typeface="Source Sans Pro"/>
              </a:defRPr>
            </a:pPr>
            <a:r>
              <a:rPr b="1"/>
              <a:t>¿Cuántas personas en unidades consumen en esta industria? </a:t>
            </a:r>
            <a:r>
              <a:t>Siguiendo el ejemplo anterior, en 2018 existían más de 15 millones de usuarios de consolas.</a:t>
            </a:r>
          </a:p>
          <a:p>
            <a:pPr algn="just">
              <a:defRPr sz="2000">
                <a:solidFill>
                  <a:srgbClr val="323333"/>
                </a:solidFill>
                <a:latin typeface="Source Sans Pro"/>
                <a:ea typeface="Source Sans Pro"/>
                <a:cs typeface="Source Sans Pro"/>
                <a:sym typeface="Source Sans Pro"/>
              </a:defRPr>
            </a:pPr>
            <a:r>
              <a:t>1 millón en Ecuador. </a:t>
            </a:r>
          </a:p>
        </p:txBody>
      </p:sp>
    </p:spTree>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Rectángulo 1"/>
          <p:cNvSpPr txBox="1"/>
          <p:nvPr/>
        </p:nvSpPr>
        <p:spPr>
          <a:xfrm>
            <a:off x="779455" y="785910"/>
            <a:ext cx="7585090" cy="3355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000" b="1">
                <a:latin typeface="+mn-lt"/>
                <a:ea typeface="+mn-ea"/>
                <a:cs typeface="+mn-cs"/>
                <a:sym typeface="Helvetica"/>
              </a:defRPr>
            </a:pPr>
            <a:r>
              <a:t>MERCADO</a:t>
            </a:r>
            <a:endParaRPr b="0"/>
          </a:p>
          <a:p>
            <a:pPr>
              <a:defRPr sz="2800">
                <a:latin typeface="+mn-lt"/>
                <a:ea typeface="+mn-ea"/>
                <a:cs typeface="+mn-cs"/>
                <a:sym typeface="Helvetica"/>
              </a:defRPr>
            </a:pPr>
            <a:endParaRPr b="0"/>
          </a:p>
          <a:p>
            <a:pPr>
              <a:defRPr sz="2800" b="1">
                <a:latin typeface="+mn-lt"/>
                <a:ea typeface="+mn-ea"/>
                <a:cs typeface="+mn-cs"/>
                <a:sym typeface="Helvetica"/>
              </a:defRPr>
            </a:pPr>
            <a:endParaRPr b="0"/>
          </a:p>
          <a:p>
            <a:pPr>
              <a:defRPr sz="2800">
                <a:latin typeface="+mn-lt"/>
                <a:ea typeface="+mn-ea"/>
                <a:cs typeface="+mn-cs"/>
                <a:sym typeface="Helvetica"/>
              </a:defRPr>
            </a:pPr>
            <a:endParaRPr>
              <a:latin typeface="+mj-lt"/>
              <a:ea typeface="+mj-ea"/>
              <a:cs typeface="+mj-cs"/>
              <a:sym typeface="Calibri"/>
            </a:endParaRPr>
          </a:p>
          <a:p>
            <a:pPr>
              <a:defRPr sz="2800" b="1"/>
            </a:pPr>
            <a:r>
              <a:t/>
            </a:r>
            <a:br/>
            <a:endParaRPr/>
          </a:p>
        </p:txBody>
      </p:sp>
      <p:sp>
        <p:nvSpPr>
          <p:cNvPr id="690" name="Slide 7"/>
          <p:cNvSpPr txBox="1"/>
          <p:nvPr/>
        </p:nvSpPr>
        <p:spPr>
          <a:xfrm>
            <a:off x="816007" y="563879"/>
            <a:ext cx="1126919"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7 </a:t>
            </a:r>
          </a:p>
        </p:txBody>
      </p:sp>
      <p:sp>
        <p:nvSpPr>
          <p:cNvPr id="691" name="VALOR…"/>
          <p:cNvSpPr txBox="1"/>
          <p:nvPr/>
        </p:nvSpPr>
        <p:spPr>
          <a:xfrm>
            <a:off x="4060900" y="3078479"/>
            <a:ext cx="2321060" cy="1615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nSpc>
                <a:spcPts val="4400"/>
              </a:lnSpc>
              <a:defRPr sz="2500" b="1">
                <a:solidFill>
                  <a:schemeClr val="accent6"/>
                </a:solidFill>
                <a:latin typeface="+mn-lt"/>
                <a:ea typeface="+mn-ea"/>
                <a:cs typeface="+mn-cs"/>
                <a:sym typeface="Helvetica"/>
              </a:defRPr>
            </a:pPr>
            <a:r>
              <a:t>VALOR </a:t>
            </a:r>
          </a:p>
          <a:p>
            <a:pPr>
              <a:lnSpc>
                <a:spcPts val="4400"/>
              </a:lnSpc>
              <a:defRPr sz="2500" b="1">
                <a:solidFill>
                  <a:schemeClr val="accent2"/>
                </a:solidFill>
                <a:latin typeface="+mn-lt"/>
                <a:ea typeface="+mn-ea"/>
                <a:cs typeface="+mn-cs"/>
                <a:sym typeface="Helvetica"/>
              </a:defRPr>
            </a:pPr>
            <a:r>
              <a:rPr>
                <a:solidFill>
                  <a:schemeClr val="accent6"/>
                </a:solidFill>
              </a:rPr>
              <a:t>UNIDADES</a:t>
            </a:r>
            <a:r>
              <a:t> </a:t>
            </a:r>
          </a:p>
          <a:p>
            <a:pPr>
              <a:lnSpc>
                <a:spcPts val="4400"/>
              </a:lnSpc>
              <a:defRPr sz="2500" b="1">
                <a:solidFill>
                  <a:schemeClr val="accent2"/>
                </a:solidFill>
                <a:latin typeface="+mn-lt"/>
                <a:ea typeface="+mn-ea"/>
                <a:cs typeface="+mn-cs"/>
                <a:sym typeface="Helvetica"/>
              </a:defRPr>
            </a:pPr>
            <a:r>
              <a:t>CRECIMIENTO</a:t>
            </a:r>
          </a:p>
        </p:txBody>
      </p:sp>
      <p:sp>
        <p:nvSpPr>
          <p:cNvPr id="692" name="¿Tu mercado crece o decrece porcentualmente año con año? Se estima que de 2017 a 2018 la industria de videojuegos tuvo un crecimiento del 5% y será mayor en 2020 por más nuevas consolas de Xbox-one y PS4."/>
          <p:cNvSpPr txBox="1"/>
          <p:nvPr/>
        </p:nvSpPr>
        <p:spPr>
          <a:xfrm>
            <a:off x="841121" y="2653029"/>
            <a:ext cx="3168960" cy="2948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just">
              <a:defRPr sz="2000">
                <a:solidFill>
                  <a:srgbClr val="323333"/>
                </a:solidFill>
                <a:latin typeface="Source Sans Pro"/>
                <a:ea typeface="Source Sans Pro"/>
                <a:cs typeface="Source Sans Pro"/>
                <a:sym typeface="Source Sans Pro"/>
              </a:defRPr>
            </a:pPr>
            <a:r>
              <a:rPr b="1"/>
              <a:t>¿Tu mercado crece o decrece porcentualmente año con año? </a:t>
            </a:r>
            <a:r>
              <a:t>Se estima que de 2017 a 2018 la industria de videojuegos tuvo un crecimiento del 5% y será mayor en 2020 por más nuevas consolas de Xbox-one y PS4.</a:t>
            </a:r>
          </a:p>
        </p:txBody>
      </p:sp>
    </p:spTree>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Rectángulo 1"/>
          <p:cNvSpPr txBox="1"/>
          <p:nvPr/>
        </p:nvSpPr>
        <p:spPr>
          <a:xfrm>
            <a:off x="1008055" y="1484409"/>
            <a:ext cx="7585090" cy="303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900" b="1">
                <a:latin typeface="+mn-lt"/>
                <a:ea typeface="+mn-ea"/>
                <a:cs typeface="+mn-cs"/>
                <a:sym typeface="Helvetica"/>
              </a:defRPr>
            </a:pPr>
            <a:r>
              <a:t>TESTEO</a:t>
            </a:r>
            <a:endParaRPr b="0"/>
          </a:p>
          <a:p>
            <a:pPr>
              <a:defRPr sz="2800">
                <a:latin typeface="+mn-lt"/>
                <a:ea typeface="+mn-ea"/>
                <a:cs typeface="+mn-cs"/>
                <a:sym typeface="Helvetica"/>
              </a:defRPr>
            </a:pPr>
            <a:endParaRPr b="0"/>
          </a:p>
          <a:p>
            <a:pPr>
              <a:defRPr sz="2700">
                <a:latin typeface="+mn-lt"/>
                <a:ea typeface="+mn-ea"/>
                <a:cs typeface="+mn-cs"/>
                <a:sym typeface="Helvetica"/>
              </a:defRPr>
            </a:pPr>
            <a:endParaRPr>
              <a:latin typeface="+mj-lt"/>
              <a:ea typeface="+mj-ea"/>
              <a:cs typeface="+mj-cs"/>
              <a:sym typeface="Calibri"/>
            </a:endParaRPr>
          </a:p>
          <a:p>
            <a:pPr>
              <a:defRPr sz="2800" b="1"/>
            </a:pPr>
            <a:r>
              <a:t/>
            </a:r>
            <a:br/>
            <a:endParaRPr/>
          </a:p>
        </p:txBody>
      </p:sp>
      <p:sp>
        <p:nvSpPr>
          <p:cNvPr id="695" name="Slide 8"/>
          <p:cNvSpPr txBox="1"/>
          <p:nvPr/>
        </p:nvSpPr>
        <p:spPr>
          <a:xfrm>
            <a:off x="1044607" y="1211579"/>
            <a:ext cx="1126919"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8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Rectángulo 1"/>
          <p:cNvSpPr txBox="1"/>
          <p:nvPr/>
        </p:nvSpPr>
        <p:spPr>
          <a:xfrm>
            <a:off x="1842435" y="1300480"/>
            <a:ext cx="6233681" cy="3749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4000" b="1" i="1">
                <a:latin typeface="Baron Neue"/>
                <a:ea typeface="Baron Neue"/>
                <a:cs typeface="Baron Neue"/>
                <a:sym typeface="Baron Neue"/>
              </a:defRPr>
            </a:pPr>
            <a:r>
              <a:rPr dirty="0" err="1">
                <a:latin typeface="Helvetica" pitchFamily="2" charset="0"/>
              </a:rPr>
              <a:t>Ayudo</a:t>
            </a:r>
            <a:r>
              <a:rPr dirty="0">
                <a:latin typeface="Helvetica" pitchFamily="2" charset="0"/>
              </a:rPr>
              <a:t> a mi </a:t>
            </a:r>
            <a:r>
              <a:rPr dirty="0" err="1">
                <a:latin typeface="Helvetica" pitchFamily="2" charset="0"/>
              </a:rPr>
              <a:t>empresa</a:t>
            </a:r>
            <a:r>
              <a:rPr dirty="0">
                <a:latin typeface="Helvetica" pitchFamily="2" charset="0"/>
              </a:rPr>
              <a:t> a </a:t>
            </a:r>
            <a:r>
              <a:rPr dirty="0" err="1">
                <a:latin typeface="Helvetica" pitchFamily="2" charset="0"/>
              </a:rPr>
              <a:t>tomar</a:t>
            </a:r>
            <a:r>
              <a:rPr dirty="0">
                <a:latin typeface="Helvetica" pitchFamily="2" charset="0"/>
              </a:rPr>
              <a:t> </a:t>
            </a:r>
            <a:r>
              <a:rPr dirty="0" err="1">
                <a:latin typeface="Helvetica" pitchFamily="2" charset="0"/>
              </a:rPr>
              <a:t>decisiones</a:t>
            </a:r>
            <a:r>
              <a:rPr dirty="0">
                <a:latin typeface="Helvetica" pitchFamily="2" charset="0"/>
              </a:rPr>
              <a:t> </a:t>
            </a:r>
            <a:r>
              <a:rPr dirty="0" err="1">
                <a:latin typeface="Helvetica" pitchFamily="2" charset="0"/>
              </a:rPr>
              <a:t>rentables</a:t>
            </a:r>
            <a:r>
              <a:rPr dirty="0">
                <a:latin typeface="Helvetica" pitchFamily="2" charset="0"/>
              </a:rPr>
              <a:t> para </a:t>
            </a:r>
            <a:r>
              <a:rPr dirty="0" err="1">
                <a:solidFill>
                  <a:srgbClr val="4B60F7"/>
                </a:solidFill>
                <a:latin typeface="Helvetica" pitchFamily="2" charset="0"/>
              </a:rPr>
              <a:t>crecer</a:t>
            </a:r>
            <a:r>
              <a:rPr dirty="0">
                <a:solidFill>
                  <a:srgbClr val="4B60F7"/>
                </a:solidFill>
                <a:latin typeface="Helvetica" pitchFamily="2" charset="0"/>
              </a:rPr>
              <a:t> con </a:t>
            </a:r>
            <a:r>
              <a:rPr dirty="0" err="1">
                <a:solidFill>
                  <a:srgbClr val="4B60F7"/>
                </a:solidFill>
                <a:latin typeface="Helvetica" pitchFamily="2" charset="0"/>
              </a:rPr>
              <a:t>certeza</a:t>
            </a:r>
            <a:r>
              <a:rPr dirty="0">
                <a:latin typeface="Helvetica" pitchFamily="2" charset="0"/>
              </a:rPr>
              <a:t> y </a:t>
            </a:r>
            <a:r>
              <a:rPr dirty="0" err="1">
                <a:latin typeface="Helvetica" pitchFamily="2" charset="0"/>
              </a:rPr>
              <a:t>ganar</a:t>
            </a:r>
            <a:r>
              <a:rPr dirty="0">
                <a:latin typeface="Helvetica" pitchFamily="2" charset="0"/>
              </a:rPr>
              <a:t> </a:t>
            </a:r>
            <a:r>
              <a:rPr dirty="0" err="1">
                <a:latin typeface="Helvetica" pitchFamily="2" charset="0"/>
              </a:rPr>
              <a:t>más</a:t>
            </a:r>
            <a:r>
              <a:rPr dirty="0">
                <a:latin typeface="Helvetica" pitchFamily="2" charset="0"/>
              </a:rPr>
              <a:t>, </a:t>
            </a:r>
            <a:r>
              <a:rPr b="0" dirty="0">
                <a:latin typeface="Helvetica" pitchFamily="2" charset="0"/>
              </a:rPr>
              <a:t>por medio de la </a:t>
            </a:r>
            <a:r>
              <a:rPr b="0" dirty="0" err="1">
                <a:latin typeface="Helvetica" pitchFamily="2" charset="0"/>
              </a:rPr>
              <a:t>estadística</a:t>
            </a:r>
            <a:r>
              <a:rPr b="0" dirty="0">
                <a:latin typeface="Helvetica" pitchFamily="2" charset="0"/>
              </a:rPr>
              <a:t> y big data.</a:t>
            </a:r>
          </a:p>
        </p:txBody>
      </p:sp>
      <p:sp>
        <p:nvSpPr>
          <p:cNvPr id="193" name="Rectángulo 1"/>
          <p:cNvSpPr txBox="1"/>
          <p:nvPr/>
        </p:nvSpPr>
        <p:spPr>
          <a:xfrm>
            <a:off x="6325684" y="4450079"/>
            <a:ext cx="2243301" cy="313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0" b="1" i="1">
                <a:latin typeface="Baron Neue"/>
                <a:ea typeface="Baron Neue"/>
                <a:cs typeface="Baron Neue"/>
                <a:sym typeface="Baron Neue"/>
              </a:defRPr>
            </a:lvl1pPr>
          </a:lstStyle>
          <a:p>
            <a:r>
              <a:t>”</a:t>
            </a:r>
          </a:p>
        </p:txBody>
      </p:sp>
    </p:spTree>
  </p:cSld>
  <p:clrMapOvr>
    <a:masterClrMapping/>
  </p:clrMapOvr>
  <p:transition spd="med"/>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Rectángulo 1"/>
          <p:cNvSpPr txBox="1"/>
          <p:nvPr/>
        </p:nvSpPr>
        <p:spPr>
          <a:xfrm>
            <a:off x="1008055" y="1484409"/>
            <a:ext cx="7585090" cy="3863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900" b="1">
                <a:latin typeface="+mn-lt"/>
                <a:ea typeface="+mn-ea"/>
                <a:cs typeface="+mn-cs"/>
                <a:sym typeface="Helvetica"/>
              </a:defRPr>
            </a:pPr>
            <a:r>
              <a:t>TESTEO</a:t>
            </a:r>
            <a:endParaRPr b="0"/>
          </a:p>
          <a:p>
            <a:pPr>
              <a:defRPr sz="2800">
                <a:latin typeface="+mn-lt"/>
                <a:ea typeface="+mn-ea"/>
                <a:cs typeface="+mn-cs"/>
                <a:sym typeface="Helvetica"/>
              </a:defRPr>
            </a:pPr>
            <a:endParaRPr b="0"/>
          </a:p>
          <a:p>
            <a:pPr>
              <a:defRPr sz="2700">
                <a:latin typeface="+mn-lt"/>
                <a:ea typeface="+mn-ea"/>
                <a:cs typeface="+mn-cs"/>
                <a:sym typeface="Helvetica"/>
              </a:defRPr>
            </a:pPr>
            <a:r>
              <a:t>Explica a detalle cómo validaste tu mercado y cuál(es) fue(ron) tu(s) PMV(s).</a:t>
            </a:r>
          </a:p>
          <a:p>
            <a:pPr>
              <a:defRPr sz="2800">
                <a:latin typeface="+mn-lt"/>
                <a:ea typeface="+mn-ea"/>
                <a:cs typeface="+mn-cs"/>
                <a:sym typeface="Helvetica"/>
              </a:defRPr>
            </a:pPr>
            <a:r>
              <a:t> </a:t>
            </a:r>
            <a:endParaRPr>
              <a:latin typeface="+mj-lt"/>
              <a:ea typeface="+mj-ea"/>
              <a:cs typeface="+mj-cs"/>
              <a:sym typeface="Calibri"/>
            </a:endParaRPr>
          </a:p>
          <a:p>
            <a:pPr>
              <a:defRPr sz="2800" b="1"/>
            </a:pPr>
            <a:r>
              <a:t/>
            </a:r>
            <a:br/>
            <a:endParaRPr/>
          </a:p>
        </p:txBody>
      </p:sp>
      <p:sp>
        <p:nvSpPr>
          <p:cNvPr id="698" name="Slide 8"/>
          <p:cNvSpPr txBox="1"/>
          <p:nvPr/>
        </p:nvSpPr>
        <p:spPr>
          <a:xfrm>
            <a:off x="1044607" y="1211579"/>
            <a:ext cx="1126919"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8 </a:t>
            </a:r>
          </a:p>
        </p:txBody>
      </p:sp>
    </p:spTree>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Rectángulo 1"/>
          <p:cNvSpPr txBox="1"/>
          <p:nvPr/>
        </p:nvSpPr>
        <p:spPr>
          <a:xfrm>
            <a:off x="779455" y="785910"/>
            <a:ext cx="7585090" cy="2491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000" b="1">
                <a:latin typeface="+mn-lt"/>
                <a:ea typeface="+mn-ea"/>
                <a:cs typeface="+mn-cs"/>
                <a:sym typeface="Helvetica"/>
              </a:defRPr>
            </a:pPr>
            <a:r>
              <a:t>EL EQUIPO</a:t>
            </a:r>
            <a:endParaRPr b="0"/>
          </a:p>
          <a:p>
            <a:pPr>
              <a:defRPr sz="2800" b="1">
                <a:latin typeface="+mn-lt"/>
                <a:ea typeface="+mn-ea"/>
                <a:cs typeface="+mn-cs"/>
                <a:sym typeface="Helvetica"/>
              </a:defRPr>
            </a:pPr>
            <a:endParaRPr>
              <a:latin typeface="+mj-lt"/>
              <a:ea typeface="+mj-ea"/>
              <a:cs typeface="+mj-cs"/>
              <a:sym typeface="Calibri"/>
            </a:endParaRPr>
          </a:p>
          <a:p>
            <a:pPr>
              <a:defRPr sz="2800" b="1"/>
            </a:pPr>
            <a:r>
              <a:t/>
            </a:r>
            <a:br/>
            <a:endParaRPr/>
          </a:p>
        </p:txBody>
      </p:sp>
      <p:sp>
        <p:nvSpPr>
          <p:cNvPr id="701" name="Slide 9"/>
          <p:cNvSpPr txBox="1"/>
          <p:nvPr/>
        </p:nvSpPr>
        <p:spPr>
          <a:xfrm>
            <a:off x="841407" y="576579"/>
            <a:ext cx="1126919"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9 </a:t>
            </a:r>
          </a:p>
        </p:txBody>
      </p:sp>
      <p:pic>
        <p:nvPicPr>
          <p:cNvPr id="702" name="Imagen" descr="Imagen"/>
          <p:cNvPicPr>
            <a:picLocks noChangeAspect="1"/>
          </p:cNvPicPr>
          <p:nvPr/>
        </p:nvPicPr>
        <p:blipFill>
          <a:blip r:embed="rId2"/>
          <a:stretch>
            <a:fillRect/>
          </a:stretch>
        </p:blipFill>
        <p:spPr>
          <a:xfrm>
            <a:off x="913609" y="1846895"/>
            <a:ext cx="7316782" cy="4854176"/>
          </a:xfrm>
          <a:prstGeom prst="rect">
            <a:avLst/>
          </a:prstGeom>
          <a:ln w="12700">
            <a:miter lim="400000"/>
          </a:ln>
        </p:spPr>
      </p:pic>
    </p:spTree>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Rectángulo 1"/>
          <p:cNvSpPr txBox="1"/>
          <p:nvPr/>
        </p:nvSpPr>
        <p:spPr>
          <a:xfrm>
            <a:off x="779455" y="785910"/>
            <a:ext cx="7585090" cy="4218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000" b="1">
                <a:latin typeface="+mn-lt"/>
                <a:ea typeface="+mn-ea"/>
                <a:cs typeface="+mn-cs"/>
                <a:sym typeface="Helvetica"/>
              </a:defRPr>
            </a:pPr>
            <a:r>
              <a:t>EL EQUIPO</a:t>
            </a:r>
            <a:endParaRPr b="0"/>
          </a:p>
          <a:p>
            <a:pPr>
              <a:defRPr sz="2800" b="1">
                <a:latin typeface="+mn-lt"/>
                <a:ea typeface="+mn-ea"/>
                <a:cs typeface="+mn-cs"/>
                <a:sym typeface="Helvetica"/>
              </a:defRPr>
            </a:pPr>
            <a:r>
              <a:rPr b="0"/>
              <a:t>Es hora de hablar de la experiencia del equipo, quién lo lidera,  qué hacen,  y por qué les apasiona el negocio. </a:t>
            </a:r>
          </a:p>
          <a:p>
            <a:pPr>
              <a:defRPr sz="2800" b="1">
                <a:latin typeface="+mn-lt"/>
                <a:ea typeface="+mn-ea"/>
                <a:cs typeface="+mn-cs"/>
                <a:sym typeface="Helvetica"/>
              </a:defRPr>
            </a:pPr>
            <a:endParaRPr b="0"/>
          </a:p>
          <a:p>
            <a:pPr>
              <a:defRPr sz="2800" b="1">
                <a:latin typeface="+mn-lt"/>
                <a:ea typeface="+mn-ea"/>
                <a:cs typeface="+mn-cs"/>
                <a:sym typeface="Helvetica"/>
              </a:defRPr>
            </a:pPr>
            <a:endParaRPr>
              <a:latin typeface="+mj-lt"/>
              <a:ea typeface="+mj-ea"/>
              <a:cs typeface="+mj-cs"/>
              <a:sym typeface="Calibri"/>
            </a:endParaRPr>
          </a:p>
          <a:p>
            <a:pPr>
              <a:defRPr sz="2800" b="1"/>
            </a:pPr>
            <a:r>
              <a:t/>
            </a:r>
            <a:br/>
            <a:endParaRPr/>
          </a:p>
        </p:txBody>
      </p:sp>
      <p:sp>
        <p:nvSpPr>
          <p:cNvPr id="705" name="Slide 9"/>
          <p:cNvSpPr txBox="1"/>
          <p:nvPr/>
        </p:nvSpPr>
        <p:spPr>
          <a:xfrm>
            <a:off x="841407" y="576579"/>
            <a:ext cx="1126919"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9 </a:t>
            </a:r>
          </a:p>
        </p:txBody>
      </p:sp>
    </p:spTree>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Rectángulo"/>
          <p:cNvSpPr/>
          <p:nvPr/>
        </p:nvSpPr>
        <p:spPr>
          <a:xfrm>
            <a:off x="-279400" y="-139700"/>
            <a:ext cx="9783068" cy="7255570"/>
          </a:xfrm>
          <a:prstGeom prst="rect">
            <a:avLst/>
          </a:prstGeom>
          <a:solidFill>
            <a:srgbClr val="000000"/>
          </a:solidFill>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708" name="En una startup la gente invierte en personas con grandes ideas y su capacidad de llevarlas a la práctica, no en “marcas” que aún no existen."/>
          <p:cNvSpPr txBox="1"/>
          <p:nvPr/>
        </p:nvSpPr>
        <p:spPr>
          <a:xfrm>
            <a:off x="2069083" y="2693064"/>
            <a:ext cx="5627588" cy="2059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b="1">
                <a:solidFill>
                  <a:srgbClr val="FFFFFF"/>
                </a:solidFill>
                <a:latin typeface="Source Sans Pro"/>
                <a:ea typeface="Source Sans Pro"/>
                <a:cs typeface="Source Sans Pro"/>
                <a:sym typeface="Source Sans Pro"/>
              </a:defRPr>
            </a:lvl1pPr>
          </a:lstStyle>
          <a:p>
            <a:r>
              <a:t>En una startup la gente invierte en personas con grandes ideas y su capacidad de llevarlas a la práctica, no en “marcas” que aún no existen.</a:t>
            </a:r>
          </a:p>
        </p:txBody>
      </p:sp>
    </p:spTree>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Rectángulo 1"/>
          <p:cNvSpPr txBox="1"/>
          <p:nvPr/>
        </p:nvSpPr>
        <p:spPr>
          <a:xfrm>
            <a:off x="779455" y="785910"/>
            <a:ext cx="7585090" cy="2923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000" b="1">
                <a:latin typeface="+mn-lt"/>
                <a:ea typeface="+mn-ea"/>
                <a:cs typeface="+mn-cs"/>
                <a:sym typeface="Helvetica"/>
              </a:defRPr>
            </a:pPr>
            <a:r>
              <a:t>EL NEGOCIO</a:t>
            </a:r>
            <a:endParaRPr b="0"/>
          </a:p>
          <a:p>
            <a:pPr>
              <a:defRPr sz="2800">
                <a:latin typeface="+mn-lt"/>
                <a:ea typeface="+mn-ea"/>
                <a:cs typeface="+mn-cs"/>
                <a:sym typeface="Helvetica"/>
              </a:defRPr>
            </a:pPr>
            <a:endParaRPr b="0"/>
          </a:p>
          <a:p>
            <a:pPr>
              <a:defRPr sz="2800">
                <a:latin typeface="+mn-lt"/>
                <a:ea typeface="+mn-ea"/>
                <a:cs typeface="+mn-cs"/>
                <a:sym typeface="Helvetica"/>
              </a:defRPr>
            </a:pPr>
            <a:endParaRPr>
              <a:latin typeface="+mj-lt"/>
              <a:ea typeface="+mj-ea"/>
              <a:cs typeface="+mj-cs"/>
              <a:sym typeface="Calibri"/>
            </a:endParaRPr>
          </a:p>
          <a:p>
            <a:pPr>
              <a:defRPr sz="2800" b="1"/>
            </a:pPr>
            <a:r>
              <a:t/>
            </a:r>
            <a:br/>
            <a:endParaRPr/>
          </a:p>
        </p:txBody>
      </p:sp>
      <p:sp>
        <p:nvSpPr>
          <p:cNvPr id="711" name="Slide 10"/>
          <p:cNvSpPr txBox="1"/>
          <p:nvPr/>
        </p:nvSpPr>
        <p:spPr>
          <a:xfrm>
            <a:off x="841407" y="576579"/>
            <a:ext cx="1289371"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100"/>
              </a:lnSpc>
              <a:defRPr sz="2300" b="1">
                <a:latin typeface="+mn-lt"/>
                <a:ea typeface="+mn-ea"/>
                <a:cs typeface="+mn-cs"/>
                <a:sym typeface="Helvetica"/>
              </a:defRPr>
            </a:lvl1pPr>
          </a:lstStyle>
          <a:p>
            <a:pPr>
              <a:defRPr b="0"/>
            </a:pPr>
            <a:r>
              <a:rPr b="1"/>
              <a:t>Slide 10 </a:t>
            </a:r>
          </a:p>
        </p:txBody>
      </p:sp>
    </p:spTree>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Rectángulo 1"/>
          <p:cNvSpPr txBox="1"/>
          <p:nvPr/>
        </p:nvSpPr>
        <p:spPr>
          <a:xfrm>
            <a:off x="779455" y="785910"/>
            <a:ext cx="7585090" cy="3520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000" b="1">
                <a:latin typeface="+mn-lt"/>
                <a:ea typeface="+mn-ea"/>
                <a:cs typeface="+mn-cs"/>
                <a:sym typeface="Helvetica"/>
              </a:defRPr>
            </a:pPr>
            <a:r>
              <a:t>1. FUENTE DE INGRESO</a:t>
            </a:r>
            <a:endParaRPr b="0"/>
          </a:p>
          <a:p>
            <a:pPr>
              <a:defRPr sz="2800">
                <a:latin typeface="+mn-lt"/>
                <a:ea typeface="+mn-ea"/>
                <a:cs typeface="+mn-cs"/>
                <a:sym typeface="Helvetica"/>
              </a:defRPr>
            </a:pPr>
            <a:endParaRPr b="0"/>
          </a:p>
          <a:p>
            <a:pPr>
              <a:defRPr sz="2800" b="1">
                <a:latin typeface="+mn-lt"/>
                <a:ea typeface="+mn-ea"/>
                <a:cs typeface="+mn-cs"/>
                <a:sym typeface="Helvetica"/>
              </a:defRPr>
            </a:pPr>
            <a:r>
              <a:rPr b="0"/>
              <a:t>¿Cómo hará dinero el proyecto?, ¿cómo se venderá? ¿Cómo atraerá los fondos?</a:t>
            </a:r>
          </a:p>
        </p:txBody>
      </p:sp>
    </p:spTree>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Rectángulo 1"/>
          <p:cNvSpPr txBox="1"/>
          <p:nvPr/>
        </p:nvSpPr>
        <p:spPr>
          <a:xfrm>
            <a:off x="779455" y="785910"/>
            <a:ext cx="7585090" cy="4841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000" b="1">
                <a:latin typeface="+mn-lt"/>
                <a:ea typeface="+mn-ea"/>
                <a:cs typeface="+mn-cs"/>
                <a:sym typeface="Helvetica"/>
              </a:defRPr>
            </a:pPr>
            <a:r>
              <a:t>1. FUENTE DE INGRESO</a:t>
            </a:r>
            <a:endParaRPr b="0"/>
          </a:p>
          <a:p>
            <a:pPr>
              <a:defRPr sz="2800" b="1">
                <a:latin typeface="+mn-lt"/>
                <a:ea typeface="+mn-ea"/>
                <a:cs typeface="+mn-cs"/>
                <a:sym typeface="Helvetica"/>
              </a:defRPr>
            </a:pPr>
            <a:endParaRPr b="0"/>
          </a:p>
          <a:p>
            <a:pPr>
              <a:defRPr sz="2800" b="1">
                <a:solidFill>
                  <a:schemeClr val="accent6"/>
                </a:solidFill>
                <a:latin typeface="+mn-lt"/>
                <a:ea typeface="+mn-ea"/>
                <a:cs typeface="+mn-cs"/>
                <a:sym typeface="Helvetica"/>
              </a:defRPr>
            </a:pPr>
            <a:r>
              <a:rPr b="0"/>
              <a:t>Debes tener al menos identificado 3 formas de monetizar. La principal o más rentables es la que vas a utilizar en la presentación. </a:t>
            </a:r>
            <a:endParaRPr>
              <a:latin typeface="+mj-lt"/>
              <a:ea typeface="+mj-ea"/>
              <a:cs typeface="+mj-cs"/>
              <a:sym typeface="Calibri"/>
            </a:endParaRPr>
          </a:p>
          <a:p>
            <a:pPr>
              <a:defRPr sz="2800" b="1"/>
            </a:pPr>
            <a:r>
              <a:t/>
            </a:r>
            <a:br/>
            <a:endParaRPr/>
          </a:p>
        </p:txBody>
      </p:sp>
    </p:spTree>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Rectángulo 1"/>
          <p:cNvSpPr txBox="1"/>
          <p:nvPr/>
        </p:nvSpPr>
        <p:spPr>
          <a:xfrm>
            <a:off x="779455" y="785910"/>
            <a:ext cx="7585090" cy="3520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000" b="1">
                <a:latin typeface="+mn-lt"/>
                <a:ea typeface="+mn-ea"/>
                <a:cs typeface="+mn-cs"/>
                <a:sym typeface="Helvetica"/>
              </a:defRPr>
            </a:pPr>
            <a:r>
              <a:t>2. EL PRESUPUESTO</a:t>
            </a:r>
            <a:endParaRPr b="0"/>
          </a:p>
          <a:p>
            <a:pPr>
              <a:defRPr sz="2800">
                <a:latin typeface="+mn-lt"/>
                <a:ea typeface="+mn-ea"/>
                <a:cs typeface="+mn-cs"/>
                <a:sym typeface="Helvetica"/>
              </a:defRPr>
            </a:pPr>
            <a:endParaRPr b="0"/>
          </a:p>
          <a:p>
            <a:pPr>
              <a:defRPr sz="2800" b="1">
                <a:latin typeface="+mn-lt"/>
                <a:ea typeface="+mn-ea"/>
                <a:cs typeface="+mn-cs"/>
                <a:sym typeface="Helvetica"/>
              </a:defRPr>
            </a:pPr>
            <a:endParaRPr b="0"/>
          </a:p>
        </p:txBody>
      </p:sp>
    </p:spTree>
  </p:cSld>
  <p:clrMapOvr>
    <a:masterClrMapping/>
  </p:clrMapOvr>
  <p:transition spd="me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Rectángulo 1"/>
          <p:cNvSpPr txBox="1"/>
          <p:nvPr/>
        </p:nvSpPr>
        <p:spPr>
          <a:xfrm>
            <a:off x="779455" y="785910"/>
            <a:ext cx="7585090" cy="3520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000" b="1">
                <a:latin typeface="+mn-lt"/>
                <a:ea typeface="+mn-ea"/>
                <a:cs typeface="+mn-cs"/>
                <a:sym typeface="Helvetica"/>
              </a:defRPr>
            </a:pPr>
            <a:r>
              <a:t>3. EL MODELO </a:t>
            </a:r>
          </a:p>
          <a:p>
            <a:pPr>
              <a:defRPr sz="7000" b="1">
                <a:latin typeface="+mn-lt"/>
                <a:ea typeface="+mn-ea"/>
                <a:cs typeface="+mn-cs"/>
                <a:sym typeface="Helvetica"/>
              </a:defRPr>
            </a:pPr>
            <a:r>
              <a:t>DE NEGOCIO</a:t>
            </a:r>
            <a:endParaRPr b="0"/>
          </a:p>
          <a:p>
            <a:pPr>
              <a:defRPr sz="2800">
                <a:latin typeface="+mn-lt"/>
                <a:ea typeface="+mn-ea"/>
                <a:cs typeface="+mn-cs"/>
                <a:sym typeface="Helvetica"/>
              </a:defRPr>
            </a:pPr>
            <a:endParaRPr b="0"/>
          </a:p>
          <a:p>
            <a:pPr>
              <a:defRPr sz="2800" b="1">
                <a:latin typeface="+mn-lt"/>
                <a:ea typeface="+mn-ea"/>
                <a:cs typeface="+mn-cs"/>
                <a:sym typeface="Helvetica"/>
              </a:defRPr>
            </a:pPr>
            <a:endParaRPr b="0"/>
          </a:p>
        </p:txBody>
      </p:sp>
      <p:sp>
        <p:nvSpPr>
          <p:cNvPr id="720" name="Canales de distribución"/>
          <p:cNvSpPr txBox="1"/>
          <p:nvPr/>
        </p:nvSpPr>
        <p:spPr>
          <a:xfrm>
            <a:off x="3773804" y="3453129"/>
            <a:ext cx="2728977" cy="408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b="1">
                <a:solidFill>
                  <a:srgbClr val="323333"/>
                </a:solidFill>
                <a:latin typeface="Source Sans Pro"/>
                <a:ea typeface="Source Sans Pro"/>
                <a:cs typeface="Source Sans Pro"/>
                <a:sym typeface="Source Sans Pro"/>
              </a:defRPr>
            </a:lvl1pPr>
          </a:lstStyle>
          <a:p>
            <a:r>
              <a:t>Canales de distribución</a:t>
            </a:r>
          </a:p>
        </p:txBody>
      </p:sp>
      <p:sp>
        <p:nvSpPr>
          <p:cNvPr id="721" name="Costo por adquisición de cliente (CAC)"/>
          <p:cNvSpPr txBox="1"/>
          <p:nvPr/>
        </p:nvSpPr>
        <p:spPr>
          <a:xfrm>
            <a:off x="3772915" y="3859310"/>
            <a:ext cx="4343147" cy="408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b="1">
                <a:solidFill>
                  <a:srgbClr val="323333"/>
                </a:solidFill>
                <a:latin typeface="Source Sans Pro"/>
                <a:ea typeface="Source Sans Pro"/>
                <a:cs typeface="Source Sans Pro"/>
                <a:sym typeface="Source Sans Pro"/>
              </a:defRPr>
            </a:lvl1pPr>
          </a:lstStyle>
          <a:p>
            <a:r>
              <a:t>Costo por adquisición de cliente (CAC)</a:t>
            </a:r>
          </a:p>
        </p:txBody>
      </p:sp>
      <p:sp>
        <p:nvSpPr>
          <p:cNvPr id="722" name="Punto de equilibrio"/>
          <p:cNvSpPr txBox="1"/>
          <p:nvPr/>
        </p:nvSpPr>
        <p:spPr>
          <a:xfrm>
            <a:off x="3789426" y="4253010"/>
            <a:ext cx="2257553" cy="408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b="1">
                <a:solidFill>
                  <a:srgbClr val="323333"/>
                </a:solidFill>
                <a:latin typeface="Source Sans Pro"/>
                <a:ea typeface="Source Sans Pro"/>
                <a:cs typeface="Source Sans Pro"/>
                <a:sym typeface="Source Sans Pro"/>
              </a:defRPr>
            </a:lvl1pPr>
          </a:lstStyle>
          <a:p>
            <a:r>
              <a:t>Punto de equilibrio</a:t>
            </a:r>
          </a:p>
        </p:txBody>
      </p:sp>
      <p:sp>
        <p:nvSpPr>
          <p:cNvPr id="723" name="Inversión"/>
          <p:cNvSpPr txBox="1"/>
          <p:nvPr/>
        </p:nvSpPr>
        <p:spPr>
          <a:xfrm>
            <a:off x="3782695" y="4602369"/>
            <a:ext cx="1208279" cy="408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b="1">
                <a:solidFill>
                  <a:srgbClr val="323333"/>
                </a:solidFill>
                <a:latin typeface="Source Sans Pro"/>
                <a:ea typeface="Source Sans Pro"/>
                <a:cs typeface="Source Sans Pro"/>
                <a:sym typeface="Source Sans Pro"/>
              </a:defRPr>
            </a:lvl1pPr>
          </a:lstStyle>
          <a:p>
            <a:r>
              <a:t>Inversión </a:t>
            </a:r>
          </a:p>
        </p:txBody>
      </p:sp>
      <p:sp>
        <p:nvSpPr>
          <p:cNvPr id="724" name="Plan de acción"/>
          <p:cNvSpPr txBox="1"/>
          <p:nvPr/>
        </p:nvSpPr>
        <p:spPr>
          <a:xfrm>
            <a:off x="3789426" y="5002310"/>
            <a:ext cx="1769111" cy="408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b="1">
                <a:solidFill>
                  <a:srgbClr val="323333"/>
                </a:solidFill>
                <a:latin typeface="Source Sans Pro"/>
                <a:ea typeface="Source Sans Pro"/>
                <a:cs typeface="Source Sans Pro"/>
                <a:sym typeface="Source Sans Pro"/>
              </a:defRPr>
            </a:lvl1pPr>
          </a:lstStyle>
          <a:p>
            <a:r>
              <a:t>Plan de acción </a:t>
            </a:r>
          </a:p>
        </p:txBody>
      </p:sp>
      <p:sp>
        <p:nvSpPr>
          <p:cNvPr id="725" name="Procesos"/>
          <p:cNvSpPr txBox="1"/>
          <p:nvPr/>
        </p:nvSpPr>
        <p:spPr>
          <a:xfrm>
            <a:off x="3827526" y="5345429"/>
            <a:ext cx="1105155" cy="408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b="1">
                <a:solidFill>
                  <a:srgbClr val="323333"/>
                </a:solidFill>
                <a:latin typeface="Source Sans Pro"/>
                <a:ea typeface="Source Sans Pro"/>
                <a:cs typeface="Source Sans Pro"/>
                <a:sym typeface="Source Sans Pro"/>
              </a:defRPr>
            </a:lvl1pPr>
          </a:lstStyle>
          <a:p>
            <a:r>
              <a:t>Procesos</a:t>
            </a:r>
          </a:p>
        </p:txBody>
      </p:sp>
      <p:sp>
        <p:nvSpPr>
          <p:cNvPr id="726" name="Valuación"/>
          <p:cNvSpPr txBox="1"/>
          <p:nvPr/>
        </p:nvSpPr>
        <p:spPr>
          <a:xfrm>
            <a:off x="3827526" y="5745369"/>
            <a:ext cx="1252221" cy="408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b="1">
                <a:solidFill>
                  <a:srgbClr val="323333"/>
                </a:solidFill>
                <a:latin typeface="Source Sans Pro"/>
                <a:ea typeface="Source Sans Pro"/>
                <a:cs typeface="Source Sans Pro"/>
                <a:sym typeface="Source Sans Pro"/>
              </a:defRPr>
            </a:lvl1pPr>
          </a:lstStyle>
          <a:p>
            <a:r>
              <a:t>Valuación </a:t>
            </a:r>
          </a:p>
        </p:txBody>
      </p:sp>
    </p:spTree>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Rectángulo 1"/>
          <p:cNvSpPr txBox="1"/>
          <p:nvPr/>
        </p:nvSpPr>
        <p:spPr>
          <a:xfrm>
            <a:off x="779455" y="785910"/>
            <a:ext cx="7585090" cy="2377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000" b="1">
                <a:latin typeface="+mn-lt"/>
                <a:ea typeface="+mn-ea"/>
                <a:cs typeface="+mn-cs"/>
                <a:sym typeface="Helvetica"/>
              </a:defRPr>
            </a:pPr>
            <a:r>
              <a:t>RECORDACIÓN</a:t>
            </a:r>
            <a:endParaRPr b="0"/>
          </a:p>
          <a:p>
            <a:pPr>
              <a:defRPr sz="2800" b="1">
                <a:latin typeface="+mn-lt"/>
                <a:ea typeface="+mn-ea"/>
                <a:cs typeface="+mn-cs"/>
                <a:sym typeface="Helvetica"/>
              </a:defRPr>
            </a:pPr>
            <a:endParaRPr b="0"/>
          </a:p>
          <a:p>
            <a:pPr>
              <a:defRPr sz="2600" b="1">
                <a:latin typeface="+mn-lt"/>
                <a:ea typeface="+mn-ea"/>
                <a:cs typeface="+mn-cs"/>
                <a:sym typeface="Helvetica"/>
              </a:defRPr>
            </a:pPr>
            <a:endParaRPr b="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ángulo 1"/>
          <p:cNvSpPr txBox="1"/>
          <p:nvPr/>
        </p:nvSpPr>
        <p:spPr>
          <a:xfrm>
            <a:off x="915484" y="1681480"/>
            <a:ext cx="7541632" cy="3749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3000" b="1" i="1">
                <a:latin typeface="Baron Neue"/>
                <a:ea typeface="Baron Neue"/>
                <a:cs typeface="Baron Neue"/>
                <a:sym typeface="Baron Neue"/>
              </a:defRPr>
            </a:pPr>
            <a:r>
              <a:rPr dirty="0">
                <a:latin typeface="Helvetica" pitchFamily="2" charset="0"/>
              </a:rPr>
              <a:t>Hola me </a:t>
            </a:r>
            <a:r>
              <a:rPr dirty="0" err="1">
                <a:latin typeface="Helvetica" pitchFamily="2" charset="0"/>
              </a:rPr>
              <a:t>llamo</a:t>
            </a:r>
            <a:r>
              <a:rPr dirty="0">
                <a:latin typeface="Helvetica" pitchFamily="2" charset="0"/>
              </a:rPr>
              <a:t> George </a:t>
            </a:r>
            <a:r>
              <a:rPr dirty="0" err="1">
                <a:latin typeface="Helvetica" pitchFamily="2" charset="0"/>
              </a:rPr>
              <a:t>Pluv</a:t>
            </a:r>
            <a:r>
              <a:rPr dirty="0">
                <a:latin typeface="Helvetica" pitchFamily="2" charset="0"/>
              </a:rPr>
              <a:t> y me </a:t>
            </a:r>
            <a:r>
              <a:rPr dirty="0" err="1">
                <a:latin typeface="Helvetica" pitchFamily="2" charset="0"/>
              </a:rPr>
              <a:t>dedico</a:t>
            </a:r>
            <a:r>
              <a:rPr dirty="0">
                <a:latin typeface="Helvetica" pitchFamily="2" charset="0"/>
              </a:rPr>
              <a:t> a </a:t>
            </a:r>
            <a:r>
              <a:rPr dirty="0" err="1">
                <a:latin typeface="Helvetica" pitchFamily="2" charset="0"/>
              </a:rPr>
              <a:t>hacer</a:t>
            </a:r>
            <a:r>
              <a:rPr dirty="0">
                <a:latin typeface="Helvetica" pitchFamily="2" charset="0"/>
              </a:rPr>
              <a:t> que las </a:t>
            </a:r>
            <a:r>
              <a:rPr dirty="0" err="1">
                <a:latin typeface="Helvetica" pitchFamily="2" charset="0"/>
              </a:rPr>
              <a:t>empresas</a:t>
            </a:r>
            <a:r>
              <a:rPr dirty="0">
                <a:latin typeface="Helvetica" pitchFamily="2" charset="0"/>
              </a:rPr>
              <a:t> </a:t>
            </a:r>
            <a:r>
              <a:rPr dirty="0" err="1">
                <a:latin typeface="Helvetica" pitchFamily="2" charset="0"/>
              </a:rPr>
              <a:t>ejecuten</a:t>
            </a:r>
            <a:r>
              <a:rPr dirty="0">
                <a:latin typeface="Helvetica" pitchFamily="2" charset="0"/>
              </a:rPr>
              <a:t> sus ideas de </a:t>
            </a:r>
            <a:r>
              <a:rPr dirty="0" err="1">
                <a:latin typeface="Helvetica" pitchFamily="2" charset="0"/>
              </a:rPr>
              <a:t>innovación</a:t>
            </a:r>
            <a:r>
              <a:rPr dirty="0">
                <a:latin typeface="Helvetica" pitchFamily="2" charset="0"/>
              </a:rPr>
              <a:t>, </a:t>
            </a:r>
            <a:r>
              <a:rPr dirty="0" err="1">
                <a:latin typeface="Helvetica" pitchFamily="2" charset="0"/>
              </a:rPr>
              <a:t>minimizando</a:t>
            </a:r>
            <a:r>
              <a:rPr dirty="0">
                <a:latin typeface="Helvetica" pitchFamily="2" charset="0"/>
              </a:rPr>
              <a:t> el </a:t>
            </a:r>
            <a:r>
              <a:rPr dirty="0" err="1">
                <a:latin typeface="Helvetica" pitchFamily="2" charset="0"/>
              </a:rPr>
              <a:t>riesgo</a:t>
            </a:r>
            <a:r>
              <a:rPr dirty="0">
                <a:latin typeface="Helvetica" pitchFamily="2" charset="0"/>
              </a:rPr>
              <a:t> de </a:t>
            </a:r>
            <a:r>
              <a:rPr dirty="0" err="1">
                <a:latin typeface="Helvetica" pitchFamily="2" charset="0"/>
              </a:rPr>
              <a:t>implementación</a:t>
            </a:r>
            <a:r>
              <a:rPr dirty="0">
                <a:latin typeface="Helvetica" pitchFamily="2" charset="0"/>
              </a:rPr>
              <a:t>, </a:t>
            </a:r>
            <a:r>
              <a:rPr dirty="0" err="1">
                <a:latin typeface="Helvetica" pitchFamily="2" charset="0"/>
              </a:rPr>
              <a:t>aplicando</a:t>
            </a:r>
            <a:r>
              <a:rPr dirty="0">
                <a:latin typeface="Helvetica" pitchFamily="2" charset="0"/>
              </a:rPr>
              <a:t> </a:t>
            </a:r>
            <a:r>
              <a:rPr dirty="0" err="1">
                <a:latin typeface="Helvetica" pitchFamily="2" charset="0"/>
              </a:rPr>
              <a:t>metodologías</a:t>
            </a:r>
            <a:r>
              <a:rPr dirty="0">
                <a:latin typeface="Helvetica" pitchFamily="2" charset="0"/>
              </a:rPr>
              <a:t> </a:t>
            </a:r>
            <a:r>
              <a:rPr dirty="0" err="1">
                <a:latin typeface="Helvetica" pitchFamily="2" charset="0"/>
              </a:rPr>
              <a:t>ágiles</a:t>
            </a:r>
            <a:r>
              <a:rPr dirty="0">
                <a:latin typeface="Helvetica" pitchFamily="2" charset="0"/>
              </a:rPr>
              <a:t> para el </a:t>
            </a:r>
            <a:r>
              <a:rPr dirty="0" err="1">
                <a:latin typeface="Helvetica" pitchFamily="2" charset="0"/>
              </a:rPr>
              <a:t>desarrollo</a:t>
            </a:r>
            <a:r>
              <a:rPr dirty="0">
                <a:latin typeface="Helvetica" pitchFamily="2" charset="0"/>
              </a:rPr>
              <a:t> de </a:t>
            </a:r>
            <a:r>
              <a:rPr dirty="0" err="1">
                <a:latin typeface="Helvetica" pitchFamily="2" charset="0"/>
              </a:rPr>
              <a:t>productos</a:t>
            </a:r>
            <a:r>
              <a:rPr b="0" dirty="0">
                <a:latin typeface="Helvetica" pitchFamily="2" charset="0"/>
              </a:rPr>
              <a:t>. </a:t>
            </a:r>
            <a:r>
              <a:rPr b="0" dirty="0" err="1">
                <a:latin typeface="Helvetica" pitchFamily="2" charset="0"/>
              </a:rPr>
              <a:t>También</a:t>
            </a:r>
            <a:r>
              <a:rPr b="0" dirty="0">
                <a:latin typeface="Helvetica" pitchFamily="2" charset="0"/>
              </a:rPr>
              <a:t> </a:t>
            </a:r>
            <a:r>
              <a:rPr b="0" dirty="0" err="1">
                <a:latin typeface="Helvetica" pitchFamily="2" charset="0"/>
              </a:rPr>
              <a:t>hacemos</a:t>
            </a:r>
            <a:r>
              <a:rPr b="0" dirty="0">
                <a:latin typeface="Helvetica" pitchFamily="2" charset="0"/>
              </a:rPr>
              <a:t> </a:t>
            </a:r>
            <a:r>
              <a:rPr b="0" dirty="0" err="1">
                <a:latin typeface="Helvetica" pitchFamily="2" charset="0"/>
              </a:rPr>
              <a:t>crecer</a:t>
            </a:r>
            <a:r>
              <a:rPr b="0" dirty="0">
                <a:latin typeface="Helvetica" pitchFamily="2" charset="0"/>
              </a:rPr>
              <a:t> los </a:t>
            </a:r>
            <a:r>
              <a:rPr b="0" dirty="0" err="1">
                <a:latin typeface="Helvetica" pitchFamily="2" charset="0"/>
              </a:rPr>
              <a:t>negocios</a:t>
            </a:r>
            <a:r>
              <a:rPr b="0" dirty="0">
                <a:latin typeface="Helvetica" pitchFamily="2" charset="0"/>
              </a:rPr>
              <a:t>, al </a:t>
            </a:r>
            <a:r>
              <a:rPr b="0" dirty="0" err="1">
                <a:latin typeface="Helvetica" pitchFamily="2" charset="0"/>
              </a:rPr>
              <a:t>menor</a:t>
            </a:r>
            <a:r>
              <a:rPr b="0" dirty="0">
                <a:latin typeface="Helvetica" pitchFamily="2" charset="0"/>
              </a:rPr>
              <a:t> </a:t>
            </a:r>
            <a:r>
              <a:rPr b="0" dirty="0" err="1">
                <a:latin typeface="Helvetica" pitchFamily="2" charset="0"/>
              </a:rPr>
              <a:t>costo</a:t>
            </a:r>
            <a:r>
              <a:rPr b="0" dirty="0">
                <a:latin typeface="Helvetica" pitchFamily="2" charset="0"/>
              </a:rPr>
              <a:t>, con </a:t>
            </a:r>
            <a:r>
              <a:rPr b="0" dirty="0" err="1">
                <a:latin typeface="Helvetica" pitchFamily="2" charset="0"/>
              </a:rPr>
              <a:t>estrategias</a:t>
            </a:r>
            <a:r>
              <a:rPr b="0" dirty="0">
                <a:latin typeface="Helvetica" pitchFamily="2" charset="0"/>
              </a:rPr>
              <a:t> de growth hacking y big data.</a:t>
            </a:r>
          </a:p>
        </p:txBody>
      </p:sp>
      <p:sp>
        <p:nvSpPr>
          <p:cNvPr id="196" name="Rectángulo 1"/>
          <p:cNvSpPr txBox="1"/>
          <p:nvPr/>
        </p:nvSpPr>
        <p:spPr>
          <a:xfrm>
            <a:off x="585284" y="93980"/>
            <a:ext cx="2243301" cy="313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0" b="1" i="1">
                <a:latin typeface="Baron Neue"/>
                <a:ea typeface="Baron Neue"/>
                <a:cs typeface="Baron Neue"/>
                <a:sym typeface="Baron Neue"/>
              </a:defRPr>
            </a:lvl1pPr>
          </a:lstStyle>
          <a:p>
            <a:r>
              <a:t>“</a:t>
            </a:r>
          </a:p>
        </p:txBody>
      </p:sp>
    </p:spTree>
  </p:cSld>
  <p:clrMapOvr>
    <a:masterClrMapping/>
  </p:clrMapOvr>
  <p:transition spd="med"/>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Rectángulo 1"/>
          <p:cNvSpPr txBox="1"/>
          <p:nvPr/>
        </p:nvSpPr>
        <p:spPr>
          <a:xfrm>
            <a:off x="779455" y="785910"/>
            <a:ext cx="7585090" cy="5831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7000" b="1">
                <a:latin typeface="+mn-lt"/>
                <a:ea typeface="+mn-ea"/>
                <a:cs typeface="+mn-cs"/>
                <a:sym typeface="Helvetica"/>
              </a:defRPr>
            </a:pPr>
            <a:r>
              <a:t>RECORDACIÓN</a:t>
            </a:r>
            <a:endParaRPr b="0"/>
          </a:p>
          <a:p>
            <a:pPr>
              <a:defRPr sz="2800" b="1">
                <a:latin typeface="+mn-lt"/>
                <a:ea typeface="+mn-ea"/>
                <a:cs typeface="+mn-cs"/>
                <a:sym typeface="Helvetica"/>
              </a:defRPr>
            </a:pPr>
            <a:r>
              <a:rPr b="0"/>
              <a:t>Se puede hacer con alguna frase dicha con carisma o música. </a:t>
            </a:r>
          </a:p>
          <a:p>
            <a:pPr>
              <a:defRPr sz="2800" b="1">
                <a:latin typeface="+mn-lt"/>
                <a:ea typeface="+mn-ea"/>
                <a:cs typeface="+mn-cs"/>
                <a:sym typeface="Helvetica"/>
              </a:defRPr>
            </a:pPr>
            <a:endParaRPr b="0"/>
          </a:p>
          <a:p>
            <a:pPr>
              <a:defRPr sz="2800" b="1">
                <a:latin typeface="+mn-lt"/>
                <a:ea typeface="+mn-ea"/>
                <a:cs typeface="+mn-cs"/>
                <a:sym typeface="Helvetica"/>
              </a:defRPr>
            </a:pPr>
            <a:r>
              <a:rPr b="0"/>
              <a:t>Si empiezas con la frase: </a:t>
            </a:r>
            <a:r>
              <a:t>“Ayudar, trabajar y ganar es nuestra prioridad”</a:t>
            </a:r>
            <a:r>
              <a:rPr b="0"/>
              <a:t>  </a:t>
            </a:r>
          </a:p>
          <a:p>
            <a:pPr>
              <a:defRPr sz="2800" b="1">
                <a:latin typeface="+mn-lt"/>
                <a:ea typeface="+mn-ea"/>
                <a:cs typeface="+mn-cs"/>
                <a:sym typeface="Helvetica"/>
              </a:defRPr>
            </a:pPr>
            <a:endParaRPr b="0"/>
          </a:p>
          <a:p>
            <a:pPr>
              <a:defRPr sz="2800" b="1">
                <a:latin typeface="+mn-lt"/>
                <a:ea typeface="+mn-ea"/>
                <a:cs typeface="+mn-cs"/>
                <a:sym typeface="Helvetica"/>
              </a:defRPr>
            </a:pPr>
            <a:r>
              <a:rPr b="0"/>
              <a:t>Cierra: </a:t>
            </a:r>
            <a:r>
              <a:t>“Así que, si quieren ayudar, trabajar y ganar,</a:t>
            </a:r>
            <a:r>
              <a:rPr b="0"/>
              <a:t>  aquí está la oportunidad con (nombre del proyecto/negocio/producto)” </a:t>
            </a:r>
          </a:p>
          <a:p>
            <a:pPr>
              <a:defRPr sz="2600" b="1">
                <a:latin typeface="+mn-lt"/>
                <a:ea typeface="+mn-ea"/>
                <a:cs typeface="+mn-cs"/>
                <a:sym typeface="Helvetica"/>
              </a:defRPr>
            </a:pPr>
            <a:endParaRPr b="0"/>
          </a:p>
        </p:txBody>
      </p:sp>
    </p:spTree>
  </p:cSld>
  <p:clrMapOvr>
    <a:masterClrMapping/>
  </p:clrMapOvr>
  <p:transition spd="me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Rectángulo 1"/>
          <p:cNvSpPr txBox="1"/>
          <p:nvPr/>
        </p:nvSpPr>
        <p:spPr>
          <a:xfrm>
            <a:off x="4275489" y="1236979"/>
            <a:ext cx="4287654" cy="4790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80000"/>
              </a:lnSpc>
              <a:defRPr sz="2200">
                <a:latin typeface="+mn-lt"/>
                <a:ea typeface="+mn-ea"/>
                <a:cs typeface="+mn-cs"/>
                <a:sym typeface="Helvetica"/>
              </a:defRPr>
            </a:pPr>
            <a:endParaRPr/>
          </a:p>
          <a:p>
            <a:pPr marL="457200" indent="-457200">
              <a:lnSpc>
                <a:spcPct val="80000"/>
              </a:lnSpc>
              <a:tabLst>
                <a:tab pos="139700" algn="l"/>
                <a:tab pos="457200" algn="l"/>
              </a:tabLst>
              <a:defRPr sz="1500">
                <a:latin typeface="+mn-lt"/>
                <a:ea typeface="+mn-ea"/>
                <a:cs typeface="+mn-cs"/>
                <a:sym typeface="Helvetica"/>
              </a:defRPr>
            </a:pPr>
            <a:r>
              <a:t>	1.	PROBLEMA </a:t>
            </a:r>
            <a:br/>
            <a:endParaRPr/>
          </a:p>
          <a:p>
            <a:pPr marL="457200" indent="-457200">
              <a:lnSpc>
                <a:spcPct val="80000"/>
              </a:lnSpc>
              <a:tabLst>
                <a:tab pos="139700" algn="l"/>
                <a:tab pos="457200" algn="l"/>
              </a:tabLst>
              <a:defRPr sz="1500">
                <a:latin typeface="+mn-lt"/>
                <a:ea typeface="+mn-ea"/>
                <a:cs typeface="+mn-cs"/>
                <a:sym typeface="Helvetica"/>
              </a:defRPr>
            </a:pPr>
            <a:r>
              <a:t>	2.	SOLUCION </a:t>
            </a:r>
            <a:br/>
            <a:endParaRPr/>
          </a:p>
          <a:p>
            <a:pPr marL="457200" indent="-457200">
              <a:lnSpc>
                <a:spcPct val="80000"/>
              </a:lnSpc>
              <a:tabLst>
                <a:tab pos="139700" algn="l"/>
                <a:tab pos="457200" algn="l"/>
              </a:tabLst>
              <a:defRPr sz="1500">
                <a:latin typeface="+mn-lt"/>
                <a:ea typeface="+mn-ea"/>
                <a:cs typeface="+mn-cs"/>
                <a:sym typeface="Helvetica"/>
              </a:defRPr>
            </a:pPr>
            <a:r>
              <a:t>	3.	PRODUCTO</a:t>
            </a:r>
            <a:br/>
            <a:endParaRPr/>
          </a:p>
          <a:p>
            <a:pPr marL="457200" indent="-457200">
              <a:lnSpc>
                <a:spcPct val="80000"/>
              </a:lnSpc>
              <a:tabLst>
                <a:tab pos="139700" algn="l"/>
                <a:tab pos="457200" algn="l"/>
              </a:tabLst>
              <a:defRPr sz="1500">
                <a:latin typeface="+mn-lt"/>
                <a:ea typeface="+mn-ea"/>
                <a:cs typeface="+mn-cs"/>
                <a:sym typeface="Helvetica"/>
              </a:defRPr>
            </a:pPr>
            <a:r>
              <a:t>	4.	CLIENTE IDEAL </a:t>
            </a:r>
            <a:br/>
            <a:endParaRPr/>
          </a:p>
          <a:p>
            <a:pPr marL="457200" indent="-457200">
              <a:lnSpc>
                <a:spcPct val="80000"/>
              </a:lnSpc>
              <a:tabLst>
                <a:tab pos="139700" algn="l"/>
                <a:tab pos="457200" algn="l"/>
              </a:tabLst>
              <a:defRPr sz="1500">
                <a:latin typeface="+mn-lt"/>
                <a:ea typeface="+mn-ea"/>
                <a:cs typeface="+mn-cs"/>
                <a:sym typeface="Helvetica"/>
              </a:defRPr>
            </a:pPr>
            <a:r>
              <a:t>	5.	COMPETENCIA</a:t>
            </a:r>
            <a:br/>
            <a:endParaRPr/>
          </a:p>
          <a:p>
            <a:pPr marL="457200" indent="-457200">
              <a:lnSpc>
                <a:spcPct val="80000"/>
              </a:lnSpc>
              <a:tabLst>
                <a:tab pos="139700" algn="l"/>
                <a:tab pos="457200" algn="l"/>
              </a:tabLst>
              <a:defRPr sz="1500">
                <a:latin typeface="+mn-lt"/>
                <a:ea typeface="+mn-ea"/>
                <a:cs typeface="+mn-cs"/>
                <a:sym typeface="Helvetica"/>
              </a:defRPr>
            </a:pPr>
            <a:r>
              <a:t>	6.	DIFERENCIADOR</a:t>
            </a:r>
            <a:br/>
            <a:endParaRPr/>
          </a:p>
          <a:p>
            <a:pPr marL="457200" indent="-457200">
              <a:lnSpc>
                <a:spcPct val="80000"/>
              </a:lnSpc>
              <a:tabLst>
                <a:tab pos="139700" algn="l"/>
                <a:tab pos="457200" algn="l"/>
              </a:tabLst>
              <a:defRPr sz="1500">
                <a:latin typeface="+mn-lt"/>
                <a:ea typeface="+mn-ea"/>
                <a:cs typeface="+mn-cs"/>
                <a:sym typeface="Helvetica"/>
              </a:defRPr>
            </a:pPr>
            <a:r>
              <a:t>	7.	MERCADO</a:t>
            </a:r>
            <a:br/>
            <a:endParaRPr/>
          </a:p>
          <a:p>
            <a:pPr marL="457200" indent="-457200">
              <a:lnSpc>
                <a:spcPct val="80000"/>
              </a:lnSpc>
              <a:tabLst>
                <a:tab pos="139700" algn="l"/>
                <a:tab pos="457200" algn="l"/>
              </a:tabLst>
              <a:defRPr sz="1500">
                <a:latin typeface="+mn-lt"/>
                <a:ea typeface="+mn-ea"/>
                <a:cs typeface="+mn-cs"/>
                <a:sym typeface="Helvetica"/>
              </a:defRPr>
            </a:pPr>
            <a:r>
              <a:t>	8.	TESTEO</a:t>
            </a:r>
            <a:br/>
            <a:endParaRPr/>
          </a:p>
          <a:p>
            <a:pPr marL="457200" indent="-457200">
              <a:lnSpc>
                <a:spcPct val="80000"/>
              </a:lnSpc>
              <a:tabLst>
                <a:tab pos="139700" algn="l"/>
                <a:tab pos="457200" algn="l"/>
              </a:tabLst>
              <a:defRPr sz="1500">
                <a:latin typeface="+mn-lt"/>
                <a:ea typeface="+mn-ea"/>
                <a:cs typeface="+mn-cs"/>
                <a:sym typeface="Helvetica"/>
              </a:defRPr>
            </a:pPr>
            <a:r>
              <a:t>	9.	EQUIPO</a:t>
            </a:r>
            <a:br/>
            <a:endParaRPr/>
          </a:p>
          <a:p>
            <a:pPr marL="457200" indent="-457200">
              <a:lnSpc>
                <a:spcPct val="80000"/>
              </a:lnSpc>
              <a:tabLst>
                <a:tab pos="139700" algn="l"/>
                <a:tab pos="457200" algn="l"/>
              </a:tabLst>
              <a:defRPr sz="1500">
                <a:latin typeface="+mn-lt"/>
                <a:ea typeface="+mn-ea"/>
                <a:cs typeface="+mn-cs"/>
                <a:sym typeface="Helvetica"/>
              </a:defRPr>
            </a:pPr>
            <a:r>
              <a:t>	10.	EL NEGOCIO</a:t>
            </a:r>
            <a:br/>
            <a:endParaRPr/>
          </a:p>
          <a:p>
            <a:pPr marL="457200" indent="-457200">
              <a:lnSpc>
                <a:spcPct val="80000"/>
              </a:lnSpc>
              <a:tabLst>
                <a:tab pos="139700" algn="l"/>
                <a:tab pos="457200" algn="l"/>
              </a:tabLst>
              <a:defRPr sz="1500">
                <a:latin typeface="+mn-lt"/>
                <a:ea typeface="+mn-ea"/>
                <a:cs typeface="+mn-cs"/>
                <a:sym typeface="Helvetica"/>
              </a:defRPr>
            </a:pPr>
            <a:r>
              <a:t>	11.	CIERRE</a:t>
            </a:r>
          </a:p>
          <a:p>
            <a:pPr>
              <a:lnSpc>
                <a:spcPct val="80000"/>
              </a:lnSpc>
              <a:defRPr sz="2200">
                <a:latin typeface="+mn-lt"/>
                <a:ea typeface="+mn-ea"/>
                <a:cs typeface="+mn-cs"/>
                <a:sym typeface="Helvetica"/>
              </a:defRPr>
            </a:pPr>
            <a:r>
              <a:t/>
            </a:r>
            <a:br/>
            <a:endParaRPr/>
          </a:p>
        </p:txBody>
      </p:sp>
      <p:sp>
        <p:nvSpPr>
          <p:cNvPr id="733" name="PERFECT…"/>
          <p:cNvSpPr txBox="1"/>
          <p:nvPr/>
        </p:nvSpPr>
        <p:spPr>
          <a:xfrm>
            <a:off x="2136403" y="2989579"/>
            <a:ext cx="1866856" cy="954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r">
              <a:defRPr sz="2800" b="1">
                <a:solidFill>
                  <a:srgbClr val="FF6600"/>
                </a:solidFill>
                <a:latin typeface="Baron Neue"/>
                <a:ea typeface="Baron Neue"/>
                <a:cs typeface="Baron Neue"/>
                <a:sym typeface="Baron Neue"/>
              </a:defRPr>
            </a:pPr>
            <a:r>
              <a:rPr dirty="0">
                <a:latin typeface="Helvetica" pitchFamily="2" charset="0"/>
              </a:rPr>
              <a:t>PERFECT </a:t>
            </a:r>
          </a:p>
          <a:p>
            <a:pPr algn="r">
              <a:defRPr sz="2800" b="1">
                <a:solidFill>
                  <a:srgbClr val="FF6600"/>
                </a:solidFill>
                <a:latin typeface="Baron Neue"/>
                <a:ea typeface="Baron Neue"/>
                <a:cs typeface="Baron Neue"/>
                <a:sym typeface="Baron Neue"/>
              </a:defRPr>
            </a:pPr>
            <a:r>
              <a:rPr dirty="0">
                <a:latin typeface="Helvetica" pitchFamily="2" charset="0"/>
              </a:rPr>
              <a:t>PITCH</a:t>
            </a:r>
          </a:p>
        </p:txBody>
      </p:sp>
    </p:spTree>
  </p:cSld>
  <p:clrMapOvr>
    <a:masterClrMapping/>
  </p:clrMapOvr>
  <p:transition spd="me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Rectángulo"/>
          <p:cNvSpPr/>
          <p:nvPr/>
        </p:nvSpPr>
        <p:spPr>
          <a:xfrm>
            <a:off x="-35719" y="-59532"/>
            <a:ext cx="9215438" cy="6977064"/>
          </a:xfrm>
          <a:prstGeom prst="rect">
            <a:avLst/>
          </a:prstGeom>
          <a:solidFill>
            <a:srgbClr val="FFED05"/>
          </a:solidFill>
          <a:ln w="3175">
            <a:miter lim="400000"/>
          </a:ln>
          <a:effectLst>
            <a:outerShdw blurRad="25400" dist="12700" dir="5400000" rotWithShape="0">
              <a:srgbClr val="929000">
                <a:alpha val="50000"/>
              </a:srgbClr>
            </a:outerShdw>
          </a:effectLst>
        </p:spPr>
        <p:txBody>
          <a:bodyPr lIns="35718" tIns="35718" rIns="35718" bIns="35718" anchor="ctr"/>
          <a:lstStyle/>
          <a:p>
            <a:pPr algn="ctr" defTabSz="410765">
              <a:defRPr sz="1600">
                <a:solidFill>
                  <a:srgbClr val="FFFFFF"/>
                </a:solidFill>
                <a:latin typeface="Helvetica Light"/>
                <a:ea typeface="Helvetica Light"/>
                <a:cs typeface="Helvetica Light"/>
                <a:sym typeface="Helvetica Light"/>
              </a:defRPr>
            </a:pPr>
            <a:endParaRPr/>
          </a:p>
        </p:txBody>
      </p:sp>
      <p:sp>
        <p:nvSpPr>
          <p:cNvPr id="736" name="Empatía, percepción y simplicidad."/>
          <p:cNvSpPr txBox="1"/>
          <p:nvPr/>
        </p:nvSpPr>
        <p:spPr>
          <a:xfrm>
            <a:off x="1764750" y="3233809"/>
            <a:ext cx="6082753" cy="6627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900"/>
              </a:lnSpc>
              <a:defRPr sz="2100" b="1" i="1">
                <a:solidFill>
                  <a:srgbClr val="000000">
                    <a:alpha val="84313"/>
                  </a:srgbClr>
                </a:solidFill>
                <a:latin typeface="Georgia"/>
                <a:ea typeface="Georgia"/>
                <a:cs typeface="Georgia"/>
                <a:sym typeface="Georgia"/>
              </a:defRPr>
            </a:lvl1pPr>
          </a:lstStyle>
          <a:p>
            <a:r>
              <a:rPr sz="2800" dirty="0" err="1">
                <a:latin typeface="Helvetica" pitchFamily="2" charset="0"/>
              </a:rPr>
              <a:t>Empatía</a:t>
            </a:r>
            <a:r>
              <a:rPr sz="2800" dirty="0">
                <a:latin typeface="Helvetica" pitchFamily="2" charset="0"/>
              </a:rPr>
              <a:t>, </a:t>
            </a:r>
            <a:r>
              <a:rPr sz="2800" dirty="0" err="1">
                <a:latin typeface="Helvetica" pitchFamily="2" charset="0"/>
              </a:rPr>
              <a:t>percepción</a:t>
            </a:r>
            <a:r>
              <a:rPr sz="2800" dirty="0">
                <a:latin typeface="Helvetica" pitchFamily="2" charset="0"/>
              </a:rPr>
              <a:t> y </a:t>
            </a:r>
            <a:r>
              <a:rPr sz="2800" dirty="0" err="1">
                <a:latin typeface="Helvetica" pitchFamily="2" charset="0"/>
              </a:rPr>
              <a:t>simplicidad</a:t>
            </a:r>
            <a:r>
              <a:rPr sz="2800" dirty="0">
                <a:latin typeface="Helvetica" pitchFamily="2" charset="0"/>
              </a:rPr>
              <a:t>.</a:t>
            </a:r>
          </a:p>
        </p:txBody>
      </p:sp>
    </p:spTree>
  </p:cSld>
  <p:clrMapOvr>
    <a:masterClrMapping/>
  </p:clrMapOvr>
  <p:transition spd="me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Rectángulo"/>
          <p:cNvSpPr/>
          <p:nvPr/>
        </p:nvSpPr>
        <p:spPr>
          <a:xfrm>
            <a:off x="-35719" y="-59532"/>
            <a:ext cx="9215438" cy="6977064"/>
          </a:xfrm>
          <a:prstGeom prst="rect">
            <a:avLst/>
          </a:prstGeom>
          <a:solidFill>
            <a:srgbClr val="0928FF"/>
          </a:solidFill>
          <a:ln w="3175">
            <a:miter lim="400000"/>
          </a:ln>
          <a:effectLst>
            <a:outerShdw blurRad="25400" dist="12700" dir="5400000" rotWithShape="0">
              <a:srgbClr val="929000">
                <a:alpha val="50000"/>
              </a:srgbClr>
            </a:outerShdw>
          </a:effectLst>
        </p:spPr>
        <p:txBody>
          <a:bodyPr lIns="35718" tIns="35718" rIns="35718" bIns="35718" anchor="ctr"/>
          <a:lstStyle/>
          <a:p>
            <a:pPr algn="ctr" defTabSz="410765">
              <a:defRPr sz="1600">
                <a:solidFill>
                  <a:srgbClr val="FFFFFF"/>
                </a:solidFill>
                <a:latin typeface="Helvetica Light"/>
                <a:ea typeface="Helvetica Light"/>
                <a:cs typeface="Helvetica Light"/>
                <a:sym typeface="Helvetica Light"/>
              </a:defRPr>
            </a:pPr>
            <a:endParaRPr/>
          </a:p>
        </p:txBody>
      </p:sp>
      <p:sp>
        <p:nvSpPr>
          <p:cNvPr id="739" name="Storytelling con Datos."/>
          <p:cNvSpPr txBox="1"/>
          <p:nvPr/>
        </p:nvSpPr>
        <p:spPr>
          <a:xfrm>
            <a:off x="1865696" y="3093716"/>
            <a:ext cx="5657957" cy="6705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4900"/>
              </a:lnSpc>
              <a:defRPr sz="2100" b="1" i="1">
                <a:solidFill>
                  <a:srgbClr val="000000">
                    <a:alpha val="84313"/>
                  </a:srgbClr>
                </a:solidFill>
                <a:latin typeface="Georgia"/>
                <a:ea typeface="Georgia"/>
                <a:cs typeface="Georgia"/>
                <a:sym typeface="Georgia"/>
              </a:defRPr>
            </a:lvl1pPr>
          </a:lstStyle>
          <a:p>
            <a:r>
              <a:rPr sz="3600" dirty="0">
                <a:solidFill>
                  <a:schemeClr val="bg1">
                    <a:alpha val="84313"/>
                  </a:schemeClr>
                </a:solidFill>
              </a:rPr>
              <a:t>Storytelling con </a:t>
            </a:r>
            <a:r>
              <a:rPr sz="3600" dirty="0" err="1">
                <a:solidFill>
                  <a:schemeClr val="bg1">
                    <a:alpha val="84313"/>
                  </a:schemeClr>
                </a:solidFill>
              </a:rPr>
              <a:t>Datos</a:t>
            </a:r>
            <a:r>
              <a:rPr sz="3600" dirty="0">
                <a:solidFill>
                  <a:schemeClr val="bg1">
                    <a:alpha val="84313"/>
                  </a:schemeClr>
                </a:solidFill>
              </a:rPr>
              <a:t>.</a:t>
            </a:r>
          </a:p>
        </p:txBody>
      </p:sp>
    </p:spTree>
  </p:cSld>
  <p:clrMapOvr>
    <a:masterClrMapping/>
  </p:clrMapOvr>
  <p:transition spd="me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Rectángulo 1"/>
          <p:cNvSpPr/>
          <p:nvPr/>
        </p:nvSpPr>
        <p:spPr>
          <a:xfrm>
            <a:off x="-335155" y="-246977"/>
            <a:ext cx="9701857" cy="7374006"/>
          </a:xfrm>
          <a:prstGeom prst="rect">
            <a:avLst/>
          </a:prstGeom>
          <a:solidFill>
            <a:srgbClr val="000000"/>
          </a:solidFill>
          <a:ln>
            <a:solidFill>
              <a:srgbClr val="4A7EBB"/>
            </a:solidFill>
          </a:ln>
          <a:effectLst>
            <a:outerShdw blurRad="38100" dist="23000" dir="5400000" rotWithShape="0">
              <a:srgbClr val="000000">
                <a:alpha val="35000"/>
              </a:srgbClr>
            </a:outerShdw>
          </a:effectLst>
        </p:spPr>
        <p:txBody>
          <a:bodyPr lIns="45719" rIns="45719" anchor="ctr"/>
          <a:lstStyle/>
          <a:p>
            <a:pPr algn="ctr">
              <a:defRPr>
                <a:solidFill>
                  <a:srgbClr val="FFFFFF"/>
                </a:solidFill>
              </a:defRPr>
            </a:pPr>
            <a:endParaRPr/>
          </a:p>
        </p:txBody>
      </p:sp>
      <p:pic>
        <p:nvPicPr>
          <p:cNvPr id="742" name="Imagen" descr="Imagen"/>
          <p:cNvPicPr>
            <a:picLocks noChangeAspect="1"/>
          </p:cNvPicPr>
          <p:nvPr/>
        </p:nvPicPr>
        <p:blipFill>
          <a:blip r:embed="rId2"/>
          <a:srcRect b="25569"/>
          <a:stretch>
            <a:fillRect/>
          </a:stretch>
        </p:blipFill>
        <p:spPr>
          <a:xfrm>
            <a:off x="2663033" y="2885849"/>
            <a:ext cx="3817934" cy="808539"/>
          </a:xfrm>
          <a:prstGeom prst="rect">
            <a:avLst/>
          </a:prstGeom>
          <a:ln w="12700">
            <a:miter lim="400000"/>
          </a:ln>
        </p:spPr>
      </p:pic>
      <p:sp>
        <p:nvSpPr>
          <p:cNvPr id="743" name="@georgepluv"/>
          <p:cNvSpPr txBox="1"/>
          <p:nvPr/>
        </p:nvSpPr>
        <p:spPr>
          <a:xfrm>
            <a:off x="3845545" y="4043679"/>
            <a:ext cx="1340457"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FFFFFF"/>
                </a:solidFill>
              </a:defRPr>
            </a:lvl1pPr>
          </a:lstStyle>
          <a:p>
            <a:r>
              <a:t>@georgepluv</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ángulo"/>
          <p:cNvSpPr/>
          <p:nvPr/>
        </p:nvSpPr>
        <p:spPr>
          <a:xfrm>
            <a:off x="-114300" y="-127000"/>
            <a:ext cx="9372600" cy="7112000"/>
          </a:xfrm>
          <a:prstGeom prst="rect">
            <a:avLst/>
          </a:prstGeom>
          <a:solidFill>
            <a:srgbClr val="E6D20D"/>
          </a:solidFill>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199" name="Rectángulo 1"/>
          <p:cNvSpPr txBox="1"/>
          <p:nvPr/>
        </p:nvSpPr>
        <p:spPr>
          <a:xfrm>
            <a:off x="969955" y="2811779"/>
            <a:ext cx="7585090" cy="1412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3000" b="1">
                <a:latin typeface="Baron Neue"/>
                <a:ea typeface="Baron Neue"/>
                <a:cs typeface="Baron Neue"/>
                <a:sym typeface="Baron Neue"/>
              </a:defRPr>
            </a:pPr>
            <a:r>
              <a:t>taller</a:t>
            </a:r>
            <a:endParaRPr>
              <a:latin typeface="+mn-lt"/>
              <a:ea typeface="+mn-ea"/>
              <a:cs typeface="+mn-cs"/>
              <a:sym typeface="Helvetica"/>
            </a:endParaRPr>
          </a:p>
          <a:p>
            <a:pPr algn="ctr">
              <a:defRPr sz="2800">
                <a:solidFill>
                  <a:srgbClr val="DB0301"/>
                </a:solidFill>
                <a:latin typeface="+mn-lt"/>
                <a:ea typeface="+mn-ea"/>
                <a:cs typeface="+mn-cs"/>
                <a:sym typeface="Helvetica"/>
              </a:defRPr>
            </a:pPr>
            <a:endParaRPr>
              <a:latin typeface="+mn-lt"/>
              <a:ea typeface="+mn-ea"/>
              <a:cs typeface="+mn-cs"/>
              <a:sym typeface="Helvetica"/>
            </a:endParaRPr>
          </a:p>
        </p:txBody>
      </p:sp>
      <p:sp>
        <p:nvSpPr>
          <p:cNvPr id="200" name="1 min"/>
          <p:cNvSpPr txBox="1"/>
          <p:nvPr/>
        </p:nvSpPr>
        <p:spPr>
          <a:xfrm>
            <a:off x="2239963" y="5154756"/>
            <a:ext cx="626863"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1 min</a:t>
            </a:r>
          </a:p>
        </p:txBody>
      </p:sp>
      <p:sp>
        <p:nvSpPr>
          <p:cNvPr id="201" name="2 min"/>
          <p:cNvSpPr txBox="1"/>
          <p:nvPr/>
        </p:nvSpPr>
        <p:spPr>
          <a:xfrm>
            <a:off x="6138863" y="5154756"/>
            <a:ext cx="626863"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2 min</a:t>
            </a:r>
          </a:p>
        </p:txBody>
      </p:sp>
      <p:pic>
        <p:nvPicPr>
          <p:cNvPr id="202" name="Imagen" descr="Imagen"/>
          <p:cNvPicPr>
            <a:picLocks noChangeAspect="1"/>
          </p:cNvPicPr>
          <p:nvPr/>
        </p:nvPicPr>
        <p:blipFill>
          <a:blip r:embed="rId2"/>
          <a:srcRect l="22980" t="12037" r="24487" b="7836"/>
          <a:stretch>
            <a:fillRect/>
          </a:stretch>
        </p:blipFill>
        <p:spPr>
          <a:xfrm>
            <a:off x="2194375" y="4196326"/>
            <a:ext cx="718039" cy="827509"/>
          </a:xfrm>
          <a:custGeom>
            <a:avLst/>
            <a:gdLst/>
            <a:ahLst/>
            <a:cxnLst>
              <a:cxn ang="0">
                <a:pos x="wd2" y="hd2"/>
              </a:cxn>
              <a:cxn ang="5400000">
                <a:pos x="wd2" y="hd2"/>
              </a:cxn>
              <a:cxn ang="10800000">
                <a:pos x="wd2" y="hd2"/>
              </a:cxn>
              <a:cxn ang="16200000">
                <a:pos x="wd2" y="hd2"/>
              </a:cxn>
            </a:cxnLst>
            <a:rect l="0" t="0" r="r" b="b"/>
            <a:pathLst>
              <a:path w="21590" h="21595" extrusionOk="0">
                <a:moveTo>
                  <a:pt x="10205" y="0"/>
                </a:moveTo>
                <a:lnTo>
                  <a:pt x="10301" y="135"/>
                </a:lnTo>
                <a:cubicBezTo>
                  <a:pt x="10382" y="242"/>
                  <a:pt x="10420" y="436"/>
                  <a:pt x="10456" y="1036"/>
                </a:cubicBezTo>
                <a:cubicBezTo>
                  <a:pt x="10488" y="1569"/>
                  <a:pt x="10523" y="1839"/>
                  <a:pt x="10587" y="1947"/>
                </a:cubicBezTo>
                <a:cubicBezTo>
                  <a:pt x="10661" y="2070"/>
                  <a:pt x="10701" y="2098"/>
                  <a:pt x="10802" y="2071"/>
                </a:cubicBezTo>
                <a:cubicBezTo>
                  <a:pt x="11198" y="1969"/>
                  <a:pt x="11408" y="1651"/>
                  <a:pt x="11447" y="1108"/>
                </a:cubicBezTo>
                <a:cubicBezTo>
                  <a:pt x="11460" y="924"/>
                  <a:pt x="11492" y="596"/>
                  <a:pt x="11506" y="383"/>
                </a:cubicBezTo>
                <a:lnTo>
                  <a:pt x="11530" y="0"/>
                </a:lnTo>
                <a:lnTo>
                  <a:pt x="10862" y="0"/>
                </a:lnTo>
                <a:lnTo>
                  <a:pt x="10205" y="0"/>
                </a:lnTo>
                <a:close/>
                <a:moveTo>
                  <a:pt x="5229" y="994"/>
                </a:moveTo>
                <a:lnTo>
                  <a:pt x="5026" y="1170"/>
                </a:lnTo>
                <a:cubicBezTo>
                  <a:pt x="4914" y="1268"/>
                  <a:pt x="4762" y="1346"/>
                  <a:pt x="4692" y="1346"/>
                </a:cubicBezTo>
                <a:cubicBezTo>
                  <a:pt x="4582" y="1346"/>
                  <a:pt x="4574" y="1362"/>
                  <a:pt x="4609" y="1481"/>
                </a:cubicBezTo>
                <a:cubicBezTo>
                  <a:pt x="4680" y="1728"/>
                  <a:pt x="4994" y="2226"/>
                  <a:pt x="5229" y="2465"/>
                </a:cubicBezTo>
                <a:cubicBezTo>
                  <a:pt x="5478" y="2718"/>
                  <a:pt x="5796" y="2913"/>
                  <a:pt x="6124" y="3014"/>
                </a:cubicBezTo>
                <a:cubicBezTo>
                  <a:pt x="6238" y="3049"/>
                  <a:pt x="6359" y="3069"/>
                  <a:pt x="6387" y="3055"/>
                </a:cubicBezTo>
                <a:cubicBezTo>
                  <a:pt x="6465" y="3015"/>
                  <a:pt x="6378" y="2487"/>
                  <a:pt x="6244" y="2175"/>
                </a:cubicBezTo>
                <a:cubicBezTo>
                  <a:pt x="6089" y="1817"/>
                  <a:pt x="5700" y="1324"/>
                  <a:pt x="5432" y="1139"/>
                </a:cubicBezTo>
                <a:lnTo>
                  <a:pt x="5229" y="994"/>
                </a:lnTo>
                <a:close/>
                <a:moveTo>
                  <a:pt x="16148" y="994"/>
                </a:moveTo>
                <a:cubicBezTo>
                  <a:pt x="16038" y="982"/>
                  <a:pt x="15982" y="1009"/>
                  <a:pt x="16005" y="1088"/>
                </a:cubicBezTo>
                <a:cubicBezTo>
                  <a:pt x="16052" y="1244"/>
                  <a:pt x="15919" y="1554"/>
                  <a:pt x="15623" y="1989"/>
                </a:cubicBezTo>
                <a:cubicBezTo>
                  <a:pt x="15291" y="2478"/>
                  <a:pt x="15230" y="2674"/>
                  <a:pt x="15349" y="2921"/>
                </a:cubicBezTo>
                <a:cubicBezTo>
                  <a:pt x="15396" y="3018"/>
                  <a:pt x="15455" y="3097"/>
                  <a:pt x="15468" y="3097"/>
                </a:cubicBezTo>
                <a:cubicBezTo>
                  <a:pt x="15542" y="3097"/>
                  <a:pt x="15941" y="2921"/>
                  <a:pt x="16089" y="2828"/>
                </a:cubicBezTo>
                <a:cubicBezTo>
                  <a:pt x="16183" y="2768"/>
                  <a:pt x="16440" y="2488"/>
                  <a:pt x="16661" y="2206"/>
                </a:cubicBezTo>
                <a:cubicBezTo>
                  <a:pt x="16883" y="1924"/>
                  <a:pt x="17117" y="1661"/>
                  <a:pt x="17175" y="1626"/>
                </a:cubicBezTo>
                <a:cubicBezTo>
                  <a:pt x="17270" y="1568"/>
                  <a:pt x="17247" y="1548"/>
                  <a:pt x="16948" y="1346"/>
                </a:cubicBezTo>
                <a:cubicBezTo>
                  <a:pt x="16651" y="1146"/>
                  <a:pt x="16332" y="1014"/>
                  <a:pt x="16148" y="994"/>
                </a:cubicBezTo>
                <a:close/>
                <a:moveTo>
                  <a:pt x="11196" y="3356"/>
                </a:moveTo>
                <a:cubicBezTo>
                  <a:pt x="8829" y="3345"/>
                  <a:pt x="6442" y="4084"/>
                  <a:pt x="5062" y="5406"/>
                </a:cubicBezTo>
                <a:cubicBezTo>
                  <a:pt x="4067" y="6360"/>
                  <a:pt x="3597" y="7663"/>
                  <a:pt x="3773" y="8928"/>
                </a:cubicBezTo>
                <a:cubicBezTo>
                  <a:pt x="3933" y="10073"/>
                  <a:pt x="4363" y="11040"/>
                  <a:pt x="5516" y="12822"/>
                </a:cubicBezTo>
                <a:cubicBezTo>
                  <a:pt x="6147" y="13799"/>
                  <a:pt x="6826" y="15069"/>
                  <a:pt x="7127" y="15836"/>
                </a:cubicBezTo>
                <a:cubicBezTo>
                  <a:pt x="7419" y="16582"/>
                  <a:pt x="7424" y="16607"/>
                  <a:pt x="7425" y="17172"/>
                </a:cubicBezTo>
                <a:cubicBezTo>
                  <a:pt x="7426" y="17727"/>
                  <a:pt x="7424" y="17763"/>
                  <a:pt x="7246" y="18063"/>
                </a:cubicBezTo>
                <a:lnTo>
                  <a:pt x="7055" y="18374"/>
                </a:lnTo>
                <a:lnTo>
                  <a:pt x="7186" y="18705"/>
                </a:lnTo>
                <a:cubicBezTo>
                  <a:pt x="7363" y="19163"/>
                  <a:pt x="7353" y="19928"/>
                  <a:pt x="7174" y="20476"/>
                </a:cubicBezTo>
                <a:cubicBezTo>
                  <a:pt x="7105" y="20689"/>
                  <a:pt x="7055" y="20868"/>
                  <a:pt x="7055" y="20880"/>
                </a:cubicBezTo>
                <a:cubicBezTo>
                  <a:pt x="7055" y="20951"/>
                  <a:pt x="8871" y="21387"/>
                  <a:pt x="9692" y="21512"/>
                </a:cubicBezTo>
                <a:cubicBezTo>
                  <a:pt x="10089" y="21572"/>
                  <a:pt x="10702" y="21600"/>
                  <a:pt x="11279" y="21595"/>
                </a:cubicBezTo>
                <a:cubicBezTo>
                  <a:pt x="11857" y="21589"/>
                  <a:pt x="12404" y="21558"/>
                  <a:pt x="12688" y="21491"/>
                </a:cubicBezTo>
                <a:cubicBezTo>
                  <a:pt x="13097" y="21395"/>
                  <a:pt x="14081" y="21009"/>
                  <a:pt x="14144" y="20921"/>
                </a:cubicBezTo>
                <a:cubicBezTo>
                  <a:pt x="14165" y="20891"/>
                  <a:pt x="14224" y="20578"/>
                  <a:pt x="14275" y="20228"/>
                </a:cubicBezTo>
                <a:cubicBezTo>
                  <a:pt x="14403" y="19354"/>
                  <a:pt x="14412" y="17425"/>
                  <a:pt x="14287" y="16955"/>
                </a:cubicBezTo>
                <a:lnTo>
                  <a:pt x="14191" y="16623"/>
                </a:lnTo>
                <a:lnTo>
                  <a:pt x="14358" y="16530"/>
                </a:lnTo>
                <a:cubicBezTo>
                  <a:pt x="14448" y="16481"/>
                  <a:pt x="14661" y="16283"/>
                  <a:pt x="14836" y="16085"/>
                </a:cubicBezTo>
                <a:cubicBezTo>
                  <a:pt x="15107" y="15778"/>
                  <a:pt x="15158" y="15696"/>
                  <a:pt x="15158" y="15515"/>
                </a:cubicBezTo>
                <a:cubicBezTo>
                  <a:pt x="15158" y="15225"/>
                  <a:pt x="15311" y="14494"/>
                  <a:pt x="15456" y="14086"/>
                </a:cubicBezTo>
                <a:cubicBezTo>
                  <a:pt x="15639" y="13570"/>
                  <a:pt x="15996" y="12937"/>
                  <a:pt x="16650" y="11983"/>
                </a:cubicBezTo>
                <a:cubicBezTo>
                  <a:pt x="17671" y="10494"/>
                  <a:pt x="17917" y="9893"/>
                  <a:pt x="17962" y="8710"/>
                </a:cubicBezTo>
                <a:cubicBezTo>
                  <a:pt x="17995" y="7845"/>
                  <a:pt x="17925" y="7411"/>
                  <a:pt x="17676" y="6763"/>
                </a:cubicBezTo>
                <a:cubicBezTo>
                  <a:pt x="17407" y="6065"/>
                  <a:pt x="17068" y="5589"/>
                  <a:pt x="16399" y="5013"/>
                </a:cubicBezTo>
                <a:cubicBezTo>
                  <a:pt x="15743" y="4448"/>
                  <a:pt x="15219" y="4159"/>
                  <a:pt x="14323" y="3853"/>
                </a:cubicBezTo>
                <a:cubicBezTo>
                  <a:pt x="13351" y="3521"/>
                  <a:pt x="12272" y="3361"/>
                  <a:pt x="11196" y="3356"/>
                </a:cubicBezTo>
                <a:close/>
                <a:moveTo>
                  <a:pt x="10850" y="4236"/>
                </a:moveTo>
                <a:cubicBezTo>
                  <a:pt x="12964" y="4250"/>
                  <a:pt x="14742" y="4921"/>
                  <a:pt x="15862" y="6121"/>
                </a:cubicBezTo>
                <a:cubicBezTo>
                  <a:pt x="16715" y="7034"/>
                  <a:pt x="17019" y="8339"/>
                  <a:pt x="16697" y="9694"/>
                </a:cubicBezTo>
                <a:cubicBezTo>
                  <a:pt x="16528" y="10407"/>
                  <a:pt x="16300" y="10800"/>
                  <a:pt x="15564" y="11641"/>
                </a:cubicBezTo>
                <a:cubicBezTo>
                  <a:pt x="15213" y="12042"/>
                  <a:pt x="14868" y="12489"/>
                  <a:pt x="14788" y="12625"/>
                </a:cubicBezTo>
                <a:cubicBezTo>
                  <a:pt x="14601" y="12946"/>
                  <a:pt x="14428" y="13510"/>
                  <a:pt x="14382" y="13951"/>
                </a:cubicBezTo>
                <a:cubicBezTo>
                  <a:pt x="14337" y="14382"/>
                  <a:pt x="14157" y="15024"/>
                  <a:pt x="14012" y="15266"/>
                </a:cubicBezTo>
                <a:cubicBezTo>
                  <a:pt x="13952" y="15366"/>
                  <a:pt x="13819" y="15523"/>
                  <a:pt x="13726" y="15619"/>
                </a:cubicBezTo>
                <a:cubicBezTo>
                  <a:pt x="13576" y="15772"/>
                  <a:pt x="13549" y="15791"/>
                  <a:pt x="13428" y="15743"/>
                </a:cubicBezTo>
                <a:cubicBezTo>
                  <a:pt x="13326" y="15703"/>
                  <a:pt x="13225" y="15704"/>
                  <a:pt x="13034" y="15753"/>
                </a:cubicBezTo>
                <a:cubicBezTo>
                  <a:pt x="12869" y="15796"/>
                  <a:pt x="12759" y="15805"/>
                  <a:pt x="12723" y="15774"/>
                </a:cubicBezTo>
                <a:cubicBezTo>
                  <a:pt x="12575" y="15645"/>
                  <a:pt x="12535" y="14611"/>
                  <a:pt x="12652" y="13775"/>
                </a:cubicBezTo>
                <a:cubicBezTo>
                  <a:pt x="12800" y="12714"/>
                  <a:pt x="13193" y="11538"/>
                  <a:pt x="13929" y="9953"/>
                </a:cubicBezTo>
                <a:lnTo>
                  <a:pt x="14227" y="9311"/>
                </a:lnTo>
                <a:lnTo>
                  <a:pt x="14108" y="9197"/>
                </a:lnTo>
                <a:cubicBezTo>
                  <a:pt x="13923" y="9026"/>
                  <a:pt x="13276" y="8753"/>
                  <a:pt x="12771" y="8638"/>
                </a:cubicBezTo>
                <a:cubicBezTo>
                  <a:pt x="11392" y="8323"/>
                  <a:pt x="9214" y="8476"/>
                  <a:pt x="7926" y="8969"/>
                </a:cubicBezTo>
                <a:cubicBezTo>
                  <a:pt x="7744" y="9039"/>
                  <a:pt x="7589" y="9097"/>
                  <a:pt x="7580" y="9104"/>
                </a:cubicBezTo>
                <a:cubicBezTo>
                  <a:pt x="7571" y="9111"/>
                  <a:pt x="7593" y="9180"/>
                  <a:pt x="7628" y="9259"/>
                </a:cubicBezTo>
                <a:cubicBezTo>
                  <a:pt x="7663" y="9339"/>
                  <a:pt x="7911" y="9989"/>
                  <a:pt x="8177" y="10699"/>
                </a:cubicBezTo>
                <a:cubicBezTo>
                  <a:pt x="8733" y="12184"/>
                  <a:pt x="8975" y="12990"/>
                  <a:pt x="9096" y="13785"/>
                </a:cubicBezTo>
                <a:cubicBezTo>
                  <a:pt x="9183" y="14357"/>
                  <a:pt x="9204" y="15495"/>
                  <a:pt x="9131" y="15722"/>
                </a:cubicBezTo>
                <a:cubicBezTo>
                  <a:pt x="9098" y="15829"/>
                  <a:pt x="9052" y="15847"/>
                  <a:pt x="8833" y="15857"/>
                </a:cubicBezTo>
                <a:cubicBezTo>
                  <a:pt x="8125" y="15889"/>
                  <a:pt x="7788" y="15464"/>
                  <a:pt x="7485" y="14127"/>
                </a:cubicBezTo>
                <a:cubicBezTo>
                  <a:pt x="7255" y="13114"/>
                  <a:pt x="6985" y="12567"/>
                  <a:pt x="6100" y="11414"/>
                </a:cubicBezTo>
                <a:cubicBezTo>
                  <a:pt x="5239" y="10290"/>
                  <a:pt x="5029" y="9760"/>
                  <a:pt x="5026" y="8638"/>
                </a:cubicBezTo>
                <a:cubicBezTo>
                  <a:pt x="5023" y="7462"/>
                  <a:pt x="5385" y="6593"/>
                  <a:pt x="6208" y="5810"/>
                </a:cubicBezTo>
                <a:cubicBezTo>
                  <a:pt x="7292" y="4779"/>
                  <a:pt x="8929" y="4224"/>
                  <a:pt x="10850" y="4236"/>
                </a:cubicBezTo>
                <a:close/>
                <a:moveTo>
                  <a:pt x="957" y="4599"/>
                </a:moveTo>
                <a:lnTo>
                  <a:pt x="957" y="4733"/>
                </a:lnTo>
                <a:cubicBezTo>
                  <a:pt x="957" y="4808"/>
                  <a:pt x="920" y="4924"/>
                  <a:pt x="873" y="4992"/>
                </a:cubicBezTo>
                <a:cubicBezTo>
                  <a:pt x="683" y="5276"/>
                  <a:pt x="564" y="5525"/>
                  <a:pt x="563" y="5624"/>
                </a:cubicBezTo>
                <a:cubicBezTo>
                  <a:pt x="562" y="5709"/>
                  <a:pt x="604" y="5728"/>
                  <a:pt x="778" y="5748"/>
                </a:cubicBezTo>
                <a:cubicBezTo>
                  <a:pt x="897" y="5762"/>
                  <a:pt x="1194" y="5846"/>
                  <a:pt x="1446" y="5935"/>
                </a:cubicBezTo>
                <a:cubicBezTo>
                  <a:pt x="1699" y="6023"/>
                  <a:pt x="2068" y="6126"/>
                  <a:pt x="2258" y="6163"/>
                </a:cubicBezTo>
                <a:cubicBezTo>
                  <a:pt x="2975" y="6300"/>
                  <a:pt x="3036" y="6270"/>
                  <a:pt x="2902" y="5883"/>
                </a:cubicBezTo>
                <a:cubicBezTo>
                  <a:pt x="2793" y="5565"/>
                  <a:pt x="2551" y="5365"/>
                  <a:pt x="1948" y="5096"/>
                </a:cubicBezTo>
                <a:cubicBezTo>
                  <a:pt x="1639" y="4958"/>
                  <a:pt x="1290" y="4793"/>
                  <a:pt x="1172" y="4723"/>
                </a:cubicBezTo>
                <a:lnTo>
                  <a:pt x="957" y="4599"/>
                </a:lnTo>
                <a:close/>
                <a:moveTo>
                  <a:pt x="20421" y="4650"/>
                </a:moveTo>
                <a:cubicBezTo>
                  <a:pt x="20363" y="4658"/>
                  <a:pt x="20310" y="4710"/>
                  <a:pt x="20242" y="4806"/>
                </a:cubicBezTo>
                <a:cubicBezTo>
                  <a:pt x="20159" y="4921"/>
                  <a:pt x="19974" y="5028"/>
                  <a:pt x="19597" y="5189"/>
                </a:cubicBezTo>
                <a:cubicBezTo>
                  <a:pt x="19028" y="5432"/>
                  <a:pt x="18863" y="5539"/>
                  <a:pt x="18738" y="5748"/>
                </a:cubicBezTo>
                <a:cubicBezTo>
                  <a:pt x="18605" y="5972"/>
                  <a:pt x="18636" y="6079"/>
                  <a:pt x="18845" y="6131"/>
                </a:cubicBezTo>
                <a:cubicBezTo>
                  <a:pt x="19222" y="6226"/>
                  <a:pt x="19549" y="6174"/>
                  <a:pt x="20361" y="5873"/>
                </a:cubicBezTo>
                <a:cubicBezTo>
                  <a:pt x="20551" y="5802"/>
                  <a:pt x="20775" y="5739"/>
                  <a:pt x="20862" y="5738"/>
                </a:cubicBezTo>
                <a:cubicBezTo>
                  <a:pt x="21012" y="5737"/>
                  <a:pt x="21018" y="5725"/>
                  <a:pt x="21017" y="5500"/>
                </a:cubicBezTo>
                <a:cubicBezTo>
                  <a:pt x="21016" y="5211"/>
                  <a:pt x="20861" y="4900"/>
                  <a:pt x="20647" y="4754"/>
                </a:cubicBezTo>
                <a:cubicBezTo>
                  <a:pt x="20543" y="4683"/>
                  <a:pt x="20478" y="4642"/>
                  <a:pt x="20421" y="4650"/>
                </a:cubicBezTo>
                <a:close/>
                <a:moveTo>
                  <a:pt x="10874" y="8731"/>
                </a:moveTo>
                <a:cubicBezTo>
                  <a:pt x="11119" y="8731"/>
                  <a:pt x="11156" y="8846"/>
                  <a:pt x="10993" y="9125"/>
                </a:cubicBezTo>
                <a:cubicBezTo>
                  <a:pt x="10912" y="9264"/>
                  <a:pt x="10830" y="9384"/>
                  <a:pt x="10814" y="9384"/>
                </a:cubicBezTo>
                <a:cubicBezTo>
                  <a:pt x="10781" y="9384"/>
                  <a:pt x="10689" y="9186"/>
                  <a:pt x="10635" y="9000"/>
                </a:cubicBezTo>
                <a:cubicBezTo>
                  <a:pt x="10591" y="8849"/>
                  <a:pt x="10699" y="8731"/>
                  <a:pt x="10874" y="8731"/>
                </a:cubicBezTo>
                <a:close/>
                <a:moveTo>
                  <a:pt x="8666" y="9031"/>
                </a:moveTo>
                <a:cubicBezTo>
                  <a:pt x="8820" y="9031"/>
                  <a:pt x="8845" y="9103"/>
                  <a:pt x="8750" y="9301"/>
                </a:cubicBezTo>
                <a:cubicBezTo>
                  <a:pt x="8702" y="9399"/>
                  <a:pt x="8666" y="9551"/>
                  <a:pt x="8666" y="9632"/>
                </a:cubicBezTo>
                <a:cubicBezTo>
                  <a:pt x="8666" y="9970"/>
                  <a:pt x="8469" y="9799"/>
                  <a:pt x="8392" y="9394"/>
                </a:cubicBezTo>
                <a:cubicBezTo>
                  <a:pt x="8356" y="9211"/>
                  <a:pt x="8490" y="9031"/>
                  <a:pt x="8666" y="9031"/>
                </a:cubicBezTo>
                <a:close/>
                <a:moveTo>
                  <a:pt x="13058" y="9208"/>
                </a:moveTo>
                <a:cubicBezTo>
                  <a:pt x="13093" y="9217"/>
                  <a:pt x="13151" y="9273"/>
                  <a:pt x="13201" y="9342"/>
                </a:cubicBezTo>
                <a:cubicBezTo>
                  <a:pt x="13294" y="9472"/>
                  <a:pt x="13311" y="9552"/>
                  <a:pt x="13284" y="9705"/>
                </a:cubicBezTo>
                <a:cubicBezTo>
                  <a:pt x="13256" y="9871"/>
                  <a:pt x="13160" y="10063"/>
                  <a:pt x="13141" y="9984"/>
                </a:cubicBezTo>
                <a:cubicBezTo>
                  <a:pt x="13047" y="9602"/>
                  <a:pt x="12998" y="9252"/>
                  <a:pt x="13034" y="9218"/>
                </a:cubicBezTo>
                <a:cubicBezTo>
                  <a:pt x="13040" y="9212"/>
                  <a:pt x="13046" y="9204"/>
                  <a:pt x="13058" y="9208"/>
                </a:cubicBezTo>
                <a:close/>
                <a:moveTo>
                  <a:pt x="10229" y="9239"/>
                </a:moveTo>
                <a:cubicBezTo>
                  <a:pt x="10360" y="9219"/>
                  <a:pt x="10450" y="9389"/>
                  <a:pt x="10432" y="9653"/>
                </a:cubicBezTo>
                <a:cubicBezTo>
                  <a:pt x="10413" y="9932"/>
                  <a:pt x="10334" y="9982"/>
                  <a:pt x="10158" y="9829"/>
                </a:cubicBezTo>
                <a:cubicBezTo>
                  <a:pt x="10004" y="9695"/>
                  <a:pt x="10009" y="9344"/>
                  <a:pt x="10170" y="9259"/>
                </a:cubicBezTo>
                <a:cubicBezTo>
                  <a:pt x="10190" y="9249"/>
                  <a:pt x="10211" y="9241"/>
                  <a:pt x="10229" y="9239"/>
                </a:cubicBezTo>
                <a:close/>
                <a:moveTo>
                  <a:pt x="9191" y="9290"/>
                </a:moveTo>
                <a:cubicBezTo>
                  <a:pt x="9210" y="9285"/>
                  <a:pt x="9235" y="9306"/>
                  <a:pt x="9275" y="9353"/>
                </a:cubicBezTo>
                <a:cubicBezTo>
                  <a:pt x="9370" y="9465"/>
                  <a:pt x="9373" y="9844"/>
                  <a:pt x="9287" y="9984"/>
                </a:cubicBezTo>
                <a:cubicBezTo>
                  <a:pt x="9225" y="10084"/>
                  <a:pt x="9174" y="10104"/>
                  <a:pt x="9108" y="10046"/>
                </a:cubicBezTo>
                <a:cubicBezTo>
                  <a:pt x="9047" y="9994"/>
                  <a:pt x="9051" y="9559"/>
                  <a:pt x="9120" y="9404"/>
                </a:cubicBezTo>
                <a:cubicBezTo>
                  <a:pt x="9149" y="9337"/>
                  <a:pt x="9173" y="9296"/>
                  <a:pt x="9191" y="9290"/>
                </a:cubicBezTo>
                <a:close/>
                <a:moveTo>
                  <a:pt x="12532" y="9446"/>
                </a:moveTo>
                <a:cubicBezTo>
                  <a:pt x="12544" y="9448"/>
                  <a:pt x="12558" y="9458"/>
                  <a:pt x="12568" y="9466"/>
                </a:cubicBezTo>
                <a:cubicBezTo>
                  <a:pt x="12691" y="9572"/>
                  <a:pt x="12703" y="9878"/>
                  <a:pt x="12592" y="9984"/>
                </a:cubicBezTo>
                <a:cubicBezTo>
                  <a:pt x="12386" y="10182"/>
                  <a:pt x="12240" y="10069"/>
                  <a:pt x="12306" y="9767"/>
                </a:cubicBezTo>
                <a:cubicBezTo>
                  <a:pt x="12348" y="9571"/>
                  <a:pt x="12451" y="9430"/>
                  <a:pt x="12532" y="9446"/>
                </a:cubicBezTo>
                <a:close/>
                <a:moveTo>
                  <a:pt x="1052" y="9891"/>
                </a:moveTo>
                <a:cubicBezTo>
                  <a:pt x="417" y="9919"/>
                  <a:pt x="39" y="10122"/>
                  <a:pt x="2" y="10440"/>
                </a:cubicBezTo>
                <a:cubicBezTo>
                  <a:pt x="-10" y="10546"/>
                  <a:pt x="19" y="10662"/>
                  <a:pt x="86" y="10792"/>
                </a:cubicBezTo>
                <a:lnTo>
                  <a:pt x="193" y="11020"/>
                </a:lnTo>
                <a:lnTo>
                  <a:pt x="742" y="10948"/>
                </a:lnTo>
                <a:cubicBezTo>
                  <a:pt x="1506" y="10848"/>
                  <a:pt x="2152" y="10669"/>
                  <a:pt x="2413" y="10481"/>
                </a:cubicBezTo>
                <a:cubicBezTo>
                  <a:pt x="2626" y="10328"/>
                  <a:pt x="2633" y="10321"/>
                  <a:pt x="2532" y="10223"/>
                </a:cubicBezTo>
                <a:cubicBezTo>
                  <a:pt x="2352" y="10046"/>
                  <a:pt x="1946" y="9918"/>
                  <a:pt x="1446" y="9891"/>
                </a:cubicBezTo>
                <a:cubicBezTo>
                  <a:pt x="1307" y="9884"/>
                  <a:pt x="1174" y="9886"/>
                  <a:pt x="1052" y="9891"/>
                </a:cubicBezTo>
                <a:close/>
                <a:moveTo>
                  <a:pt x="19227" y="9933"/>
                </a:moveTo>
                <a:lnTo>
                  <a:pt x="19251" y="10129"/>
                </a:lnTo>
                <a:cubicBezTo>
                  <a:pt x="19290" y="10379"/>
                  <a:pt x="19418" y="10561"/>
                  <a:pt x="19657" y="10689"/>
                </a:cubicBezTo>
                <a:cubicBezTo>
                  <a:pt x="19909" y="10823"/>
                  <a:pt x="20145" y="10868"/>
                  <a:pt x="20910" y="10948"/>
                </a:cubicBezTo>
                <a:cubicBezTo>
                  <a:pt x="21272" y="10985"/>
                  <a:pt x="21570" y="11016"/>
                  <a:pt x="21578" y="11020"/>
                </a:cubicBezTo>
                <a:cubicBezTo>
                  <a:pt x="21586" y="11024"/>
                  <a:pt x="21590" y="10783"/>
                  <a:pt x="21590" y="10481"/>
                </a:cubicBezTo>
                <a:lnTo>
                  <a:pt x="21590" y="9933"/>
                </a:lnTo>
                <a:lnTo>
                  <a:pt x="20409" y="9933"/>
                </a:lnTo>
                <a:lnTo>
                  <a:pt x="19227" y="9933"/>
                </a:lnTo>
                <a:close/>
                <a:moveTo>
                  <a:pt x="10886" y="10005"/>
                </a:moveTo>
                <a:cubicBezTo>
                  <a:pt x="10983" y="10014"/>
                  <a:pt x="11131" y="10116"/>
                  <a:pt x="11196" y="10264"/>
                </a:cubicBezTo>
                <a:lnTo>
                  <a:pt x="11244" y="10378"/>
                </a:lnTo>
                <a:lnTo>
                  <a:pt x="11542" y="10264"/>
                </a:lnTo>
                <a:lnTo>
                  <a:pt x="11828" y="10140"/>
                </a:lnTo>
                <a:lnTo>
                  <a:pt x="12139" y="10233"/>
                </a:lnTo>
                <a:cubicBezTo>
                  <a:pt x="12572" y="10365"/>
                  <a:pt x="12765" y="10364"/>
                  <a:pt x="12938" y="10202"/>
                </a:cubicBezTo>
                <a:cubicBezTo>
                  <a:pt x="13170" y="9985"/>
                  <a:pt x="13174" y="10160"/>
                  <a:pt x="12950" y="10585"/>
                </a:cubicBezTo>
                <a:cubicBezTo>
                  <a:pt x="12318" y="11784"/>
                  <a:pt x="12330" y="11773"/>
                  <a:pt x="12174" y="12315"/>
                </a:cubicBezTo>
                <a:cubicBezTo>
                  <a:pt x="12065" y="12697"/>
                  <a:pt x="11948" y="13694"/>
                  <a:pt x="11852" y="15090"/>
                </a:cubicBezTo>
                <a:cubicBezTo>
                  <a:pt x="11829" y="15435"/>
                  <a:pt x="11783" y="15690"/>
                  <a:pt x="11745" y="15712"/>
                </a:cubicBezTo>
                <a:cubicBezTo>
                  <a:pt x="11637" y="15772"/>
                  <a:pt x="10205" y="15763"/>
                  <a:pt x="10182" y="15701"/>
                </a:cubicBezTo>
                <a:cubicBezTo>
                  <a:pt x="10170" y="15672"/>
                  <a:pt x="10104" y="15378"/>
                  <a:pt x="10038" y="15049"/>
                </a:cubicBezTo>
                <a:cubicBezTo>
                  <a:pt x="9973" y="14720"/>
                  <a:pt x="9893" y="14306"/>
                  <a:pt x="9847" y="14127"/>
                </a:cubicBezTo>
                <a:cubicBezTo>
                  <a:pt x="9802" y="13949"/>
                  <a:pt x="9683" y="13479"/>
                  <a:pt x="9585" y="13081"/>
                </a:cubicBezTo>
                <a:cubicBezTo>
                  <a:pt x="9278" y="11834"/>
                  <a:pt x="8852" y="10370"/>
                  <a:pt x="8762" y="10223"/>
                </a:cubicBezTo>
                <a:cubicBezTo>
                  <a:pt x="8671" y="10074"/>
                  <a:pt x="8768" y="10029"/>
                  <a:pt x="8941" y="10140"/>
                </a:cubicBezTo>
                <a:cubicBezTo>
                  <a:pt x="9080" y="10229"/>
                  <a:pt x="9185" y="10234"/>
                  <a:pt x="9692" y="10233"/>
                </a:cubicBezTo>
                <a:cubicBezTo>
                  <a:pt x="10427" y="10231"/>
                  <a:pt x="10790" y="10196"/>
                  <a:pt x="10790" y="10109"/>
                </a:cubicBezTo>
                <a:cubicBezTo>
                  <a:pt x="10790" y="10035"/>
                  <a:pt x="10827" y="10000"/>
                  <a:pt x="10886" y="10005"/>
                </a:cubicBezTo>
                <a:close/>
                <a:moveTo>
                  <a:pt x="17521" y="13526"/>
                </a:moveTo>
                <a:lnTo>
                  <a:pt x="17449" y="13723"/>
                </a:lnTo>
                <a:cubicBezTo>
                  <a:pt x="17302" y="14151"/>
                  <a:pt x="17543" y="14514"/>
                  <a:pt x="18332" y="15080"/>
                </a:cubicBezTo>
                <a:cubicBezTo>
                  <a:pt x="18627" y="15291"/>
                  <a:pt x="18877" y="15462"/>
                  <a:pt x="18893" y="15463"/>
                </a:cubicBezTo>
                <a:cubicBezTo>
                  <a:pt x="18935" y="15465"/>
                  <a:pt x="19391" y="14878"/>
                  <a:pt x="19478" y="14707"/>
                </a:cubicBezTo>
                <a:cubicBezTo>
                  <a:pt x="19538" y="14590"/>
                  <a:pt x="19537" y="14548"/>
                  <a:pt x="19478" y="14531"/>
                </a:cubicBezTo>
                <a:cubicBezTo>
                  <a:pt x="19438" y="14519"/>
                  <a:pt x="19181" y="14375"/>
                  <a:pt x="18905" y="14200"/>
                </a:cubicBezTo>
                <a:cubicBezTo>
                  <a:pt x="18361" y="13853"/>
                  <a:pt x="18075" y="13703"/>
                  <a:pt x="17735" y="13599"/>
                </a:cubicBezTo>
                <a:lnTo>
                  <a:pt x="17521" y="13526"/>
                </a:lnTo>
                <a:close/>
                <a:moveTo>
                  <a:pt x="4119" y="13640"/>
                </a:moveTo>
                <a:cubicBezTo>
                  <a:pt x="3718" y="13613"/>
                  <a:pt x="3239" y="13842"/>
                  <a:pt x="2496" y="14407"/>
                </a:cubicBezTo>
                <a:cubicBezTo>
                  <a:pt x="2123" y="14691"/>
                  <a:pt x="2072" y="14759"/>
                  <a:pt x="2150" y="14800"/>
                </a:cubicBezTo>
                <a:cubicBezTo>
                  <a:pt x="2357" y="14911"/>
                  <a:pt x="2618" y="15133"/>
                  <a:pt x="2652" y="15225"/>
                </a:cubicBezTo>
                <a:cubicBezTo>
                  <a:pt x="2685" y="15317"/>
                  <a:pt x="2716" y="15319"/>
                  <a:pt x="3081" y="15153"/>
                </a:cubicBezTo>
                <a:cubicBezTo>
                  <a:pt x="3580" y="14925"/>
                  <a:pt x="4061" y="14506"/>
                  <a:pt x="4322" y="14075"/>
                </a:cubicBezTo>
                <a:lnTo>
                  <a:pt x="4525" y="13734"/>
                </a:lnTo>
                <a:lnTo>
                  <a:pt x="4286" y="13671"/>
                </a:lnTo>
                <a:cubicBezTo>
                  <a:pt x="4232" y="13657"/>
                  <a:pt x="4177" y="13644"/>
                  <a:pt x="4119" y="13640"/>
                </a:cubicBezTo>
                <a:close/>
                <a:moveTo>
                  <a:pt x="9871" y="17265"/>
                </a:moveTo>
                <a:cubicBezTo>
                  <a:pt x="10279" y="17254"/>
                  <a:pt x="10672" y="17276"/>
                  <a:pt x="10731" y="17338"/>
                </a:cubicBezTo>
                <a:cubicBezTo>
                  <a:pt x="10815" y="17426"/>
                  <a:pt x="10820" y="17423"/>
                  <a:pt x="10420" y="17514"/>
                </a:cubicBezTo>
                <a:cubicBezTo>
                  <a:pt x="10294" y="17543"/>
                  <a:pt x="9917" y="17580"/>
                  <a:pt x="9585" y="17597"/>
                </a:cubicBezTo>
                <a:cubicBezTo>
                  <a:pt x="9104" y="17621"/>
                  <a:pt x="8957" y="17614"/>
                  <a:pt x="8869" y="17555"/>
                </a:cubicBezTo>
                <a:cubicBezTo>
                  <a:pt x="8762" y="17485"/>
                  <a:pt x="8757" y="17481"/>
                  <a:pt x="8917" y="17390"/>
                </a:cubicBezTo>
                <a:cubicBezTo>
                  <a:pt x="9033" y="17323"/>
                  <a:pt x="9464" y="17277"/>
                  <a:pt x="9871" y="17265"/>
                </a:cubicBezTo>
                <a:close/>
                <a:moveTo>
                  <a:pt x="12843" y="17845"/>
                </a:moveTo>
                <a:cubicBezTo>
                  <a:pt x="12913" y="17860"/>
                  <a:pt x="12926" y="17910"/>
                  <a:pt x="12890" y="17990"/>
                </a:cubicBezTo>
                <a:cubicBezTo>
                  <a:pt x="12800" y="18195"/>
                  <a:pt x="11707" y="18507"/>
                  <a:pt x="10575" y="18643"/>
                </a:cubicBezTo>
                <a:cubicBezTo>
                  <a:pt x="9846" y="18730"/>
                  <a:pt x="8910" y="18738"/>
                  <a:pt x="8857" y="18664"/>
                </a:cubicBezTo>
                <a:cubicBezTo>
                  <a:pt x="8766" y="18535"/>
                  <a:pt x="9633" y="18254"/>
                  <a:pt x="10277" y="18198"/>
                </a:cubicBezTo>
                <a:cubicBezTo>
                  <a:pt x="11434" y="18096"/>
                  <a:pt x="12175" y="17996"/>
                  <a:pt x="12473" y="17908"/>
                </a:cubicBezTo>
                <a:cubicBezTo>
                  <a:pt x="12648" y="17855"/>
                  <a:pt x="12773" y="17831"/>
                  <a:pt x="12843" y="17845"/>
                </a:cubicBezTo>
                <a:close/>
                <a:moveTo>
                  <a:pt x="12413" y="19161"/>
                </a:moveTo>
                <a:cubicBezTo>
                  <a:pt x="12615" y="19156"/>
                  <a:pt x="12746" y="19161"/>
                  <a:pt x="12759" y="19171"/>
                </a:cubicBezTo>
                <a:cubicBezTo>
                  <a:pt x="12813" y="19212"/>
                  <a:pt x="12597" y="19355"/>
                  <a:pt x="12258" y="19503"/>
                </a:cubicBezTo>
                <a:cubicBezTo>
                  <a:pt x="11941" y="19640"/>
                  <a:pt x="11494" y="19743"/>
                  <a:pt x="10850" y="19834"/>
                </a:cubicBezTo>
                <a:cubicBezTo>
                  <a:pt x="10262" y="19917"/>
                  <a:pt x="8980" y="19937"/>
                  <a:pt x="8929" y="19865"/>
                </a:cubicBezTo>
                <a:cubicBezTo>
                  <a:pt x="8892" y="19814"/>
                  <a:pt x="9238" y="19597"/>
                  <a:pt x="9489" y="19513"/>
                </a:cubicBezTo>
                <a:cubicBezTo>
                  <a:pt x="9958" y="19356"/>
                  <a:pt x="10663" y="19249"/>
                  <a:pt x="11649" y="19192"/>
                </a:cubicBezTo>
                <a:cubicBezTo>
                  <a:pt x="11942" y="19175"/>
                  <a:pt x="12212" y="19166"/>
                  <a:pt x="12413" y="19161"/>
                </a:cubicBezTo>
                <a:close/>
                <a:moveTo>
                  <a:pt x="11995" y="20279"/>
                </a:moveTo>
                <a:cubicBezTo>
                  <a:pt x="12041" y="20281"/>
                  <a:pt x="12087" y="20300"/>
                  <a:pt x="12091" y="20331"/>
                </a:cubicBezTo>
                <a:cubicBezTo>
                  <a:pt x="12277" y="20350"/>
                  <a:pt x="12303" y="20413"/>
                  <a:pt x="12019" y="20497"/>
                </a:cubicBezTo>
                <a:cubicBezTo>
                  <a:pt x="11704" y="20590"/>
                  <a:pt x="11042" y="20638"/>
                  <a:pt x="10993" y="20569"/>
                </a:cubicBezTo>
                <a:cubicBezTo>
                  <a:pt x="10944" y="20501"/>
                  <a:pt x="11117" y="20441"/>
                  <a:pt x="11578" y="20362"/>
                </a:cubicBezTo>
                <a:cubicBezTo>
                  <a:pt x="11706" y="20340"/>
                  <a:pt x="11814" y="20336"/>
                  <a:pt x="11912" y="20331"/>
                </a:cubicBezTo>
                <a:cubicBezTo>
                  <a:pt x="11915" y="20316"/>
                  <a:pt x="11918" y="20299"/>
                  <a:pt x="11936" y="20290"/>
                </a:cubicBezTo>
                <a:cubicBezTo>
                  <a:pt x="11955" y="20279"/>
                  <a:pt x="11975" y="20279"/>
                  <a:pt x="11995" y="20279"/>
                </a:cubicBezTo>
                <a:close/>
              </a:path>
            </a:pathLst>
          </a:custGeom>
          <a:ln w="12700">
            <a:miter lim="400000"/>
          </a:ln>
        </p:spPr>
      </p:pic>
      <p:pic>
        <p:nvPicPr>
          <p:cNvPr id="203" name="Imagen" descr="Imagen"/>
          <p:cNvPicPr>
            <a:picLocks noChangeAspect="1"/>
          </p:cNvPicPr>
          <p:nvPr/>
        </p:nvPicPr>
        <p:blipFill>
          <a:blip r:embed="rId2"/>
          <a:srcRect l="3" t="13741" r="30" b="13779"/>
          <a:stretch>
            <a:fillRect/>
          </a:stretch>
        </p:blipFill>
        <p:spPr>
          <a:xfrm>
            <a:off x="5977631" y="4402253"/>
            <a:ext cx="949326" cy="688299"/>
          </a:xfrm>
          <a:custGeom>
            <a:avLst/>
            <a:gdLst/>
            <a:ahLst/>
            <a:cxnLst>
              <a:cxn ang="0">
                <a:pos x="wd2" y="hd2"/>
              </a:cxn>
              <a:cxn ang="5400000">
                <a:pos x="wd2" y="hd2"/>
              </a:cxn>
              <a:cxn ang="10800000">
                <a:pos x="wd2" y="hd2"/>
              </a:cxn>
              <a:cxn ang="16200000">
                <a:pos x="wd2" y="hd2"/>
              </a:cxn>
            </a:cxnLst>
            <a:rect l="0" t="0" r="r" b="b"/>
            <a:pathLst>
              <a:path w="21599" h="21523" extrusionOk="0">
                <a:moveTo>
                  <a:pt x="14863" y="16"/>
                </a:moveTo>
                <a:cubicBezTo>
                  <a:pt x="14568" y="-70"/>
                  <a:pt x="14128" y="195"/>
                  <a:pt x="13346" y="885"/>
                </a:cubicBezTo>
                <a:cubicBezTo>
                  <a:pt x="12083" y="1999"/>
                  <a:pt x="10252" y="3216"/>
                  <a:pt x="9265" y="3590"/>
                </a:cubicBezTo>
                <a:cubicBezTo>
                  <a:pt x="8583" y="3849"/>
                  <a:pt x="8176" y="3893"/>
                  <a:pt x="5662" y="3963"/>
                </a:cubicBezTo>
                <a:lnTo>
                  <a:pt x="2835" y="4037"/>
                </a:lnTo>
                <a:lnTo>
                  <a:pt x="2257" y="4409"/>
                </a:lnTo>
                <a:cubicBezTo>
                  <a:pt x="1943" y="4612"/>
                  <a:pt x="1543" y="4928"/>
                  <a:pt x="1363" y="5117"/>
                </a:cubicBezTo>
                <a:cubicBezTo>
                  <a:pt x="957" y="5543"/>
                  <a:pt x="316" y="6890"/>
                  <a:pt x="235" y="7487"/>
                </a:cubicBezTo>
                <a:cubicBezTo>
                  <a:pt x="201" y="7733"/>
                  <a:pt x="128" y="7969"/>
                  <a:pt x="81" y="8008"/>
                </a:cubicBezTo>
                <a:cubicBezTo>
                  <a:pt x="26" y="8056"/>
                  <a:pt x="0" y="8522"/>
                  <a:pt x="0" y="8989"/>
                </a:cubicBezTo>
                <a:cubicBezTo>
                  <a:pt x="0" y="9456"/>
                  <a:pt x="26" y="9922"/>
                  <a:pt x="81" y="9969"/>
                </a:cubicBezTo>
                <a:cubicBezTo>
                  <a:pt x="128" y="10009"/>
                  <a:pt x="201" y="10244"/>
                  <a:pt x="235" y="10490"/>
                </a:cubicBezTo>
                <a:cubicBezTo>
                  <a:pt x="328" y="11171"/>
                  <a:pt x="991" y="12476"/>
                  <a:pt x="1508" y="12997"/>
                </a:cubicBezTo>
                <a:cubicBezTo>
                  <a:pt x="2137" y="13631"/>
                  <a:pt x="2769" y="13918"/>
                  <a:pt x="3793" y="14003"/>
                </a:cubicBezTo>
                <a:lnTo>
                  <a:pt x="4659" y="14065"/>
                </a:lnTo>
                <a:lnTo>
                  <a:pt x="4705" y="17564"/>
                </a:lnTo>
                <a:cubicBezTo>
                  <a:pt x="4733" y="19488"/>
                  <a:pt x="4766" y="21076"/>
                  <a:pt x="4777" y="21089"/>
                </a:cubicBezTo>
                <a:cubicBezTo>
                  <a:pt x="4788" y="21102"/>
                  <a:pt x="4865" y="21198"/>
                  <a:pt x="4948" y="21312"/>
                </a:cubicBezTo>
                <a:cubicBezTo>
                  <a:pt x="5053" y="21457"/>
                  <a:pt x="5264" y="21530"/>
                  <a:pt x="5472" y="21523"/>
                </a:cubicBezTo>
                <a:cubicBezTo>
                  <a:pt x="5680" y="21517"/>
                  <a:pt x="5888" y="21438"/>
                  <a:pt x="5987" y="21288"/>
                </a:cubicBezTo>
                <a:cubicBezTo>
                  <a:pt x="6129" y="21071"/>
                  <a:pt x="6145" y="20292"/>
                  <a:pt x="6167" y="13531"/>
                </a:cubicBezTo>
                <a:lnTo>
                  <a:pt x="6194" y="6010"/>
                </a:lnTo>
                <a:lnTo>
                  <a:pt x="7441" y="5936"/>
                </a:lnTo>
                <a:cubicBezTo>
                  <a:pt x="8741" y="5851"/>
                  <a:pt x="9230" y="5734"/>
                  <a:pt x="10276" y="5266"/>
                </a:cubicBezTo>
                <a:cubicBezTo>
                  <a:pt x="10972" y="4954"/>
                  <a:pt x="12556" y="3943"/>
                  <a:pt x="13310" y="3330"/>
                </a:cubicBezTo>
                <a:cubicBezTo>
                  <a:pt x="13581" y="3109"/>
                  <a:pt x="13828" y="2962"/>
                  <a:pt x="13861" y="3007"/>
                </a:cubicBezTo>
                <a:cubicBezTo>
                  <a:pt x="13935" y="3109"/>
                  <a:pt x="13944" y="14459"/>
                  <a:pt x="13870" y="14561"/>
                </a:cubicBezTo>
                <a:cubicBezTo>
                  <a:pt x="13840" y="14602"/>
                  <a:pt x="13511" y="14380"/>
                  <a:pt x="13138" y="14065"/>
                </a:cubicBezTo>
                <a:cubicBezTo>
                  <a:pt x="12417" y="13454"/>
                  <a:pt x="11194" y="12792"/>
                  <a:pt x="10204" y="12476"/>
                </a:cubicBezTo>
                <a:cubicBezTo>
                  <a:pt x="9328" y="12197"/>
                  <a:pt x="8154" y="12000"/>
                  <a:pt x="7847" y="12091"/>
                </a:cubicBezTo>
                <a:cubicBezTo>
                  <a:pt x="7526" y="12187"/>
                  <a:pt x="7266" y="12796"/>
                  <a:pt x="7350" y="13258"/>
                </a:cubicBezTo>
                <a:cubicBezTo>
                  <a:pt x="7452" y="13815"/>
                  <a:pt x="7687" y="13980"/>
                  <a:pt x="8642" y="14139"/>
                </a:cubicBezTo>
                <a:cubicBezTo>
                  <a:pt x="10610" y="14468"/>
                  <a:pt x="12368" y="15499"/>
                  <a:pt x="13581" y="17043"/>
                </a:cubicBezTo>
                <a:cubicBezTo>
                  <a:pt x="13955" y="17520"/>
                  <a:pt x="14330" y="17953"/>
                  <a:pt x="14421" y="17999"/>
                </a:cubicBezTo>
                <a:cubicBezTo>
                  <a:pt x="14683" y="18132"/>
                  <a:pt x="15180" y="17833"/>
                  <a:pt x="15278" y="17478"/>
                </a:cubicBezTo>
                <a:cubicBezTo>
                  <a:pt x="15327" y="17300"/>
                  <a:pt x="15360" y="16114"/>
                  <a:pt x="15360" y="14847"/>
                </a:cubicBezTo>
                <a:lnTo>
                  <a:pt x="15360" y="12551"/>
                </a:lnTo>
                <a:lnTo>
                  <a:pt x="15631" y="12402"/>
                </a:lnTo>
                <a:cubicBezTo>
                  <a:pt x="16852" y="11737"/>
                  <a:pt x="17145" y="11409"/>
                  <a:pt x="17491" y="10366"/>
                </a:cubicBezTo>
                <a:cubicBezTo>
                  <a:pt x="17718" y="9680"/>
                  <a:pt x="17722" y="8708"/>
                  <a:pt x="17500" y="8331"/>
                </a:cubicBezTo>
                <a:cubicBezTo>
                  <a:pt x="17185" y="7797"/>
                  <a:pt x="16378" y="8021"/>
                  <a:pt x="16281" y="8666"/>
                </a:cubicBezTo>
                <a:cubicBezTo>
                  <a:pt x="16254" y="8845"/>
                  <a:pt x="16210" y="9136"/>
                  <a:pt x="16181" y="9324"/>
                </a:cubicBezTo>
                <a:cubicBezTo>
                  <a:pt x="16119" y="9731"/>
                  <a:pt x="15697" y="10343"/>
                  <a:pt x="15531" y="10267"/>
                </a:cubicBezTo>
                <a:cubicBezTo>
                  <a:pt x="15443" y="10227"/>
                  <a:pt x="15398" y="9009"/>
                  <a:pt x="15360" y="5340"/>
                </a:cubicBezTo>
                <a:cubicBezTo>
                  <a:pt x="15332" y="2660"/>
                  <a:pt x="15299" y="463"/>
                  <a:pt x="15287" y="450"/>
                </a:cubicBezTo>
                <a:cubicBezTo>
                  <a:pt x="15276" y="437"/>
                  <a:pt x="15199" y="329"/>
                  <a:pt x="15116" y="215"/>
                </a:cubicBezTo>
                <a:cubicBezTo>
                  <a:pt x="15041" y="111"/>
                  <a:pt x="14961" y="45"/>
                  <a:pt x="14863" y="16"/>
                </a:cubicBezTo>
                <a:close/>
                <a:moveTo>
                  <a:pt x="20534" y="4037"/>
                </a:moveTo>
                <a:cubicBezTo>
                  <a:pt x="20285" y="4055"/>
                  <a:pt x="19932" y="4185"/>
                  <a:pt x="19378" y="4434"/>
                </a:cubicBezTo>
                <a:cubicBezTo>
                  <a:pt x="18226" y="4952"/>
                  <a:pt x="17861" y="5303"/>
                  <a:pt x="17861" y="5899"/>
                </a:cubicBezTo>
                <a:cubicBezTo>
                  <a:pt x="17861" y="6079"/>
                  <a:pt x="17966" y="6366"/>
                  <a:pt x="18096" y="6544"/>
                </a:cubicBezTo>
                <a:cubicBezTo>
                  <a:pt x="18225" y="6722"/>
                  <a:pt x="18435" y="6880"/>
                  <a:pt x="18556" y="6879"/>
                </a:cubicBezTo>
                <a:cubicBezTo>
                  <a:pt x="18905" y="6877"/>
                  <a:pt x="20970" y="5829"/>
                  <a:pt x="21103" y="5588"/>
                </a:cubicBezTo>
                <a:cubicBezTo>
                  <a:pt x="21270" y="5285"/>
                  <a:pt x="21256" y="4558"/>
                  <a:pt x="21076" y="4310"/>
                </a:cubicBezTo>
                <a:cubicBezTo>
                  <a:pt x="20931" y="4111"/>
                  <a:pt x="20782" y="4019"/>
                  <a:pt x="20534" y="4037"/>
                </a:cubicBezTo>
                <a:close/>
                <a:moveTo>
                  <a:pt x="3829" y="5973"/>
                </a:moveTo>
                <a:cubicBezTo>
                  <a:pt x="3958" y="5963"/>
                  <a:pt x="4091" y="5959"/>
                  <a:pt x="4226" y="5973"/>
                </a:cubicBezTo>
                <a:lnTo>
                  <a:pt x="4659" y="6010"/>
                </a:lnTo>
                <a:lnTo>
                  <a:pt x="4659" y="8989"/>
                </a:lnTo>
                <a:lnTo>
                  <a:pt x="4659" y="11955"/>
                </a:lnTo>
                <a:lnTo>
                  <a:pt x="4036" y="11980"/>
                </a:lnTo>
                <a:cubicBezTo>
                  <a:pt x="2968" y="12031"/>
                  <a:pt x="2218" y="11466"/>
                  <a:pt x="1788" y="10279"/>
                </a:cubicBezTo>
                <a:cubicBezTo>
                  <a:pt x="1460" y="9375"/>
                  <a:pt x="1453" y="8597"/>
                  <a:pt x="1779" y="7698"/>
                </a:cubicBezTo>
                <a:cubicBezTo>
                  <a:pt x="2152" y="6670"/>
                  <a:pt x="2920" y="6041"/>
                  <a:pt x="3829" y="5973"/>
                </a:cubicBezTo>
                <a:close/>
                <a:moveTo>
                  <a:pt x="19829" y="7996"/>
                </a:moveTo>
                <a:cubicBezTo>
                  <a:pt x="18707" y="7996"/>
                  <a:pt x="18526" y="8023"/>
                  <a:pt x="18349" y="8244"/>
                </a:cubicBezTo>
                <a:cubicBezTo>
                  <a:pt x="17963" y="8724"/>
                  <a:pt x="18120" y="9681"/>
                  <a:pt x="18628" y="9957"/>
                </a:cubicBezTo>
                <a:cubicBezTo>
                  <a:pt x="18708" y="10000"/>
                  <a:pt x="19304" y="10022"/>
                  <a:pt x="19947" y="10006"/>
                </a:cubicBezTo>
                <a:cubicBezTo>
                  <a:pt x="21038" y="9980"/>
                  <a:pt x="21124" y="9958"/>
                  <a:pt x="21355" y="9659"/>
                </a:cubicBezTo>
                <a:cubicBezTo>
                  <a:pt x="21516" y="9452"/>
                  <a:pt x="21600" y="9219"/>
                  <a:pt x="21599" y="8989"/>
                </a:cubicBezTo>
                <a:cubicBezTo>
                  <a:pt x="21599" y="8758"/>
                  <a:pt x="21516" y="8526"/>
                  <a:pt x="21355" y="8319"/>
                </a:cubicBezTo>
                <a:cubicBezTo>
                  <a:pt x="21119" y="8013"/>
                  <a:pt x="21050" y="7996"/>
                  <a:pt x="19829" y="7996"/>
                </a:cubicBezTo>
                <a:close/>
                <a:moveTo>
                  <a:pt x="18511" y="11099"/>
                </a:moveTo>
                <a:cubicBezTo>
                  <a:pt x="18258" y="11099"/>
                  <a:pt x="17861" y="11688"/>
                  <a:pt x="17861" y="12067"/>
                </a:cubicBezTo>
                <a:cubicBezTo>
                  <a:pt x="17861" y="12662"/>
                  <a:pt x="18175" y="12980"/>
                  <a:pt x="19270" y="13494"/>
                </a:cubicBezTo>
                <a:cubicBezTo>
                  <a:pt x="20481" y="14062"/>
                  <a:pt x="20767" y="14104"/>
                  <a:pt x="21030" y="13742"/>
                </a:cubicBezTo>
                <a:cubicBezTo>
                  <a:pt x="21249" y="13442"/>
                  <a:pt x="21287" y="12719"/>
                  <a:pt x="21103" y="12377"/>
                </a:cubicBezTo>
                <a:cubicBezTo>
                  <a:pt x="20982" y="12154"/>
                  <a:pt x="18843" y="11099"/>
                  <a:pt x="18511" y="11099"/>
                </a:cubicBezTo>
                <a:close/>
              </a:path>
            </a:pathLst>
          </a:custGeom>
          <a:ln w="12700">
            <a:miter lim="400000"/>
          </a:ln>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ángulo 1"/>
          <p:cNvSpPr txBox="1"/>
          <p:nvPr/>
        </p:nvSpPr>
        <p:spPr>
          <a:xfrm>
            <a:off x="871896" y="2633708"/>
            <a:ext cx="7585090" cy="21390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6000" b="1">
                <a:latin typeface="Baron Neue"/>
                <a:ea typeface="Baron Neue"/>
                <a:cs typeface="Baron Neue"/>
                <a:sym typeface="Baron Neue"/>
              </a:defRPr>
            </a:pPr>
            <a:r>
              <a:rPr dirty="0" err="1">
                <a:latin typeface="Helvetica" pitchFamily="2" charset="0"/>
              </a:rPr>
              <a:t>Miedo</a:t>
            </a:r>
            <a:r>
              <a:rPr dirty="0">
                <a:latin typeface="Helvetica" pitchFamily="2" charset="0"/>
              </a:rPr>
              <a:t> a </a:t>
            </a:r>
            <a:r>
              <a:rPr dirty="0" err="1">
                <a:latin typeface="Helvetica" pitchFamily="2" charset="0"/>
              </a:rPr>
              <a:t>vendernos</a:t>
            </a:r>
            <a:r>
              <a:rPr dirty="0">
                <a:latin typeface="Helvetica" pitchFamily="2" charset="0"/>
              </a:rPr>
              <a:t>, </a:t>
            </a:r>
            <a:r>
              <a:rPr sz="4500" dirty="0">
                <a:latin typeface="Helvetica" pitchFamily="2" charset="0"/>
              </a:rPr>
              <a:t>por </a:t>
            </a:r>
            <a:r>
              <a:rPr sz="4500" dirty="0" err="1">
                <a:latin typeface="Helvetica" pitchFamily="2" charset="0"/>
              </a:rPr>
              <a:t>miedo</a:t>
            </a:r>
            <a:r>
              <a:rPr sz="4500" dirty="0">
                <a:latin typeface="Helvetica" pitchFamily="2" charset="0"/>
              </a:rPr>
              <a:t> al </a:t>
            </a:r>
            <a:r>
              <a:rPr sz="4500" dirty="0" err="1">
                <a:latin typeface="Helvetica" pitchFamily="2" charset="0"/>
              </a:rPr>
              <a:t>rechazo</a:t>
            </a:r>
            <a:r>
              <a:rPr sz="4500" dirty="0">
                <a:latin typeface="Helvetica" pitchFamily="2" charset="0"/>
              </a:rPr>
              <a:t>.</a:t>
            </a:r>
            <a:endParaRPr sz="2800" dirty="0">
              <a:latin typeface="Helvetica" pitchFamily="2" charset="0"/>
              <a:ea typeface="+mn-ea"/>
              <a:cs typeface="+mn-cs"/>
              <a:sym typeface="Helvetica"/>
            </a:endParaRPr>
          </a:p>
          <a:p>
            <a:pPr algn="ctr">
              <a:defRPr sz="2800">
                <a:latin typeface="+mn-lt"/>
                <a:ea typeface="+mn-ea"/>
                <a:cs typeface="+mn-cs"/>
                <a:sym typeface="Helvetica"/>
              </a:defRPr>
            </a:pPr>
            <a:endParaRPr sz="2800" dirty="0">
              <a:latin typeface="Helvetica" pitchFamily="2" charset="0"/>
              <a:ea typeface="+mn-ea"/>
              <a:cs typeface="+mn-cs"/>
              <a:sym typeface="Helvetica"/>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ángulo"/>
          <p:cNvSpPr/>
          <p:nvPr/>
        </p:nvSpPr>
        <p:spPr>
          <a:xfrm>
            <a:off x="-76200" y="-152400"/>
            <a:ext cx="9296400" cy="7162800"/>
          </a:xfrm>
          <a:prstGeom prst="rect">
            <a:avLst/>
          </a:prstGeom>
          <a:solidFill>
            <a:srgbClr val="0838C8"/>
          </a:solidFill>
          <a:ln w="25400">
            <a:solidFill>
              <a:srgbClr val="BD673E"/>
            </a:solidFill>
          </a:ln>
          <a:effectLst>
            <a:outerShdw blurRad="38100" dist="23000" dir="5400000" rotWithShape="0">
              <a:srgbClr val="000000">
                <a:alpha val="35000"/>
              </a:srgbClr>
            </a:outerShdw>
          </a:effectLst>
        </p:spPr>
        <p:txBody>
          <a:bodyPr lIns="45719" rIns="45719" anchor="ctr"/>
          <a:lstStyle/>
          <a:p>
            <a:endParaRPr/>
          </a:p>
        </p:txBody>
      </p:sp>
      <p:sp>
        <p:nvSpPr>
          <p:cNvPr id="137" name="Promesa:"/>
          <p:cNvSpPr txBox="1"/>
          <p:nvPr/>
        </p:nvSpPr>
        <p:spPr>
          <a:xfrm>
            <a:off x="573677" y="1357630"/>
            <a:ext cx="3805645" cy="1005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lvl="1" indent="228600" algn="ctr" defTabSz="410765">
              <a:defRPr sz="6000" b="1" u="sng">
                <a:solidFill>
                  <a:srgbClr val="FFFFFF"/>
                </a:solidFill>
                <a:latin typeface="+mn-lt"/>
                <a:ea typeface="+mn-ea"/>
                <a:cs typeface="+mn-cs"/>
                <a:sym typeface="Helvetica"/>
              </a:defRPr>
            </a:pPr>
            <a:r>
              <a:rPr dirty="0" err="1"/>
              <a:t>Promesa</a:t>
            </a:r>
            <a:r>
              <a:rPr dirty="0"/>
              <a:t>:</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Rectángulo"/>
          <p:cNvSpPr/>
          <p:nvPr/>
        </p:nvSpPr>
        <p:spPr>
          <a:xfrm>
            <a:off x="-35719" y="-59532"/>
            <a:ext cx="9215438" cy="6977064"/>
          </a:xfrm>
          <a:prstGeom prst="rect">
            <a:avLst/>
          </a:prstGeom>
          <a:solidFill>
            <a:srgbClr val="131313"/>
          </a:solidFill>
          <a:ln w="3175">
            <a:miter lim="400000"/>
          </a:ln>
          <a:effectLst>
            <a:outerShdw blurRad="25400" dist="12700" dir="5400000" rotWithShape="0">
              <a:srgbClr val="929000">
                <a:alpha val="50000"/>
              </a:srgbClr>
            </a:outerShdw>
          </a:effectLst>
        </p:spPr>
        <p:txBody>
          <a:bodyPr lIns="35718" tIns="35718" rIns="35718" bIns="35718" anchor="ctr"/>
          <a:lstStyle/>
          <a:p>
            <a:pPr algn="ctr" defTabSz="410765">
              <a:defRPr sz="1600">
                <a:solidFill>
                  <a:srgbClr val="FFFFFF"/>
                </a:solidFill>
                <a:latin typeface="Helvetica Light"/>
                <a:ea typeface="Helvetica Light"/>
                <a:cs typeface="Helvetica Light"/>
                <a:sym typeface="Helvetica Light"/>
              </a:defRPr>
            </a:pPr>
            <a:endParaRPr/>
          </a:p>
        </p:txBody>
      </p:sp>
      <p:sp>
        <p:nvSpPr>
          <p:cNvPr id="208" name="Rectángulo 1"/>
          <p:cNvSpPr txBox="1"/>
          <p:nvPr/>
        </p:nvSpPr>
        <p:spPr>
          <a:xfrm>
            <a:off x="779455" y="2989308"/>
            <a:ext cx="7585090"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6000" b="1">
                <a:solidFill>
                  <a:srgbClr val="FFFFFF"/>
                </a:solidFill>
                <a:latin typeface="Baron Neue"/>
                <a:ea typeface="Baron Neue"/>
                <a:cs typeface="Baron Neue"/>
                <a:sym typeface="Baron Neue"/>
              </a:defRPr>
            </a:pPr>
            <a:r>
              <a:rPr dirty="0" err="1">
                <a:latin typeface="Helvetica" pitchFamily="2" charset="0"/>
              </a:rPr>
              <a:t>Hackeo</a:t>
            </a:r>
            <a:r>
              <a:rPr dirty="0">
                <a:latin typeface="Helvetica" pitchFamily="2" charset="0"/>
              </a:rPr>
              <a:t> mental</a:t>
            </a:r>
            <a:endParaRPr sz="2800" dirty="0">
              <a:latin typeface="Helvetica" pitchFamily="2" charset="0"/>
              <a:ea typeface="+mn-ea"/>
              <a:cs typeface="+mn-cs"/>
              <a:sym typeface="Helvetica"/>
            </a:endParaRPr>
          </a:p>
          <a:p>
            <a:pPr algn="ctr">
              <a:defRPr sz="2800">
                <a:solidFill>
                  <a:srgbClr val="FFFFFF"/>
                </a:solidFill>
                <a:latin typeface="+mn-lt"/>
                <a:ea typeface="+mn-ea"/>
                <a:cs typeface="+mn-cs"/>
                <a:sym typeface="Helvetica"/>
              </a:defRPr>
            </a:pPr>
            <a:endParaRPr sz="2800" dirty="0">
              <a:latin typeface="Helvetica" pitchFamily="2" charset="0"/>
              <a:ea typeface="+mn-ea"/>
              <a:cs typeface="+mn-cs"/>
              <a:sym typeface="Helvetica"/>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 name="Imagen" descr="Imagen"/>
          <p:cNvPicPr>
            <a:picLocks noChangeAspect="1"/>
          </p:cNvPicPr>
          <p:nvPr/>
        </p:nvPicPr>
        <p:blipFill>
          <a:blip r:embed="rId2"/>
          <a:stretch>
            <a:fillRect/>
          </a:stretch>
        </p:blipFill>
        <p:spPr>
          <a:xfrm>
            <a:off x="-1081924" y="0"/>
            <a:ext cx="11307848" cy="6858001"/>
          </a:xfrm>
          <a:prstGeom prst="rect">
            <a:avLst/>
          </a:prstGeom>
          <a:ln w="12700">
            <a:miter lim="400000"/>
          </a:ln>
        </p:spPr>
      </p:pic>
      <p:sp>
        <p:nvSpPr>
          <p:cNvPr id="211" name="Rectángulo"/>
          <p:cNvSpPr/>
          <p:nvPr/>
        </p:nvSpPr>
        <p:spPr>
          <a:xfrm>
            <a:off x="-35719" y="-59532"/>
            <a:ext cx="9215438" cy="6977064"/>
          </a:xfrm>
          <a:prstGeom prst="rect">
            <a:avLst/>
          </a:prstGeom>
          <a:solidFill>
            <a:srgbClr val="941100">
              <a:alpha val="85668"/>
            </a:srgbClr>
          </a:solidFill>
          <a:ln w="3175">
            <a:miter lim="400000"/>
          </a:ln>
          <a:effectLst>
            <a:outerShdw blurRad="25400" dist="12700" dir="5400000" rotWithShape="0">
              <a:srgbClr val="929000">
                <a:alpha val="50000"/>
              </a:srgbClr>
            </a:outerShdw>
          </a:effectLst>
        </p:spPr>
        <p:txBody>
          <a:bodyPr lIns="35718" tIns="35718" rIns="35718" bIns="35718" anchor="ctr"/>
          <a:lstStyle/>
          <a:p>
            <a:pPr algn="ctr" defTabSz="410765">
              <a:defRPr sz="1600">
                <a:solidFill>
                  <a:srgbClr val="942192"/>
                </a:solidFill>
                <a:latin typeface="Helvetica Light"/>
                <a:ea typeface="Helvetica Light"/>
                <a:cs typeface="Helvetica Light"/>
                <a:sym typeface="Helvetica Light"/>
              </a:defRPr>
            </a:pPr>
            <a:endParaRPr/>
          </a:p>
        </p:txBody>
      </p:sp>
      <p:sp>
        <p:nvSpPr>
          <p:cNvPr id="212" name="Rectángulo 1"/>
          <p:cNvSpPr txBox="1"/>
          <p:nvPr/>
        </p:nvSpPr>
        <p:spPr>
          <a:xfrm>
            <a:off x="1274755" y="3027408"/>
            <a:ext cx="7585090"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6000" b="1">
                <a:solidFill>
                  <a:srgbClr val="FFFFFF"/>
                </a:solidFill>
                <a:latin typeface="Baron Neue"/>
                <a:ea typeface="Baron Neue"/>
                <a:cs typeface="Baron Neue"/>
                <a:sym typeface="Baron Neue"/>
              </a:defRPr>
            </a:pPr>
            <a:r>
              <a:rPr dirty="0">
                <a:latin typeface="Helvetica" pitchFamily="2" charset="0"/>
              </a:rPr>
              <a:t>Código </a:t>
            </a:r>
            <a:r>
              <a:rPr dirty="0" err="1">
                <a:latin typeface="Helvetica" pitchFamily="2" charset="0"/>
              </a:rPr>
              <a:t>malicioso</a:t>
            </a:r>
            <a:endParaRPr sz="2800" dirty="0">
              <a:latin typeface="Helvetica" pitchFamily="2" charset="0"/>
              <a:ea typeface="+mn-ea"/>
              <a:cs typeface="+mn-cs"/>
              <a:sym typeface="Helvetica"/>
            </a:endParaRPr>
          </a:p>
          <a:p>
            <a:pPr>
              <a:defRPr sz="2800">
                <a:solidFill>
                  <a:srgbClr val="FFFFFF"/>
                </a:solidFill>
                <a:latin typeface="+mn-lt"/>
                <a:ea typeface="+mn-ea"/>
                <a:cs typeface="+mn-cs"/>
                <a:sym typeface="Helvetica"/>
              </a:defRPr>
            </a:pPr>
            <a:endParaRPr sz="2800" dirty="0">
              <a:latin typeface="Helvetica" pitchFamily="2" charset="0"/>
              <a:ea typeface="+mn-ea"/>
              <a:cs typeface="+mn-cs"/>
              <a:sym typeface="Helvetica"/>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Imagen" descr="Imagen"/>
          <p:cNvPicPr>
            <a:picLocks noChangeAspect="1"/>
          </p:cNvPicPr>
          <p:nvPr/>
        </p:nvPicPr>
        <p:blipFill>
          <a:blip r:embed="rId2"/>
          <a:stretch>
            <a:fillRect/>
          </a:stretch>
        </p:blipFill>
        <p:spPr>
          <a:xfrm>
            <a:off x="5263331" y="2776562"/>
            <a:ext cx="4132239" cy="4132238"/>
          </a:xfrm>
          <a:prstGeom prst="rect">
            <a:avLst/>
          </a:prstGeom>
          <a:ln w="12700">
            <a:miter lim="400000"/>
          </a:ln>
        </p:spPr>
      </p:pic>
      <p:sp>
        <p:nvSpPr>
          <p:cNvPr id="215" name="Rectángulo 1"/>
          <p:cNvSpPr txBox="1"/>
          <p:nvPr/>
        </p:nvSpPr>
        <p:spPr>
          <a:xfrm>
            <a:off x="-2382845" y="2036808"/>
            <a:ext cx="7585090" cy="2554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8000" b="1">
                <a:latin typeface="Baron Neue"/>
                <a:ea typeface="Baron Neue"/>
                <a:cs typeface="Baron Neue"/>
                <a:sym typeface="Baron Neue"/>
              </a:defRPr>
            </a:pPr>
            <a:r>
              <a:rPr dirty="0">
                <a:latin typeface="Helvetica" pitchFamily="2" charset="0"/>
              </a:rPr>
              <a:t>NO </a:t>
            </a:r>
          </a:p>
          <a:p>
            <a:pPr algn="r">
              <a:defRPr sz="8000" b="1">
                <a:latin typeface="Baron Neue"/>
                <a:ea typeface="Baron Neue"/>
                <a:cs typeface="Baron Neue"/>
                <a:sym typeface="Baron Neue"/>
              </a:defRPr>
            </a:pPr>
            <a:r>
              <a:rPr dirty="0">
                <a:latin typeface="Helvetica" pitchFamily="2" charset="0"/>
              </a:rPr>
              <a:t>HABLES </a:t>
            </a:r>
            <a:endParaRPr dirty="0">
              <a:latin typeface="Helvetica" pitchFamily="2" charset="0"/>
              <a:ea typeface="+mn-ea"/>
              <a:cs typeface="+mn-cs"/>
              <a:sym typeface="Helvetica"/>
            </a:endParaRPr>
          </a:p>
        </p:txBody>
      </p:sp>
      <p:sp>
        <p:nvSpPr>
          <p:cNvPr id="216" name="CON EXTRAÑOS"/>
          <p:cNvSpPr txBox="1"/>
          <p:nvPr/>
        </p:nvSpPr>
        <p:spPr>
          <a:xfrm>
            <a:off x="-3367874" y="4488179"/>
            <a:ext cx="8531856" cy="784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4500" b="1">
                <a:latin typeface="Baron Neue"/>
                <a:ea typeface="Baron Neue"/>
                <a:cs typeface="Baron Neue"/>
                <a:sym typeface="Baron Neue"/>
              </a:defRPr>
            </a:lvl1pPr>
          </a:lstStyle>
          <a:p>
            <a:r>
              <a:rPr>
                <a:latin typeface="Helvetica" pitchFamily="2" charset="0"/>
              </a:rPr>
              <a:t>CON EXTRAÑOS</a:t>
            </a:r>
            <a:endParaRPr>
              <a:latin typeface="Helvetica" pitchFamily="2" charset="0"/>
              <a:ea typeface="+mn-ea"/>
              <a:cs typeface="+mn-cs"/>
              <a:sym typeface="Helvetica"/>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Rectángulo"/>
          <p:cNvSpPr/>
          <p:nvPr/>
        </p:nvSpPr>
        <p:spPr>
          <a:xfrm>
            <a:off x="-76200" y="-152400"/>
            <a:ext cx="9296400" cy="7162800"/>
          </a:xfrm>
          <a:prstGeom prst="rect">
            <a:avLst/>
          </a:prstGeom>
          <a:solidFill>
            <a:srgbClr val="0838C8"/>
          </a:solidFill>
          <a:ln w="25400">
            <a:solidFill>
              <a:srgbClr val="BD673E"/>
            </a:solidFill>
          </a:ln>
          <a:effectLst>
            <a:outerShdw blurRad="38100" dist="23000" dir="5400000" rotWithShape="0">
              <a:srgbClr val="000000">
                <a:alpha val="35000"/>
              </a:srgbClr>
            </a:outerShdw>
          </a:effectLst>
        </p:spPr>
        <p:txBody>
          <a:bodyPr lIns="45719" rIns="45719" anchor="ctr"/>
          <a:lstStyle/>
          <a:p>
            <a:endParaRPr/>
          </a:p>
        </p:txBody>
      </p:sp>
      <p:pic>
        <p:nvPicPr>
          <p:cNvPr id="219" name="Imagen" descr="Imagen"/>
          <p:cNvPicPr>
            <a:picLocks noChangeAspect="1"/>
          </p:cNvPicPr>
          <p:nvPr/>
        </p:nvPicPr>
        <p:blipFill>
          <a:blip r:embed="rId2"/>
          <a:srcRect l="1215" t="16800" r="3010" b="6616"/>
          <a:stretch>
            <a:fillRect/>
          </a:stretch>
        </p:blipFill>
        <p:spPr>
          <a:xfrm>
            <a:off x="5230017" y="4211120"/>
            <a:ext cx="3335260" cy="2017991"/>
          </a:xfrm>
          <a:custGeom>
            <a:avLst/>
            <a:gdLst/>
            <a:ahLst/>
            <a:cxnLst>
              <a:cxn ang="0">
                <a:pos x="wd2" y="hd2"/>
              </a:cxn>
              <a:cxn ang="5400000">
                <a:pos x="wd2" y="hd2"/>
              </a:cxn>
              <a:cxn ang="10800000">
                <a:pos x="wd2" y="hd2"/>
              </a:cxn>
              <a:cxn ang="16200000">
                <a:pos x="wd2" y="hd2"/>
              </a:cxn>
            </a:cxnLst>
            <a:rect l="0" t="0" r="r" b="b"/>
            <a:pathLst>
              <a:path w="21553" h="21483" extrusionOk="0">
                <a:moveTo>
                  <a:pt x="12480" y="7"/>
                </a:moveTo>
                <a:cubicBezTo>
                  <a:pt x="12282" y="25"/>
                  <a:pt x="12116" y="74"/>
                  <a:pt x="11992" y="159"/>
                </a:cubicBezTo>
                <a:cubicBezTo>
                  <a:pt x="11750" y="326"/>
                  <a:pt x="11657" y="335"/>
                  <a:pt x="11433" y="210"/>
                </a:cubicBezTo>
                <a:cubicBezTo>
                  <a:pt x="10847" y="-117"/>
                  <a:pt x="8758" y="65"/>
                  <a:pt x="7902" y="518"/>
                </a:cubicBezTo>
                <a:cubicBezTo>
                  <a:pt x="7592" y="682"/>
                  <a:pt x="7144" y="850"/>
                  <a:pt x="6904" y="894"/>
                </a:cubicBezTo>
                <a:cubicBezTo>
                  <a:pt x="6664" y="939"/>
                  <a:pt x="6268" y="1114"/>
                  <a:pt x="6024" y="1283"/>
                </a:cubicBezTo>
                <a:cubicBezTo>
                  <a:pt x="5781" y="1452"/>
                  <a:pt x="5519" y="1587"/>
                  <a:pt x="5440" y="1587"/>
                </a:cubicBezTo>
                <a:cubicBezTo>
                  <a:pt x="5361" y="1587"/>
                  <a:pt x="5031" y="1803"/>
                  <a:pt x="4706" y="2065"/>
                </a:cubicBezTo>
                <a:cubicBezTo>
                  <a:pt x="4382" y="2327"/>
                  <a:pt x="3939" y="2669"/>
                  <a:pt x="3724" y="2825"/>
                </a:cubicBezTo>
                <a:cubicBezTo>
                  <a:pt x="3291" y="3140"/>
                  <a:pt x="3001" y="3577"/>
                  <a:pt x="2883" y="4093"/>
                </a:cubicBezTo>
                <a:cubicBezTo>
                  <a:pt x="2821" y="4364"/>
                  <a:pt x="2759" y="4431"/>
                  <a:pt x="2573" y="4431"/>
                </a:cubicBezTo>
                <a:cubicBezTo>
                  <a:pt x="2157" y="4431"/>
                  <a:pt x="1915" y="4787"/>
                  <a:pt x="1601" y="5855"/>
                </a:cubicBezTo>
                <a:cubicBezTo>
                  <a:pt x="1441" y="6398"/>
                  <a:pt x="1286" y="7007"/>
                  <a:pt x="1257" y="7211"/>
                </a:cubicBezTo>
                <a:cubicBezTo>
                  <a:pt x="1228" y="7415"/>
                  <a:pt x="1093" y="7768"/>
                  <a:pt x="954" y="7993"/>
                </a:cubicBezTo>
                <a:cubicBezTo>
                  <a:pt x="816" y="8217"/>
                  <a:pt x="703" y="8469"/>
                  <a:pt x="703" y="8559"/>
                </a:cubicBezTo>
                <a:cubicBezTo>
                  <a:pt x="703" y="8648"/>
                  <a:pt x="601" y="8928"/>
                  <a:pt x="480" y="9180"/>
                </a:cubicBezTo>
                <a:cubicBezTo>
                  <a:pt x="165" y="9833"/>
                  <a:pt x="-3" y="10627"/>
                  <a:pt x="46" y="11233"/>
                </a:cubicBezTo>
                <a:cubicBezTo>
                  <a:pt x="69" y="11510"/>
                  <a:pt x="59" y="11904"/>
                  <a:pt x="23" y="12108"/>
                </a:cubicBezTo>
                <a:cubicBezTo>
                  <a:pt x="8" y="12193"/>
                  <a:pt x="1" y="12283"/>
                  <a:pt x="0" y="12387"/>
                </a:cubicBezTo>
                <a:cubicBezTo>
                  <a:pt x="-2" y="12698"/>
                  <a:pt x="67" y="13143"/>
                  <a:pt x="239" y="14026"/>
                </a:cubicBezTo>
                <a:cubicBezTo>
                  <a:pt x="291" y="14293"/>
                  <a:pt x="1040" y="15407"/>
                  <a:pt x="1477" y="15864"/>
                </a:cubicBezTo>
                <a:cubicBezTo>
                  <a:pt x="1688" y="16084"/>
                  <a:pt x="1846" y="16111"/>
                  <a:pt x="2914" y="16117"/>
                </a:cubicBezTo>
                <a:cubicBezTo>
                  <a:pt x="4190" y="16124"/>
                  <a:pt x="4392" y="16177"/>
                  <a:pt x="4658" y="16578"/>
                </a:cubicBezTo>
                <a:cubicBezTo>
                  <a:pt x="4805" y="16800"/>
                  <a:pt x="4821" y="16908"/>
                  <a:pt x="4781" y="17478"/>
                </a:cubicBezTo>
                <a:cubicBezTo>
                  <a:pt x="4708" y="18502"/>
                  <a:pt x="4767" y="18705"/>
                  <a:pt x="5363" y="19358"/>
                </a:cubicBezTo>
                <a:cubicBezTo>
                  <a:pt x="5656" y="19679"/>
                  <a:pt x="6035" y="20095"/>
                  <a:pt x="6204" y="20283"/>
                </a:cubicBezTo>
                <a:cubicBezTo>
                  <a:pt x="6579" y="20700"/>
                  <a:pt x="6921" y="20867"/>
                  <a:pt x="7415" y="20870"/>
                </a:cubicBezTo>
                <a:cubicBezTo>
                  <a:pt x="7621" y="20872"/>
                  <a:pt x="7927" y="20950"/>
                  <a:pt x="8092" y="21048"/>
                </a:cubicBezTo>
                <a:cubicBezTo>
                  <a:pt x="8564" y="21328"/>
                  <a:pt x="9163" y="21288"/>
                  <a:pt x="9525" y="20946"/>
                </a:cubicBezTo>
                <a:cubicBezTo>
                  <a:pt x="9754" y="20731"/>
                  <a:pt x="9866" y="20683"/>
                  <a:pt x="9964" y="20773"/>
                </a:cubicBezTo>
                <a:cubicBezTo>
                  <a:pt x="10174" y="20967"/>
                  <a:pt x="10665" y="20796"/>
                  <a:pt x="11067" y="20384"/>
                </a:cubicBezTo>
                <a:cubicBezTo>
                  <a:pt x="11280" y="20166"/>
                  <a:pt x="11541" y="20004"/>
                  <a:pt x="11680" y="20004"/>
                </a:cubicBezTo>
                <a:cubicBezTo>
                  <a:pt x="11812" y="20004"/>
                  <a:pt x="11993" y="19917"/>
                  <a:pt x="12082" y="19814"/>
                </a:cubicBezTo>
                <a:cubicBezTo>
                  <a:pt x="12171" y="19711"/>
                  <a:pt x="12258" y="19669"/>
                  <a:pt x="12277" y="19721"/>
                </a:cubicBezTo>
                <a:cubicBezTo>
                  <a:pt x="12296" y="19773"/>
                  <a:pt x="12420" y="20391"/>
                  <a:pt x="12551" y="21094"/>
                </a:cubicBezTo>
                <a:cubicBezTo>
                  <a:pt x="12580" y="21249"/>
                  <a:pt x="12604" y="21348"/>
                  <a:pt x="12631" y="21483"/>
                </a:cubicBezTo>
                <a:lnTo>
                  <a:pt x="12713" y="21483"/>
                </a:lnTo>
                <a:cubicBezTo>
                  <a:pt x="12677" y="21239"/>
                  <a:pt x="12683" y="21193"/>
                  <a:pt x="12626" y="20870"/>
                </a:cubicBezTo>
                <a:cubicBezTo>
                  <a:pt x="12452" y="19893"/>
                  <a:pt x="12405" y="19456"/>
                  <a:pt x="12462" y="19362"/>
                </a:cubicBezTo>
                <a:cubicBezTo>
                  <a:pt x="12506" y="19289"/>
                  <a:pt x="12722" y="19210"/>
                  <a:pt x="12941" y="19185"/>
                </a:cubicBezTo>
                <a:cubicBezTo>
                  <a:pt x="13728" y="19092"/>
                  <a:pt x="14543" y="18668"/>
                  <a:pt x="14690" y="18276"/>
                </a:cubicBezTo>
                <a:cubicBezTo>
                  <a:pt x="14716" y="18208"/>
                  <a:pt x="14912" y="18158"/>
                  <a:pt x="15126" y="18166"/>
                </a:cubicBezTo>
                <a:cubicBezTo>
                  <a:pt x="15341" y="18174"/>
                  <a:pt x="15771" y="18095"/>
                  <a:pt x="16080" y="17989"/>
                </a:cubicBezTo>
                <a:cubicBezTo>
                  <a:pt x="17432" y="17527"/>
                  <a:pt x="17768" y="17484"/>
                  <a:pt x="18784" y="17655"/>
                </a:cubicBezTo>
                <a:cubicBezTo>
                  <a:pt x="20225" y="17897"/>
                  <a:pt x="20681" y="17677"/>
                  <a:pt x="21169" y="16502"/>
                </a:cubicBezTo>
                <a:cubicBezTo>
                  <a:pt x="21567" y="15542"/>
                  <a:pt x="21597" y="15213"/>
                  <a:pt x="21517" y="12589"/>
                </a:cubicBezTo>
                <a:cubicBezTo>
                  <a:pt x="21458" y="10616"/>
                  <a:pt x="21404" y="10211"/>
                  <a:pt x="21107" y="9488"/>
                </a:cubicBezTo>
                <a:cubicBezTo>
                  <a:pt x="20984" y="9189"/>
                  <a:pt x="20882" y="8853"/>
                  <a:pt x="20881" y="8745"/>
                </a:cubicBezTo>
                <a:cubicBezTo>
                  <a:pt x="20879" y="8457"/>
                  <a:pt x="20464" y="7555"/>
                  <a:pt x="20292" y="7464"/>
                </a:cubicBezTo>
                <a:cubicBezTo>
                  <a:pt x="20199" y="7416"/>
                  <a:pt x="20019" y="6963"/>
                  <a:pt x="19809" y="6252"/>
                </a:cubicBezTo>
                <a:cubicBezTo>
                  <a:pt x="19446" y="5016"/>
                  <a:pt x="19329" y="4784"/>
                  <a:pt x="18914" y="4498"/>
                </a:cubicBezTo>
                <a:cubicBezTo>
                  <a:pt x="18756" y="4389"/>
                  <a:pt x="18540" y="4082"/>
                  <a:pt x="18401" y="3763"/>
                </a:cubicBezTo>
                <a:cubicBezTo>
                  <a:pt x="18158" y="3206"/>
                  <a:pt x="17464" y="2535"/>
                  <a:pt x="16960" y="2369"/>
                </a:cubicBezTo>
                <a:cubicBezTo>
                  <a:pt x="16840" y="2329"/>
                  <a:pt x="16723" y="2218"/>
                  <a:pt x="16701" y="2124"/>
                </a:cubicBezTo>
                <a:cubicBezTo>
                  <a:pt x="16649" y="1902"/>
                  <a:pt x="16069" y="1342"/>
                  <a:pt x="15891" y="1342"/>
                </a:cubicBezTo>
                <a:cubicBezTo>
                  <a:pt x="15815" y="1342"/>
                  <a:pt x="15699" y="1267"/>
                  <a:pt x="15634" y="1173"/>
                </a:cubicBezTo>
                <a:cubicBezTo>
                  <a:pt x="15569" y="1080"/>
                  <a:pt x="15246" y="863"/>
                  <a:pt x="14916" y="692"/>
                </a:cubicBezTo>
                <a:cubicBezTo>
                  <a:pt x="13960" y="195"/>
                  <a:pt x="13073" y="-46"/>
                  <a:pt x="12480" y="7"/>
                </a:cubicBezTo>
                <a:close/>
              </a:path>
            </a:pathLst>
          </a:custGeom>
          <a:ln w="12700">
            <a:miter lim="400000"/>
          </a:ln>
        </p:spPr>
      </p:pic>
      <p:sp>
        <p:nvSpPr>
          <p:cNvPr id="220" name="Hipocampo"/>
          <p:cNvSpPr txBox="1"/>
          <p:nvPr/>
        </p:nvSpPr>
        <p:spPr>
          <a:xfrm>
            <a:off x="7065964" y="6196156"/>
            <a:ext cx="1167220"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00FDFF"/>
                </a:solidFill>
              </a:defRPr>
            </a:lvl1pPr>
          </a:lstStyle>
          <a:p>
            <a:r>
              <a:t>Hipocampo</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Rectángulo"/>
          <p:cNvSpPr/>
          <p:nvPr/>
        </p:nvSpPr>
        <p:spPr>
          <a:xfrm>
            <a:off x="-76200" y="-152400"/>
            <a:ext cx="9296400" cy="7162800"/>
          </a:xfrm>
          <a:prstGeom prst="rect">
            <a:avLst/>
          </a:prstGeom>
          <a:solidFill>
            <a:srgbClr val="0838C8"/>
          </a:solidFill>
          <a:ln w="25400">
            <a:solidFill>
              <a:srgbClr val="BD673E"/>
            </a:solidFill>
          </a:ln>
          <a:effectLst>
            <a:outerShdw blurRad="38100" dist="23000" dir="5400000" rotWithShape="0">
              <a:srgbClr val="000000">
                <a:alpha val="35000"/>
              </a:srgbClr>
            </a:outerShdw>
          </a:effectLst>
        </p:spPr>
        <p:txBody>
          <a:bodyPr lIns="45719" rIns="45719" anchor="ctr"/>
          <a:lstStyle/>
          <a:p>
            <a:endParaRPr/>
          </a:p>
        </p:txBody>
      </p:sp>
      <p:sp>
        <p:nvSpPr>
          <p:cNvPr id="223" name="Rectángulo 1"/>
          <p:cNvSpPr txBox="1"/>
          <p:nvPr/>
        </p:nvSpPr>
        <p:spPr>
          <a:xfrm>
            <a:off x="652455" y="931908"/>
            <a:ext cx="7585090" cy="32932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6000" b="1">
                <a:solidFill>
                  <a:srgbClr val="FFFFFF"/>
                </a:solidFill>
                <a:latin typeface="Baron Neue"/>
                <a:ea typeface="Baron Neue"/>
                <a:cs typeface="Baron Neue"/>
                <a:sym typeface="Baron Neue"/>
              </a:defRPr>
            </a:pPr>
            <a:r>
              <a:rPr dirty="0" err="1">
                <a:latin typeface="Helvetica" pitchFamily="2" charset="0"/>
              </a:rPr>
              <a:t>Sentir</a:t>
            </a:r>
            <a:r>
              <a:rPr dirty="0">
                <a:latin typeface="Helvetica" pitchFamily="2" charset="0"/>
              </a:rPr>
              <a:t> </a:t>
            </a:r>
            <a:r>
              <a:rPr dirty="0" err="1">
                <a:latin typeface="Helvetica" pitchFamily="2" charset="0"/>
              </a:rPr>
              <a:t>miedo</a:t>
            </a:r>
            <a:r>
              <a:rPr dirty="0">
                <a:latin typeface="Helvetica" pitchFamily="2" charset="0"/>
              </a:rPr>
              <a:t> es normal, que se note es mortal.</a:t>
            </a:r>
            <a:endParaRPr sz="2800" dirty="0">
              <a:latin typeface="Helvetica" pitchFamily="2" charset="0"/>
              <a:ea typeface="+mn-ea"/>
              <a:cs typeface="+mn-cs"/>
              <a:sym typeface="Helvetica"/>
            </a:endParaRPr>
          </a:p>
          <a:p>
            <a:pPr>
              <a:defRPr sz="2800">
                <a:solidFill>
                  <a:srgbClr val="FFFFFF"/>
                </a:solidFill>
                <a:latin typeface="+mn-lt"/>
                <a:ea typeface="+mn-ea"/>
                <a:cs typeface="+mn-cs"/>
                <a:sym typeface="Helvetica"/>
              </a:defRPr>
            </a:pPr>
            <a:endParaRPr sz="2800" dirty="0">
              <a:latin typeface="Helvetica" pitchFamily="2" charset="0"/>
              <a:ea typeface="+mn-ea"/>
              <a:cs typeface="+mn-cs"/>
              <a:sym typeface="Helvetica"/>
            </a:endParaRPr>
          </a:p>
        </p:txBody>
      </p:sp>
      <p:pic>
        <p:nvPicPr>
          <p:cNvPr id="224" name="Imagen" descr="Imagen"/>
          <p:cNvPicPr>
            <a:picLocks noChangeAspect="1"/>
          </p:cNvPicPr>
          <p:nvPr/>
        </p:nvPicPr>
        <p:blipFill>
          <a:blip r:embed="rId2"/>
          <a:srcRect l="1215" t="16800" r="3010" b="6616"/>
          <a:stretch>
            <a:fillRect/>
          </a:stretch>
        </p:blipFill>
        <p:spPr>
          <a:xfrm>
            <a:off x="5230017" y="4211120"/>
            <a:ext cx="3335260" cy="2017991"/>
          </a:xfrm>
          <a:custGeom>
            <a:avLst/>
            <a:gdLst/>
            <a:ahLst/>
            <a:cxnLst>
              <a:cxn ang="0">
                <a:pos x="wd2" y="hd2"/>
              </a:cxn>
              <a:cxn ang="5400000">
                <a:pos x="wd2" y="hd2"/>
              </a:cxn>
              <a:cxn ang="10800000">
                <a:pos x="wd2" y="hd2"/>
              </a:cxn>
              <a:cxn ang="16200000">
                <a:pos x="wd2" y="hd2"/>
              </a:cxn>
            </a:cxnLst>
            <a:rect l="0" t="0" r="r" b="b"/>
            <a:pathLst>
              <a:path w="21553" h="21483" extrusionOk="0">
                <a:moveTo>
                  <a:pt x="12480" y="7"/>
                </a:moveTo>
                <a:cubicBezTo>
                  <a:pt x="12282" y="25"/>
                  <a:pt x="12116" y="74"/>
                  <a:pt x="11992" y="159"/>
                </a:cubicBezTo>
                <a:cubicBezTo>
                  <a:pt x="11750" y="326"/>
                  <a:pt x="11657" y="335"/>
                  <a:pt x="11433" y="210"/>
                </a:cubicBezTo>
                <a:cubicBezTo>
                  <a:pt x="10847" y="-117"/>
                  <a:pt x="8758" y="65"/>
                  <a:pt x="7902" y="518"/>
                </a:cubicBezTo>
                <a:cubicBezTo>
                  <a:pt x="7592" y="682"/>
                  <a:pt x="7144" y="850"/>
                  <a:pt x="6904" y="894"/>
                </a:cubicBezTo>
                <a:cubicBezTo>
                  <a:pt x="6664" y="939"/>
                  <a:pt x="6268" y="1114"/>
                  <a:pt x="6024" y="1283"/>
                </a:cubicBezTo>
                <a:cubicBezTo>
                  <a:pt x="5781" y="1452"/>
                  <a:pt x="5519" y="1587"/>
                  <a:pt x="5440" y="1587"/>
                </a:cubicBezTo>
                <a:cubicBezTo>
                  <a:pt x="5361" y="1587"/>
                  <a:pt x="5031" y="1803"/>
                  <a:pt x="4706" y="2065"/>
                </a:cubicBezTo>
                <a:cubicBezTo>
                  <a:pt x="4382" y="2327"/>
                  <a:pt x="3939" y="2669"/>
                  <a:pt x="3724" y="2825"/>
                </a:cubicBezTo>
                <a:cubicBezTo>
                  <a:pt x="3291" y="3140"/>
                  <a:pt x="3001" y="3577"/>
                  <a:pt x="2883" y="4093"/>
                </a:cubicBezTo>
                <a:cubicBezTo>
                  <a:pt x="2821" y="4364"/>
                  <a:pt x="2759" y="4431"/>
                  <a:pt x="2573" y="4431"/>
                </a:cubicBezTo>
                <a:cubicBezTo>
                  <a:pt x="2157" y="4431"/>
                  <a:pt x="1915" y="4787"/>
                  <a:pt x="1601" y="5855"/>
                </a:cubicBezTo>
                <a:cubicBezTo>
                  <a:pt x="1441" y="6398"/>
                  <a:pt x="1286" y="7007"/>
                  <a:pt x="1257" y="7211"/>
                </a:cubicBezTo>
                <a:cubicBezTo>
                  <a:pt x="1228" y="7415"/>
                  <a:pt x="1093" y="7768"/>
                  <a:pt x="954" y="7993"/>
                </a:cubicBezTo>
                <a:cubicBezTo>
                  <a:pt x="816" y="8217"/>
                  <a:pt x="703" y="8469"/>
                  <a:pt x="703" y="8559"/>
                </a:cubicBezTo>
                <a:cubicBezTo>
                  <a:pt x="703" y="8648"/>
                  <a:pt x="601" y="8928"/>
                  <a:pt x="480" y="9180"/>
                </a:cubicBezTo>
                <a:cubicBezTo>
                  <a:pt x="165" y="9833"/>
                  <a:pt x="-3" y="10627"/>
                  <a:pt x="46" y="11233"/>
                </a:cubicBezTo>
                <a:cubicBezTo>
                  <a:pt x="69" y="11510"/>
                  <a:pt x="59" y="11904"/>
                  <a:pt x="23" y="12108"/>
                </a:cubicBezTo>
                <a:cubicBezTo>
                  <a:pt x="8" y="12193"/>
                  <a:pt x="1" y="12283"/>
                  <a:pt x="0" y="12387"/>
                </a:cubicBezTo>
                <a:cubicBezTo>
                  <a:pt x="-2" y="12698"/>
                  <a:pt x="67" y="13143"/>
                  <a:pt x="239" y="14026"/>
                </a:cubicBezTo>
                <a:cubicBezTo>
                  <a:pt x="291" y="14293"/>
                  <a:pt x="1040" y="15407"/>
                  <a:pt x="1477" y="15864"/>
                </a:cubicBezTo>
                <a:cubicBezTo>
                  <a:pt x="1688" y="16084"/>
                  <a:pt x="1846" y="16111"/>
                  <a:pt x="2914" y="16117"/>
                </a:cubicBezTo>
                <a:cubicBezTo>
                  <a:pt x="4190" y="16124"/>
                  <a:pt x="4392" y="16177"/>
                  <a:pt x="4658" y="16578"/>
                </a:cubicBezTo>
                <a:cubicBezTo>
                  <a:pt x="4805" y="16800"/>
                  <a:pt x="4821" y="16908"/>
                  <a:pt x="4781" y="17478"/>
                </a:cubicBezTo>
                <a:cubicBezTo>
                  <a:pt x="4708" y="18502"/>
                  <a:pt x="4767" y="18705"/>
                  <a:pt x="5363" y="19358"/>
                </a:cubicBezTo>
                <a:cubicBezTo>
                  <a:pt x="5656" y="19679"/>
                  <a:pt x="6035" y="20095"/>
                  <a:pt x="6204" y="20283"/>
                </a:cubicBezTo>
                <a:cubicBezTo>
                  <a:pt x="6579" y="20700"/>
                  <a:pt x="6921" y="20867"/>
                  <a:pt x="7415" y="20870"/>
                </a:cubicBezTo>
                <a:cubicBezTo>
                  <a:pt x="7621" y="20872"/>
                  <a:pt x="7927" y="20950"/>
                  <a:pt x="8092" y="21048"/>
                </a:cubicBezTo>
                <a:cubicBezTo>
                  <a:pt x="8564" y="21328"/>
                  <a:pt x="9163" y="21288"/>
                  <a:pt x="9525" y="20946"/>
                </a:cubicBezTo>
                <a:cubicBezTo>
                  <a:pt x="9754" y="20731"/>
                  <a:pt x="9866" y="20683"/>
                  <a:pt x="9964" y="20773"/>
                </a:cubicBezTo>
                <a:cubicBezTo>
                  <a:pt x="10174" y="20967"/>
                  <a:pt x="10665" y="20796"/>
                  <a:pt x="11067" y="20384"/>
                </a:cubicBezTo>
                <a:cubicBezTo>
                  <a:pt x="11280" y="20166"/>
                  <a:pt x="11541" y="20004"/>
                  <a:pt x="11680" y="20004"/>
                </a:cubicBezTo>
                <a:cubicBezTo>
                  <a:pt x="11812" y="20004"/>
                  <a:pt x="11993" y="19917"/>
                  <a:pt x="12082" y="19814"/>
                </a:cubicBezTo>
                <a:cubicBezTo>
                  <a:pt x="12171" y="19711"/>
                  <a:pt x="12258" y="19669"/>
                  <a:pt x="12277" y="19721"/>
                </a:cubicBezTo>
                <a:cubicBezTo>
                  <a:pt x="12296" y="19773"/>
                  <a:pt x="12420" y="20391"/>
                  <a:pt x="12551" y="21094"/>
                </a:cubicBezTo>
                <a:cubicBezTo>
                  <a:pt x="12580" y="21249"/>
                  <a:pt x="12604" y="21348"/>
                  <a:pt x="12631" y="21483"/>
                </a:cubicBezTo>
                <a:lnTo>
                  <a:pt x="12713" y="21483"/>
                </a:lnTo>
                <a:cubicBezTo>
                  <a:pt x="12677" y="21239"/>
                  <a:pt x="12683" y="21193"/>
                  <a:pt x="12626" y="20870"/>
                </a:cubicBezTo>
                <a:cubicBezTo>
                  <a:pt x="12452" y="19893"/>
                  <a:pt x="12405" y="19456"/>
                  <a:pt x="12462" y="19362"/>
                </a:cubicBezTo>
                <a:cubicBezTo>
                  <a:pt x="12506" y="19289"/>
                  <a:pt x="12722" y="19210"/>
                  <a:pt x="12941" y="19185"/>
                </a:cubicBezTo>
                <a:cubicBezTo>
                  <a:pt x="13728" y="19092"/>
                  <a:pt x="14543" y="18668"/>
                  <a:pt x="14690" y="18276"/>
                </a:cubicBezTo>
                <a:cubicBezTo>
                  <a:pt x="14716" y="18208"/>
                  <a:pt x="14912" y="18158"/>
                  <a:pt x="15126" y="18166"/>
                </a:cubicBezTo>
                <a:cubicBezTo>
                  <a:pt x="15341" y="18174"/>
                  <a:pt x="15771" y="18095"/>
                  <a:pt x="16080" y="17989"/>
                </a:cubicBezTo>
                <a:cubicBezTo>
                  <a:pt x="17432" y="17527"/>
                  <a:pt x="17768" y="17484"/>
                  <a:pt x="18784" y="17655"/>
                </a:cubicBezTo>
                <a:cubicBezTo>
                  <a:pt x="20225" y="17897"/>
                  <a:pt x="20681" y="17677"/>
                  <a:pt x="21169" y="16502"/>
                </a:cubicBezTo>
                <a:cubicBezTo>
                  <a:pt x="21567" y="15542"/>
                  <a:pt x="21597" y="15213"/>
                  <a:pt x="21517" y="12589"/>
                </a:cubicBezTo>
                <a:cubicBezTo>
                  <a:pt x="21458" y="10616"/>
                  <a:pt x="21404" y="10211"/>
                  <a:pt x="21107" y="9488"/>
                </a:cubicBezTo>
                <a:cubicBezTo>
                  <a:pt x="20984" y="9189"/>
                  <a:pt x="20882" y="8853"/>
                  <a:pt x="20881" y="8745"/>
                </a:cubicBezTo>
                <a:cubicBezTo>
                  <a:pt x="20879" y="8457"/>
                  <a:pt x="20464" y="7555"/>
                  <a:pt x="20292" y="7464"/>
                </a:cubicBezTo>
                <a:cubicBezTo>
                  <a:pt x="20199" y="7416"/>
                  <a:pt x="20019" y="6963"/>
                  <a:pt x="19809" y="6252"/>
                </a:cubicBezTo>
                <a:cubicBezTo>
                  <a:pt x="19446" y="5016"/>
                  <a:pt x="19329" y="4784"/>
                  <a:pt x="18914" y="4498"/>
                </a:cubicBezTo>
                <a:cubicBezTo>
                  <a:pt x="18756" y="4389"/>
                  <a:pt x="18540" y="4082"/>
                  <a:pt x="18401" y="3763"/>
                </a:cubicBezTo>
                <a:cubicBezTo>
                  <a:pt x="18158" y="3206"/>
                  <a:pt x="17464" y="2535"/>
                  <a:pt x="16960" y="2369"/>
                </a:cubicBezTo>
                <a:cubicBezTo>
                  <a:pt x="16840" y="2329"/>
                  <a:pt x="16723" y="2218"/>
                  <a:pt x="16701" y="2124"/>
                </a:cubicBezTo>
                <a:cubicBezTo>
                  <a:pt x="16649" y="1902"/>
                  <a:pt x="16069" y="1342"/>
                  <a:pt x="15891" y="1342"/>
                </a:cubicBezTo>
                <a:cubicBezTo>
                  <a:pt x="15815" y="1342"/>
                  <a:pt x="15699" y="1267"/>
                  <a:pt x="15634" y="1173"/>
                </a:cubicBezTo>
                <a:cubicBezTo>
                  <a:pt x="15569" y="1080"/>
                  <a:pt x="15246" y="863"/>
                  <a:pt x="14916" y="692"/>
                </a:cubicBezTo>
                <a:cubicBezTo>
                  <a:pt x="13960" y="195"/>
                  <a:pt x="13073" y="-46"/>
                  <a:pt x="12480" y="7"/>
                </a:cubicBezTo>
                <a:close/>
              </a:path>
            </a:pathLst>
          </a:custGeom>
          <a:ln w="12700">
            <a:miter lim="400000"/>
          </a:ln>
        </p:spPr>
      </p:pic>
      <p:sp>
        <p:nvSpPr>
          <p:cNvPr id="225" name="Hipocampo"/>
          <p:cNvSpPr txBox="1"/>
          <p:nvPr/>
        </p:nvSpPr>
        <p:spPr>
          <a:xfrm>
            <a:off x="7065964" y="6196156"/>
            <a:ext cx="1167220"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00FDFF"/>
                </a:solidFill>
              </a:defRPr>
            </a:lvl1pPr>
          </a:lstStyle>
          <a:p>
            <a:r>
              <a:t>Hipocampo</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ctángulo"/>
          <p:cNvSpPr/>
          <p:nvPr/>
        </p:nvSpPr>
        <p:spPr>
          <a:xfrm>
            <a:off x="-76200" y="-152400"/>
            <a:ext cx="9296400" cy="7162800"/>
          </a:xfrm>
          <a:prstGeom prst="rect">
            <a:avLst/>
          </a:prstGeom>
          <a:solidFill>
            <a:srgbClr val="0838C8"/>
          </a:solidFill>
          <a:ln w="25400">
            <a:solidFill>
              <a:srgbClr val="BD673E"/>
            </a:solidFill>
          </a:ln>
          <a:effectLst>
            <a:outerShdw blurRad="38100" dist="23000" dir="5400000" rotWithShape="0">
              <a:srgbClr val="000000">
                <a:alpha val="35000"/>
              </a:srgbClr>
            </a:outerShdw>
          </a:effectLst>
        </p:spPr>
        <p:txBody>
          <a:bodyPr lIns="45719" rIns="45719" anchor="ctr"/>
          <a:lstStyle/>
          <a:p>
            <a:endParaRPr/>
          </a:p>
        </p:txBody>
      </p:sp>
      <p:sp>
        <p:nvSpPr>
          <p:cNvPr id="228" name="Rectángulo 1"/>
          <p:cNvSpPr txBox="1"/>
          <p:nvPr/>
        </p:nvSpPr>
        <p:spPr>
          <a:xfrm>
            <a:off x="652455" y="931908"/>
            <a:ext cx="7585090" cy="32932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6000" b="1">
                <a:solidFill>
                  <a:srgbClr val="FFFFFF"/>
                </a:solidFill>
                <a:latin typeface="Baron Neue"/>
                <a:ea typeface="Baron Neue"/>
                <a:cs typeface="Baron Neue"/>
                <a:sym typeface="Baron Neue"/>
              </a:defRPr>
            </a:pPr>
            <a:r>
              <a:rPr dirty="0" err="1">
                <a:latin typeface="Helvetica" pitchFamily="2" charset="0"/>
              </a:rPr>
              <a:t>Sentir</a:t>
            </a:r>
            <a:r>
              <a:rPr dirty="0">
                <a:latin typeface="Helvetica" pitchFamily="2" charset="0"/>
              </a:rPr>
              <a:t> </a:t>
            </a:r>
            <a:r>
              <a:rPr dirty="0" err="1">
                <a:latin typeface="Helvetica" pitchFamily="2" charset="0"/>
              </a:rPr>
              <a:t>miedo</a:t>
            </a:r>
            <a:r>
              <a:rPr dirty="0">
                <a:latin typeface="Helvetica" pitchFamily="2" charset="0"/>
              </a:rPr>
              <a:t> es normal, que se note es mortal.</a:t>
            </a:r>
            <a:endParaRPr sz="2800" dirty="0">
              <a:latin typeface="Helvetica" pitchFamily="2" charset="0"/>
              <a:ea typeface="+mn-ea"/>
              <a:cs typeface="+mn-cs"/>
              <a:sym typeface="Helvetica"/>
            </a:endParaRPr>
          </a:p>
          <a:p>
            <a:pPr>
              <a:defRPr sz="2800">
                <a:solidFill>
                  <a:srgbClr val="FFFFFF"/>
                </a:solidFill>
                <a:latin typeface="+mn-lt"/>
                <a:ea typeface="+mn-ea"/>
                <a:cs typeface="+mn-cs"/>
                <a:sym typeface="Helvetica"/>
              </a:defRPr>
            </a:pPr>
            <a:endParaRPr sz="2800" dirty="0">
              <a:latin typeface="Helvetica" pitchFamily="2" charset="0"/>
              <a:ea typeface="+mn-ea"/>
              <a:cs typeface="+mn-cs"/>
              <a:sym typeface="Helvetica"/>
            </a:endParaRPr>
          </a:p>
        </p:txBody>
      </p:sp>
      <p:pic>
        <p:nvPicPr>
          <p:cNvPr id="229" name="Imagen" descr="Imagen"/>
          <p:cNvPicPr>
            <a:picLocks noChangeAspect="1"/>
          </p:cNvPicPr>
          <p:nvPr/>
        </p:nvPicPr>
        <p:blipFill>
          <a:blip r:embed="rId2"/>
          <a:srcRect l="1215" t="16800" r="3010" b="6616"/>
          <a:stretch>
            <a:fillRect/>
          </a:stretch>
        </p:blipFill>
        <p:spPr>
          <a:xfrm>
            <a:off x="5230017" y="4211120"/>
            <a:ext cx="3335260" cy="2017991"/>
          </a:xfrm>
          <a:custGeom>
            <a:avLst/>
            <a:gdLst/>
            <a:ahLst/>
            <a:cxnLst>
              <a:cxn ang="0">
                <a:pos x="wd2" y="hd2"/>
              </a:cxn>
              <a:cxn ang="5400000">
                <a:pos x="wd2" y="hd2"/>
              </a:cxn>
              <a:cxn ang="10800000">
                <a:pos x="wd2" y="hd2"/>
              </a:cxn>
              <a:cxn ang="16200000">
                <a:pos x="wd2" y="hd2"/>
              </a:cxn>
            </a:cxnLst>
            <a:rect l="0" t="0" r="r" b="b"/>
            <a:pathLst>
              <a:path w="21553" h="21483" extrusionOk="0">
                <a:moveTo>
                  <a:pt x="12480" y="7"/>
                </a:moveTo>
                <a:cubicBezTo>
                  <a:pt x="12282" y="25"/>
                  <a:pt x="12116" y="74"/>
                  <a:pt x="11992" y="159"/>
                </a:cubicBezTo>
                <a:cubicBezTo>
                  <a:pt x="11750" y="326"/>
                  <a:pt x="11657" y="335"/>
                  <a:pt x="11433" y="210"/>
                </a:cubicBezTo>
                <a:cubicBezTo>
                  <a:pt x="10847" y="-117"/>
                  <a:pt x="8758" y="65"/>
                  <a:pt x="7902" y="518"/>
                </a:cubicBezTo>
                <a:cubicBezTo>
                  <a:pt x="7592" y="682"/>
                  <a:pt x="7144" y="850"/>
                  <a:pt x="6904" y="894"/>
                </a:cubicBezTo>
                <a:cubicBezTo>
                  <a:pt x="6664" y="939"/>
                  <a:pt x="6268" y="1114"/>
                  <a:pt x="6024" y="1283"/>
                </a:cubicBezTo>
                <a:cubicBezTo>
                  <a:pt x="5781" y="1452"/>
                  <a:pt x="5519" y="1587"/>
                  <a:pt x="5440" y="1587"/>
                </a:cubicBezTo>
                <a:cubicBezTo>
                  <a:pt x="5361" y="1587"/>
                  <a:pt x="5031" y="1803"/>
                  <a:pt x="4706" y="2065"/>
                </a:cubicBezTo>
                <a:cubicBezTo>
                  <a:pt x="4382" y="2327"/>
                  <a:pt x="3939" y="2669"/>
                  <a:pt x="3724" y="2825"/>
                </a:cubicBezTo>
                <a:cubicBezTo>
                  <a:pt x="3291" y="3140"/>
                  <a:pt x="3001" y="3577"/>
                  <a:pt x="2883" y="4093"/>
                </a:cubicBezTo>
                <a:cubicBezTo>
                  <a:pt x="2821" y="4364"/>
                  <a:pt x="2759" y="4431"/>
                  <a:pt x="2573" y="4431"/>
                </a:cubicBezTo>
                <a:cubicBezTo>
                  <a:pt x="2157" y="4431"/>
                  <a:pt x="1915" y="4787"/>
                  <a:pt x="1601" y="5855"/>
                </a:cubicBezTo>
                <a:cubicBezTo>
                  <a:pt x="1441" y="6398"/>
                  <a:pt x="1286" y="7007"/>
                  <a:pt x="1257" y="7211"/>
                </a:cubicBezTo>
                <a:cubicBezTo>
                  <a:pt x="1228" y="7415"/>
                  <a:pt x="1093" y="7768"/>
                  <a:pt x="954" y="7993"/>
                </a:cubicBezTo>
                <a:cubicBezTo>
                  <a:pt x="816" y="8217"/>
                  <a:pt x="703" y="8469"/>
                  <a:pt x="703" y="8559"/>
                </a:cubicBezTo>
                <a:cubicBezTo>
                  <a:pt x="703" y="8648"/>
                  <a:pt x="601" y="8928"/>
                  <a:pt x="480" y="9180"/>
                </a:cubicBezTo>
                <a:cubicBezTo>
                  <a:pt x="165" y="9833"/>
                  <a:pt x="-3" y="10627"/>
                  <a:pt x="46" y="11233"/>
                </a:cubicBezTo>
                <a:cubicBezTo>
                  <a:pt x="69" y="11510"/>
                  <a:pt x="59" y="11904"/>
                  <a:pt x="23" y="12108"/>
                </a:cubicBezTo>
                <a:cubicBezTo>
                  <a:pt x="8" y="12193"/>
                  <a:pt x="1" y="12283"/>
                  <a:pt x="0" y="12387"/>
                </a:cubicBezTo>
                <a:cubicBezTo>
                  <a:pt x="-2" y="12698"/>
                  <a:pt x="67" y="13143"/>
                  <a:pt x="239" y="14026"/>
                </a:cubicBezTo>
                <a:cubicBezTo>
                  <a:pt x="291" y="14293"/>
                  <a:pt x="1040" y="15407"/>
                  <a:pt x="1477" y="15864"/>
                </a:cubicBezTo>
                <a:cubicBezTo>
                  <a:pt x="1688" y="16084"/>
                  <a:pt x="1846" y="16111"/>
                  <a:pt x="2914" y="16117"/>
                </a:cubicBezTo>
                <a:cubicBezTo>
                  <a:pt x="4190" y="16124"/>
                  <a:pt x="4392" y="16177"/>
                  <a:pt x="4658" y="16578"/>
                </a:cubicBezTo>
                <a:cubicBezTo>
                  <a:pt x="4805" y="16800"/>
                  <a:pt x="4821" y="16908"/>
                  <a:pt x="4781" y="17478"/>
                </a:cubicBezTo>
                <a:cubicBezTo>
                  <a:pt x="4708" y="18502"/>
                  <a:pt x="4767" y="18705"/>
                  <a:pt x="5363" y="19358"/>
                </a:cubicBezTo>
                <a:cubicBezTo>
                  <a:pt x="5656" y="19679"/>
                  <a:pt x="6035" y="20095"/>
                  <a:pt x="6204" y="20283"/>
                </a:cubicBezTo>
                <a:cubicBezTo>
                  <a:pt x="6579" y="20700"/>
                  <a:pt x="6921" y="20867"/>
                  <a:pt x="7415" y="20870"/>
                </a:cubicBezTo>
                <a:cubicBezTo>
                  <a:pt x="7621" y="20872"/>
                  <a:pt x="7927" y="20950"/>
                  <a:pt x="8092" y="21048"/>
                </a:cubicBezTo>
                <a:cubicBezTo>
                  <a:pt x="8564" y="21328"/>
                  <a:pt x="9163" y="21288"/>
                  <a:pt x="9525" y="20946"/>
                </a:cubicBezTo>
                <a:cubicBezTo>
                  <a:pt x="9754" y="20731"/>
                  <a:pt x="9866" y="20683"/>
                  <a:pt x="9964" y="20773"/>
                </a:cubicBezTo>
                <a:cubicBezTo>
                  <a:pt x="10174" y="20967"/>
                  <a:pt x="10665" y="20796"/>
                  <a:pt x="11067" y="20384"/>
                </a:cubicBezTo>
                <a:cubicBezTo>
                  <a:pt x="11280" y="20166"/>
                  <a:pt x="11541" y="20004"/>
                  <a:pt x="11680" y="20004"/>
                </a:cubicBezTo>
                <a:cubicBezTo>
                  <a:pt x="11812" y="20004"/>
                  <a:pt x="11993" y="19917"/>
                  <a:pt x="12082" y="19814"/>
                </a:cubicBezTo>
                <a:cubicBezTo>
                  <a:pt x="12171" y="19711"/>
                  <a:pt x="12258" y="19669"/>
                  <a:pt x="12277" y="19721"/>
                </a:cubicBezTo>
                <a:cubicBezTo>
                  <a:pt x="12296" y="19773"/>
                  <a:pt x="12420" y="20391"/>
                  <a:pt x="12551" y="21094"/>
                </a:cubicBezTo>
                <a:cubicBezTo>
                  <a:pt x="12580" y="21249"/>
                  <a:pt x="12604" y="21348"/>
                  <a:pt x="12631" y="21483"/>
                </a:cubicBezTo>
                <a:lnTo>
                  <a:pt x="12713" y="21483"/>
                </a:lnTo>
                <a:cubicBezTo>
                  <a:pt x="12677" y="21239"/>
                  <a:pt x="12683" y="21193"/>
                  <a:pt x="12626" y="20870"/>
                </a:cubicBezTo>
                <a:cubicBezTo>
                  <a:pt x="12452" y="19893"/>
                  <a:pt x="12405" y="19456"/>
                  <a:pt x="12462" y="19362"/>
                </a:cubicBezTo>
                <a:cubicBezTo>
                  <a:pt x="12506" y="19289"/>
                  <a:pt x="12722" y="19210"/>
                  <a:pt x="12941" y="19185"/>
                </a:cubicBezTo>
                <a:cubicBezTo>
                  <a:pt x="13728" y="19092"/>
                  <a:pt x="14543" y="18668"/>
                  <a:pt x="14690" y="18276"/>
                </a:cubicBezTo>
                <a:cubicBezTo>
                  <a:pt x="14716" y="18208"/>
                  <a:pt x="14912" y="18158"/>
                  <a:pt x="15126" y="18166"/>
                </a:cubicBezTo>
                <a:cubicBezTo>
                  <a:pt x="15341" y="18174"/>
                  <a:pt x="15771" y="18095"/>
                  <a:pt x="16080" y="17989"/>
                </a:cubicBezTo>
                <a:cubicBezTo>
                  <a:pt x="17432" y="17527"/>
                  <a:pt x="17768" y="17484"/>
                  <a:pt x="18784" y="17655"/>
                </a:cubicBezTo>
                <a:cubicBezTo>
                  <a:pt x="20225" y="17897"/>
                  <a:pt x="20681" y="17677"/>
                  <a:pt x="21169" y="16502"/>
                </a:cubicBezTo>
                <a:cubicBezTo>
                  <a:pt x="21567" y="15542"/>
                  <a:pt x="21597" y="15213"/>
                  <a:pt x="21517" y="12589"/>
                </a:cubicBezTo>
                <a:cubicBezTo>
                  <a:pt x="21458" y="10616"/>
                  <a:pt x="21404" y="10211"/>
                  <a:pt x="21107" y="9488"/>
                </a:cubicBezTo>
                <a:cubicBezTo>
                  <a:pt x="20984" y="9189"/>
                  <a:pt x="20882" y="8853"/>
                  <a:pt x="20881" y="8745"/>
                </a:cubicBezTo>
                <a:cubicBezTo>
                  <a:pt x="20879" y="8457"/>
                  <a:pt x="20464" y="7555"/>
                  <a:pt x="20292" y="7464"/>
                </a:cubicBezTo>
                <a:cubicBezTo>
                  <a:pt x="20199" y="7416"/>
                  <a:pt x="20019" y="6963"/>
                  <a:pt x="19809" y="6252"/>
                </a:cubicBezTo>
                <a:cubicBezTo>
                  <a:pt x="19446" y="5016"/>
                  <a:pt x="19329" y="4784"/>
                  <a:pt x="18914" y="4498"/>
                </a:cubicBezTo>
                <a:cubicBezTo>
                  <a:pt x="18756" y="4389"/>
                  <a:pt x="18540" y="4082"/>
                  <a:pt x="18401" y="3763"/>
                </a:cubicBezTo>
                <a:cubicBezTo>
                  <a:pt x="18158" y="3206"/>
                  <a:pt x="17464" y="2535"/>
                  <a:pt x="16960" y="2369"/>
                </a:cubicBezTo>
                <a:cubicBezTo>
                  <a:pt x="16840" y="2329"/>
                  <a:pt x="16723" y="2218"/>
                  <a:pt x="16701" y="2124"/>
                </a:cubicBezTo>
                <a:cubicBezTo>
                  <a:pt x="16649" y="1902"/>
                  <a:pt x="16069" y="1342"/>
                  <a:pt x="15891" y="1342"/>
                </a:cubicBezTo>
                <a:cubicBezTo>
                  <a:pt x="15815" y="1342"/>
                  <a:pt x="15699" y="1267"/>
                  <a:pt x="15634" y="1173"/>
                </a:cubicBezTo>
                <a:cubicBezTo>
                  <a:pt x="15569" y="1080"/>
                  <a:pt x="15246" y="863"/>
                  <a:pt x="14916" y="692"/>
                </a:cubicBezTo>
                <a:cubicBezTo>
                  <a:pt x="13960" y="195"/>
                  <a:pt x="13073" y="-46"/>
                  <a:pt x="12480" y="7"/>
                </a:cubicBezTo>
                <a:close/>
              </a:path>
            </a:pathLst>
          </a:custGeom>
          <a:ln w="12700">
            <a:miter lim="400000"/>
          </a:ln>
        </p:spPr>
      </p:pic>
      <p:sp>
        <p:nvSpPr>
          <p:cNvPr id="230" name="Hipocampo"/>
          <p:cNvSpPr txBox="1"/>
          <p:nvPr/>
        </p:nvSpPr>
        <p:spPr>
          <a:xfrm>
            <a:off x="7065964" y="6196156"/>
            <a:ext cx="1167220"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00FDFF"/>
                </a:solidFill>
              </a:defRPr>
            </a:lvl1pPr>
          </a:lstStyle>
          <a:p>
            <a:r>
              <a:t>Hipocampo</a:t>
            </a:r>
          </a:p>
        </p:txBody>
      </p:sp>
      <p:sp>
        <p:nvSpPr>
          <p:cNvPr id="231" name="Consejo"/>
          <p:cNvSpPr txBox="1"/>
          <p:nvPr/>
        </p:nvSpPr>
        <p:spPr>
          <a:xfrm>
            <a:off x="728664" y="4240356"/>
            <a:ext cx="845081"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00FDFF"/>
                </a:solidFill>
              </a:defRPr>
            </a:lvl1pPr>
          </a:lstStyle>
          <a:p>
            <a:r>
              <a:t>Consejo</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Rectángulo 1"/>
          <p:cNvSpPr txBox="1"/>
          <p:nvPr/>
        </p:nvSpPr>
        <p:spPr>
          <a:xfrm>
            <a:off x="861517" y="2695255"/>
            <a:ext cx="7585090" cy="23698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6000" b="1">
                <a:latin typeface="Baron Neue"/>
                <a:ea typeface="Baron Neue"/>
                <a:cs typeface="Baron Neue"/>
                <a:sym typeface="Baron Neue"/>
              </a:defRPr>
            </a:pPr>
            <a:r>
              <a:rPr dirty="0" err="1">
                <a:latin typeface="Helvetica" pitchFamily="2" charset="0"/>
              </a:rPr>
              <a:t>Todo</a:t>
            </a:r>
            <a:r>
              <a:rPr dirty="0">
                <a:latin typeface="Helvetica" pitchFamily="2" charset="0"/>
              </a:rPr>
              <a:t> lo que </a:t>
            </a:r>
            <a:r>
              <a:rPr dirty="0" err="1">
                <a:latin typeface="Helvetica" pitchFamily="2" charset="0"/>
              </a:rPr>
              <a:t>quieres</a:t>
            </a:r>
            <a:r>
              <a:rPr dirty="0">
                <a:latin typeface="Helvetica" pitchFamily="2" charset="0"/>
              </a:rPr>
              <a:t>, lo </a:t>
            </a:r>
            <a:r>
              <a:rPr dirty="0" err="1">
                <a:latin typeface="Helvetica" pitchFamily="2" charset="0"/>
              </a:rPr>
              <a:t>tiene</a:t>
            </a:r>
            <a:r>
              <a:rPr dirty="0">
                <a:latin typeface="Helvetica" pitchFamily="2" charset="0"/>
              </a:rPr>
              <a:t> un </a:t>
            </a:r>
            <a:r>
              <a:rPr dirty="0" err="1">
                <a:latin typeface="Helvetica" pitchFamily="2" charset="0"/>
              </a:rPr>
              <a:t>extraño</a:t>
            </a:r>
            <a:endParaRPr sz="2800" dirty="0">
              <a:latin typeface="Helvetica" pitchFamily="2" charset="0"/>
              <a:ea typeface="+mn-ea"/>
              <a:cs typeface="+mn-cs"/>
              <a:sym typeface="Helvetica"/>
            </a:endParaRPr>
          </a:p>
          <a:p>
            <a:pPr algn="ctr">
              <a:defRPr sz="2800">
                <a:latin typeface="+mn-lt"/>
                <a:ea typeface="+mn-ea"/>
                <a:cs typeface="+mn-cs"/>
                <a:sym typeface="Helvetica"/>
              </a:defRPr>
            </a:pPr>
            <a:endParaRPr sz="2800" dirty="0">
              <a:latin typeface="Helvetica" pitchFamily="2" charset="0"/>
              <a:ea typeface="+mn-ea"/>
              <a:cs typeface="+mn-cs"/>
              <a:sym typeface="Helvetica"/>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ángulo 1"/>
          <p:cNvSpPr txBox="1"/>
          <p:nvPr/>
        </p:nvSpPr>
        <p:spPr>
          <a:xfrm>
            <a:off x="779455" y="1909808"/>
            <a:ext cx="7585090" cy="32932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6000" b="1">
                <a:latin typeface="Baron Neue"/>
                <a:ea typeface="Baron Neue"/>
                <a:cs typeface="Baron Neue"/>
                <a:sym typeface="Baron Neue"/>
              </a:defRPr>
            </a:pPr>
            <a:r>
              <a:rPr dirty="0" err="1">
                <a:latin typeface="Helvetica" pitchFamily="2" charset="0"/>
              </a:rPr>
              <a:t>Habla</a:t>
            </a:r>
            <a:r>
              <a:rPr dirty="0">
                <a:latin typeface="Helvetica" pitchFamily="2" charset="0"/>
              </a:rPr>
              <a:t> con </a:t>
            </a:r>
            <a:r>
              <a:rPr dirty="0" err="1">
                <a:latin typeface="Helvetica" pitchFamily="2" charset="0"/>
              </a:rPr>
              <a:t>gente</a:t>
            </a:r>
            <a:r>
              <a:rPr dirty="0">
                <a:latin typeface="Helvetica" pitchFamily="2" charset="0"/>
              </a:rPr>
              <a:t> </a:t>
            </a:r>
            <a:r>
              <a:rPr dirty="0" err="1">
                <a:latin typeface="Helvetica" pitchFamily="2" charset="0"/>
              </a:rPr>
              <a:t>extraña</a:t>
            </a:r>
            <a:r>
              <a:rPr dirty="0">
                <a:latin typeface="Helvetica" pitchFamily="2" charset="0"/>
              </a:rPr>
              <a:t> </a:t>
            </a:r>
            <a:r>
              <a:rPr dirty="0" err="1">
                <a:latin typeface="Helvetica" pitchFamily="2" charset="0"/>
              </a:rPr>
              <a:t>todo</a:t>
            </a:r>
            <a:r>
              <a:rPr dirty="0">
                <a:latin typeface="Helvetica" pitchFamily="2" charset="0"/>
              </a:rPr>
              <a:t> el </a:t>
            </a:r>
            <a:r>
              <a:rPr dirty="0" err="1">
                <a:latin typeface="Helvetica" pitchFamily="2" charset="0"/>
              </a:rPr>
              <a:t>tiempo</a:t>
            </a:r>
            <a:endParaRPr sz="2800" dirty="0">
              <a:latin typeface="Helvetica" pitchFamily="2" charset="0"/>
              <a:ea typeface="+mn-ea"/>
              <a:cs typeface="+mn-cs"/>
              <a:sym typeface="Helvetica"/>
            </a:endParaRPr>
          </a:p>
          <a:p>
            <a:pPr algn="ctr">
              <a:defRPr sz="2800">
                <a:latin typeface="+mn-lt"/>
                <a:ea typeface="+mn-ea"/>
                <a:cs typeface="+mn-cs"/>
                <a:sym typeface="Helvetica"/>
              </a:defRPr>
            </a:pPr>
            <a:endParaRPr sz="2800" dirty="0">
              <a:latin typeface="Helvetica" pitchFamily="2" charset="0"/>
              <a:ea typeface="+mn-ea"/>
              <a:cs typeface="+mn-cs"/>
              <a:sym typeface="Helvetica"/>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7" name="Imagen" descr="Imagen"/>
          <p:cNvPicPr>
            <a:picLocks noChangeAspect="1"/>
          </p:cNvPicPr>
          <p:nvPr/>
        </p:nvPicPr>
        <p:blipFill>
          <a:blip r:embed="rId2"/>
          <a:stretch>
            <a:fillRect/>
          </a:stretch>
        </p:blipFill>
        <p:spPr>
          <a:xfrm>
            <a:off x="1009650" y="1250950"/>
            <a:ext cx="7124700" cy="43561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Rectángulo"/>
          <p:cNvSpPr/>
          <p:nvPr/>
        </p:nvSpPr>
        <p:spPr>
          <a:xfrm>
            <a:off x="-76200" y="-152400"/>
            <a:ext cx="9296400" cy="7162800"/>
          </a:xfrm>
          <a:prstGeom prst="rect">
            <a:avLst/>
          </a:prstGeom>
          <a:solidFill>
            <a:srgbClr val="0838C8"/>
          </a:solidFill>
          <a:ln w="25400">
            <a:solidFill>
              <a:srgbClr val="BD673E"/>
            </a:solidFill>
          </a:ln>
          <a:effectLst>
            <a:outerShdw blurRad="38100" dist="23000" dir="5400000" rotWithShape="0">
              <a:srgbClr val="000000">
                <a:alpha val="35000"/>
              </a:srgbClr>
            </a:outerShdw>
          </a:effectLst>
        </p:spPr>
        <p:txBody>
          <a:bodyPr lIns="45719" rIns="45719" anchor="ctr"/>
          <a:lstStyle/>
          <a:p>
            <a:endParaRPr/>
          </a:p>
        </p:txBody>
      </p:sp>
      <p:sp>
        <p:nvSpPr>
          <p:cNvPr id="240" name="Rectángulo 1"/>
          <p:cNvSpPr txBox="1"/>
          <p:nvPr/>
        </p:nvSpPr>
        <p:spPr>
          <a:xfrm>
            <a:off x="957255" y="2176508"/>
            <a:ext cx="7585090" cy="32932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6000" b="1">
                <a:solidFill>
                  <a:srgbClr val="FFFFFF"/>
                </a:solidFill>
                <a:latin typeface="Baron Neue"/>
                <a:ea typeface="Baron Neue"/>
                <a:cs typeface="Baron Neue"/>
                <a:sym typeface="Baron Neue"/>
              </a:defRPr>
            </a:pPr>
            <a:r>
              <a:rPr dirty="0" err="1">
                <a:latin typeface="Helvetica" pitchFamily="2" charset="0"/>
              </a:rPr>
              <a:t>Prepárate</a:t>
            </a:r>
            <a:r>
              <a:rPr dirty="0">
                <a:latin typeface="Helvetica" pitchFamily="2" charset="0"/>
              </a:rPr>
              <a:t>,</a:t>
            </a:r>
          </a:p>
          <a:p>
            <a:pPr>
              <a:defRPr sz="6000" b="1">
                <a:solidFill>
                  <a:srgbClr val="FFFFFF"/>
                </a:solidFill>
                <a:latin typeface="Baron Neue"/>
                <a:ea typeface="Baron Neue"/>
                <a:cs typeface="Baron Neue"/>
                <a:sym typeface="Baron Neue"/>
              </a:defRPr>
            </a:pPr>
            <a:r>
              <a:rPr dirty="0" err="1">
                <a:latin typeface="Helvetica" pitchFamily="2" charset="0"/>
              </a:rPr>
              <a:t>Mentalízate</a:t>
            </a:r>
            <a:r>
              <a:rPr dirty="0">
                <a:latin typeface="Helvetica" pitchFamily="2" charset="0"/>
              </a:rPr>
              <a:t>, </a:t>
            </a:r>
          </a:p>
          <a:p>
            <a:pPr>
              <a:defRPr sz="6000" b="1">
                <a:solidFill>
                  <a:srgbClr val="FFFFFF"/>
                </a:solidFill>
                <a:latin typeface="Baron Neue"/>
                <a:ea typeface="Baron Neue"/>
                <a:cs typeface="Baron Neue"/>
                <a:sym typeface="Baron Neue"/>
              </a:defRPr>
            </a:pPr>
            <a:r>
              <a:rPr dirty="0" err="1">
                <a:latin typeface="Helvetica" pitchFamily="2" charset="0"/>
              </a:rPr>
              <a:t>Aprende</a:t>
            </a:r>
            <a:r>
              <a:rPr dirty="0">
                <a:latin typeface="Helvetica" pitchFamily="2" charset="0"/>
              </a:rPr>
              <a:t>.</a:t>
            </a:r>
            <a:endParaRPr sz="2800" dirty="0">
              <a:latin typeface="Helvetica" pitchFamily="2" charset="0"/>
              <a:ea typeface="+mn-ea"/>
              <a:cs typeface="+mn-cs"/>
              <a:sym typeface="Helvetica"/>
            </a:endParaRPr>
          </a:p>
          <a:p>
            <a:pPr>
              <a:defRPr sz="2800">
                <a:solidFill>
                  <a:srgbClr val="FFFFFF"/>
                </a:solidFill>
                <a:latin typeface="+mn-lt"/>
                <a:ea typeface="+mn-ea"/>
                <a:cs typeface="+mn-cs"/>
                <a:sym typeface="Helvetica"/>
              </a:defRPr>
            </a:pPr>
            <a:endParaRPr sz="2800" dirty="0">
              <a:latin typeface="Helvetica" pitchFamily="2" charset="0"/>
              <a:ea typeface="+mn-ea"/>
              <a:cs typeface="+mn-cs"/>
              <a:sym typeface="Helvetica"/>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ángulo"/>
          <p:cNvSpPr/>
          <p:nvPr/>
        </p:nvSpPr>
        <p:spPr>
          <a:xfrm>
            <a:off x="-76200" y="-152400"/>
            <a:ext cx="9296400" cy="7162800"/>
          </a:xfrm>
          <a:prstGeom prst="rect">
            <a:avLst/>
          </a:prstGeom>
          <a:solidFill>
            <a:srgbClr val="0838C8"/>
          </a:solidFill>
          <a:ln w="25400">
            <a:solidFill>
              <a:srgbClr val="BD673E"/>
            </a:solidFill>
          </a:ln>
          <a:effectLst>
            <a:outerShdw blurRad="38100" dist="23000" dir="5400000" rotWithShape="0">
              <a:srgbClr val="000000">
                <a:alpha val="35000"/>
              </a:srgbClr>
            </a:outerShdw>
          </a:effectLst>
        </p:spPr>
        <p:txBody>
          <a:bodyPr lIns="45719" rIns="45719" anchor="ctr"/>
          <a:lstStyle/>
          <a:p>
            <a:endParaRPr/>
          </a:p>
        </p:txBody>
      </p:sp>
      <p:sp>
        <p:nvSpPr>
          <p:cNvPr id="156" name="Promesa:"/>
          <p:cNvSpPr txBox="1"/>
          <p:nvPr/>
        </p:nvSpPr>
        <p:spPr>
          <a:xfrm>
            <a:off x="573677" y="1357630"/>
            <a:ext cx="3805645" cy="1005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lvl="1" indent="228600" algn="ctr" defTabSz="410765">
              <a:defRPr sz="6000" b="1" u="sng">
                <a:solidFill>
                  <a:srgbClr val="FFFFFF"/>
                </a:solidFill>
                <a:latin typeface="+mn-lt"/>
                <a:ea typeface="+mn-ea"/>
                <a:cs typeface="+mn-cs"/>
                <a:sym typeface="Helvetica"/>
              </a:defRPr>
            </a:pPr>
            <a:r>
              <a:t>Promesa:</a:t>
            </a:r>
          </a:p>
        </p:txBody>
      </p:sp>
      <p:sp>
        <p:nvSpPr>
          <p:cNvPr id="158" name="1. Cómo hackearte."/>
          <p:cNvSpPr txBox="1"/>
          <p:nvPr/>
        </p:nvSpPr>
        <p:spPr>
          <a:xfrm>
            <a:off x="506730" y="2712720"/>
            <a:ext cx="4803141" cy="1432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lvl="1" indent="228600" defTabSz="410765">
              <a:lnSpc>
                <a:spcPct val="120000"/>
              </a:lnSpc>
              <a:defRPr sz="4000">
                <a:solidFill>
                  <a:srgbClr val="FFFFFF"/>
                </a:solidFill>
                <a:latin typeface="Helvetica Light"/>
                <a:ea typeface="Helvetica Light"/>
                <a:cs typeface="Helvetica Light"/>
                <a:sym typeface="Helvetica Light"/>
              </a:defRPr>
            </a:pPr>
            <a:r>
              <a:t>1. Cómo hackearte.</a:t>
            </a:r>
          </a:p>
        </p:txBody>
      </p:sp>
    </p:spTree>
    <p:extLst>
      <p:ext uri="{BB962C8B-B14F-4D97-AF65-F5344CB8AC3E}">
        <p14:creationId xmlns:p14="http://schemas.microsoft.com/office/powerpoint/2010/main" val="1792142889"/>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Rectángulo 1"/>
          <p:cNvSpPr txBox="1"/>
          <p:nvPr/>
        </p:nvSpPr>
        <p:spPr>
          <a:xfrm>
            <a:off x="982655" y="989330"/>
            <a:ext cx="7585090" cy="1158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7000" b="1">
                <a:solidFill>
                  <a:srgbClr val="0433FF"/>
                </a:solidFill>
                <a:latin typeface="Baron Neue"/>
                <a:ea typeface="Baron Neue"/>
                <a:cs typeface="Baron Neue"/>
                <a:sym typeface="Baron Neue"/>
              </a:defRPr>
            </a:lvl1pPr>
          </a:lstStyle>
          <a:p>
            <a:r>
              <a:rPr dirty="0">
                <a:latin typeface="Helvetica" pitchFamily="2" charset="0"/>
              </a:rPr>
              <a:t>Skills del </a:t>
            </a:r>
            <a:r>
              <a:rPr dirty="0" err="1">
                <a:latin typeface="Helvetica" pitchFamily="2" charset="0"/>
              </a:rPr>
              <a:t>futuro</a:t>
            </a:r>
            <a:endParaRPr dirty="0">
              <a:latin typeface="Helvetica" pitchFamily="2" charset="0"/>
            </a:endParaRPr>
          </a:p>
        </p:txBody>
      </p:sp>
      <p:sp>
        <p:nvSpPr>
          <p:cNvPr id="243" name="Rectángulo 1"/>
          <p:cNvSpPr txBox="1"/>
          <p:nvPr/>
        </p:nvSpPr>
        <p:spPr>
          <a:xfrm>
            <a:off x="1046081" y="2995930"/>
            <a:ext cx="1090627" cy="18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6000" b="1">
                <a:latin typeface="Baron Neue"/>
                <a:ea typeface="Baron Neue"/>
                <a:cs typeface="Baron Neue"/>
                <a:sym typeface="Baron Neue"/>
              </a:defRPr>
            </a:pPr>
            <a:r>
              <a:t>11</a:t>
            </a:r>
            <a:endParaRPr sz="2800">
              <a:latin typeface="+mn-lt"/>
              <a:ea typeface="+mn-ea"/>
              <a:cs typeface="+mn-cs"/>
              <a:sym typeface="Helvetica"/>
            </a:endParaRPr>
          </a:p>
          <a:p>
            <a:pPr>
              <a:defRPr sz="2800">
                <a:latin typeface="+mn-lt"/>
                <a:ea typeface="+mn-ea"/>
                <a:cs typeface="+mn-cs"/>
                <a:sym typeface="Helvetica"/>
              </a:defRPr>
            </a:pPr>
            <a:endParaRPr sz="2800">
              <a:latin typeface="+mn-lt"/>
              <a:ea typeface="+mn-ea"/>
              <a:cs typeface="+mn-cs"/>
              <a:sym typeface="Helvetica"/>
            </a:endParaRPr>
          </a:p>
        </p:txBody>
      </p:sp>
      <p:sp>
        <p:nvSpPr>
          <p:cNvPr id="244" name="Rectángulo 1"/>
          <p:cNvSpPr txBox="1"/>
          <p:nvPr/>
        </p:nvSpPr>
        <p:spPr>
          <a:xfrm>
            <a:off x="1046081" y="3686320"/>
            <a:ext cx="3610138"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6000" b="1">
                <a:latin typeface="Baron Neue"/>
                <a:ea typeface="Baron Neue"/>
                <a:cs typeface="Baron Neue"/>
                <a:sym typeface="Baron Neue"/>
              </a:defRPr>
            </a:pPr>
            <a:r>
              <a:rPr dirty="0" err="1">
                <a:latin typeface="Helvetica" pitchFamily="2" charset="0"/>
              </a:rPr>
              <a:t>blandas</a:t>
            </a:r>
            <a:endParaRPr sz="2800" dirty="0">
              <a:latin typeface="Helvetica" pitchFamily="2" charset="0"/>
              <a:ea typeface="+mn-ea"/>
              <a:cs typeface="+mn-cs"/>
              <a:sym typeface="Helvetica"/>
            </a:endParaRPr>
          </a:p>
          <a:p>
            <a:pPr>
              <a:defRPr sz="2800">
                <a:latin typeface="+mn-lt"/>
                <a:ea typeface="+mn-ea"/>
                <a:cs typeface="+mn-cs"/>
                <a:sym typeface="Helvetica"/>
              </a:defRPr>
            </a:pPr>
            <a:endParaRPr sz="2800" dirty="0">
              <a:latin typeface="Helvetica" pitchFamily="2" charset="0"/>
              <a:ea typeface="+mn-ea"/>
              <a:cs typeface="+mn-cs"/>
              <a:sym typeface="Helvetica"/>
            </a:endParaRPr>
          </a:p>
        </p:txBody>
      </p:sp>
      <p:sp>
        <p:nvSpPr>
          <p:cNvPr id="245" name="Rectángulo 1"/>
          <p:cNvSpPr txBox="1"/>
          <p:nvPr/>
        </p:nvSpPr>
        <p:spPr>
          <a:xfrm>
            <a:off x="4919581" y="2995929"/>
            <a:ext cx="1090627" cy="18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6000" b="1">
                <a:latin typeface="Baron Neue"/>
                <a:ea typeface="Baron Neue"/>
                <a:cs typeface="Baron Neue"/>
                <a:sym typeface="Baron Neue"/>
              </a:defRPr>
            </a:pPr>
            <a:r>
              <a:t>5</a:t>
            </a:r>
            <a:endParaRPr sz="2800">
              <a:latin typeface="+mn-lt"/>
              <a:ea typeface="+mn-ea"/>
              <a:cs typeface="+mn-cs"/>
              <a:sym typeface="Helvetica"/>
            </a:endParaRPr>
          </a:p>
          <a:p>
            <a:pPr>
              <a:defRPr sz="2800">
                <a:latin typeface="+mn-lt"/>
                <a:ea typeface="+mn-ea"/>
                <a:cs typeface="+mn-cs"/>
                <a:sym typeface="Helvetica"/>
              </a:defRPr>
            </a:pPr>
            <a:endParaRPr sz="2800">
              <a:latin typeface="+mn-lt"/>
              <a:ea typeface="+mn-ea"/>
              <a:cs typeface="+mn-cs"/>
              <a:sym typeface="Helvetica"/>
            </a:endParaRPr>
          </a:p>
        </p:txBody>
      </p:sp>
      <p:sp>
        <p:nvSpPr>
          <p:cNvPr id="246" name="Rectángulo 1"/>
          <p:cNvSpPr txBox="1"/>
          <p:nvPr/>
        </p:nvSpPr>
        <p:spPr>
          <a:xfrm>
            <a:off x="4894181" y="3630929"/>
            <a:ext cx="3610138"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6000" b="1">
                <a:latin typeface="Baron Neue"/>
                <a:ea typeface="Baron Neue"/>
                <a:cs typeface="Baron Neue"/>
                <a:sym typeface="Baron Neue"/>
              </a:defRPr>
            </a:pPr>
            <a:r>
              <a:rPr dirty="0" err="1">
                <a:latin typeface="Helvetica" pitchFamily="2" charset="0"/>
              </a:rPr>
              <a:t>técnicas</a:t>
            </a:r>
            <a:endParaRPr sz="2800" dirty="0">
              <a:latin typeface="Helvetica" pitchFamily="2" charset="0"/>
              <a:ea typeface="+mn-ea"/>
              <a:cs typeface="+mn-cs"/>
              <a:sym typeface="Helvetica"/>
            </a:endParaRPr>
          </a:p>
          <a:p>
            <a:pPr>
              <a:defRPr sz="2800">
                <a:latin typeface="+mn-lt"/>
                <a:ea typeface="+mn-ea"/>
                <a:cs typeface="+mn-cs"/>
                <a:sym typeface="Helvetica"/>
              </a:defRPr>
            </a:pPr>
            <a:endParaRPr sz="2800" dirty="0">
              <a:latin typeface="Helvetica" pitchFamily="2" charset="0"/>
              <a:ea typeface="+mn-ea"/>
              <a:cs typeface="+mn-cs"/>
              <a:sym typeface="Helvetica"/>
            </a:endParaRPr>
          </a:p>
        </p:txBody>
      </p:sp>
      <p:sp>
        <p:nvSpPr>
          <p:cNvPr id="247" name="https://www.careercliff.com/future-job-trend/"/>
          <p:cNvSpPr txBox="1"/>
          <p:nvPr/>
        </p:nvSpPr>
        <p:spPr>
          <a:xfrm>
            <a:off x="1118909" y="5599429"/>
            <a:ext cx="286758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2800"/>
              </a:lnSpc>
              <a:defRPr sz="1200" u="sng">
                <a:solidFill>
                  <a:srgbClr val="535353"/>
                </a:solidFill>
                <a:uFill>
                  <a:solidFill>
                    <a:srgbClr val="0000FF"/>
                  </a:solidFill>
                </a:uFill>
                <a:latin typeface="Times"/>
                <a:ea typeface="Times"/>
                <a:cs typeface="Times"/>
                <a:sym typeface="Times"/>
                <a:hlinkClick r:id="rId2"/>
              </a:defRPr>
            </a:lvl1pPr>
          </a:lstStyle>
          <a:p>
            <a:pPr>
              <a:defRPr>
                <a:uFillTx/>
              </a:defRPr>
            </a:pPr>
            <a:r>
              <a:rPr>
                <a:uFill>
                  <a:solidFill>
                    <a:srgbClr val="0000FF"/>
                  </a:solidFill>
                </a:uFill>
                <a:hlinkClick r:id="rId2"/>
              </a:rPr>
              <a:t>https://www.careercliff.com/future-job-trend/</a:t>
            </a:r>
          </a:p>
        </p:txBody>
      </p:sp>
      <p:sp>
        <p:nvSpPr>
          <p:cNvPr id="248" name="https://futureskills.pearson.com/explore/results"/>
          <p:cNvSpPr txBox="1"/>
          <p:nvPr/>
        </p:nvSpPr>
        <p:spPr>
          <a:xfrm>
            <a:off x="4903509" y="5599429"/>
            <a:ext cx="29653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2800"/>
              </a:lnSpc>
              <a:defRPr sz="1200" u="sng">
                <a:solidFill>
                  <a:srgbClr val="535353"/>
                </a:solidFill>
                <a:uFill>
                  <a:solidFill>
                    <a:srgbClr val="0000FF"/>
                  </a:solidFill>
                </a:uFill>
                <a:latin typeface="Times"/>
                <a:ea typeface="Times"/>
                <a:cs typeface="Times"/>
                <a:sym typeface="Times"/>
                <a:hlinkClick r:id="rId3"/>
              </a:defRPr>
            </a:lvl1pPr>
          </a:lstStyle>
          <a:p>
            <a:pPr>
              <a:defRPr>
                <a:uFillTx/>
              </a:defRPr>
            </a:pPr>
            <a:r>
              <a:rPr>
                <a:uFill>
                  <a:solidFill>
                    <a:srgbClr val="0000FF"/>
                  </a:solidFill>
                </a:uFill>
                <a:hlinkClick r:id="rId3"/>
              </a:rPr>
              <a:t>https://futureskills.pearson.com/explore/results</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Rectángulo 1"/>
          <p:cNvSpPr txBox="1"/>
          <p:nvPr/>
        </p:nvSpPr>
        <p:spPr>
          <a:xfrm>
            <a:off x="1135055" y="2849608"/>
            <a:ext cx="758509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6000" b="1" i="1">
                <a:latin typeface="Baron Neue"/>
                <a:ea typeface="Baron Neue"/>
                <a:cs typeface="Baron Neue"/>
                <a:sym typeface="Baron Neue"/>
              </a:defRPr>
            </a:lvl1pPr>
          </a:lstStyle>
          <a:p>
            <a:r>
              <a:rPr dirty="0" err="1">
                <a:latin typeface="Helvetica" pitchFamily="2" charset="0"/>
              </a:rPr>
              <a:t>Agilidad</a:t>
            </a:r>
            <a:r>
              <a:rPr dirty="0">
                <a:latin typeface="Helvetica" pitchFamily="2" charset="0"/>
              </a:rPr>
              <a:t> y </a:t>
            </a:r>
            <a:r>
              <a:rPr dirty="0" err="1">
                <a:latin typeface="Helvetica" pitchFamily="2" charset="0"/>
              </a:rPr>
              <a:t>rapidez</a:t>
            </a:r>
            <a:endParaRPr sz="2800" dirty="0">
              <a:latin typeface="Helvetica" pitchFamily="2" charset="0"/>
              <a:ea typeface="+mn-ea"/>
              <a:cs typeface="+mn-cs"/>
              <a:sym typeface="Helvetica"/>
            </a:endParaRPr>
          </a:p>
        </p:txBody>
      </p:sp>
      <p:sp>
        <p:nvSpPr>
          <p:cNvPr id="251" name="Texto"/>
          <p:cNvSpPr txBox="1"/>
          <p:nvPr/>
        </p:nvSpPr>
        <p:spPr>
          <a:xfrm>
            <a:off x="2858809" y="6291308"/>
            <a:ext cx="1422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2800"/>
              </a:lnSpc>
              <a:defRPr sz="1200" u="sng">
                <a:solidFill>
                  <a:srgbClr val="0000FF"/>
                </a:solidFill>
                <a:uFill>
                  <a:solidFill>
                    <a:srgbClr val="0000FF"/>
                  </a:solidFill>
                </a:uFill>
                <a:latin typeface="Times"/>
                <a:ea typeface="Times"/>
                <a:cs typeface="Times"/>
                <a:sym typeface="Times"/>
                <a:hlinkClick r:id="rId2"/>
              </a:defRPr>
            </a:lvl1pPr>
          </a:lstStyle>
          <a:p>
            <a:pPr>
              <a:defRPr>
                <a:solidFill>
                  <a:srgbClr val="0000EE"/>
                </a:solidFill>
                <a:uFillTx/>
              </a:defRPr>
            </a:pPr>
            <a:r>
              <a:rPr>
                <a:solidFill>
                  <a:srgbClr val="0000FF"/>
                </a:solidFill>
                <a:uFill>
                  <a:solidFill>
                    <a:srgbClr val="0000FF"/>
                  </a:solidFill>
                </a:uFill>
                <a:hlinkClick r:id="rId2"/>
              </a:rPr>
              <a:t> </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Rectángulo 1"/>
          <p:cNvSpPr txBox="1"/>
          <p:nvPr/>
        </p:nvSpPr>
        <p:spPr>
          <a:xfrm>
            <a:off x="1908565" y="2836908"/>
            <a:ext cx="555547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6000" b="1">
                <a:latin typeface="Baron Neue"/>
                <a:ea typeface="Baron Neue"/>
                <a:cs typeface="Baron Neue"/>
                <a:sym typeface="Baron Neue"/>
              </a:defRPr>
            </a:lvl1pPr>
          </a:lstStyle>
          <a:p>
            <a:r>
              <a:rPr dirty="0" err="1">
                <a:latin typeface="Helvetica" pitchFamily="2" charset="0"/>
              </a:rPr>
              <a:t>Comunicación</a:t>
            </a:r>
            <a:endParaRPr sz="2800" dirty="0">
              <a:latin typeface="Helvetica" pitchFamily="2" charset="0"/>
              <a:ea typeface="+mn-ea"/>
              <a:cs typeface="+mn-cs"/>
              <a:sym typeface="Helvetica"/>
            </a:endParaRPr>
          </a:p>
        </p:txBody>
      </p:sp>
      <p:sp>
        <p:nvSpPr>
          <p:cNvPr id="254" name="Texto"/>
          <p:cNvSpPr txBox="1"/>
          <p:nvPr/>
        </p:nvSpPr>
        <p:spPr>
          <a:xfrm>
            <a:off x="2858809" y="6291308"/>
            <a:ext cx="1422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2800"/>
              </a:lnSpc>
              <a:defRPr sz="1200" u="sng">
                <a:solidFill>
                  <a:srgbClr val="0000FF"/>
                </a:solidFill>
                <a:uFill>
                  <a:solidFill>
                    <a:srgbClr val="0000FF"/>
                  </a:solidFill>
                </a:uFill>
                <a:latin typeface="Times"/>
                <a:ea typeface="Times"/>
                <a:cs typeface="Times"/>
                <a:sym typeface="Times"/>
                <a:hlinkClick r:id="rId2"/>
              </a:defRPr>
            </a:lvl1pPr>
          </a:lstStyle>
          <a:p>
            <a:pPr>
              <a:defRPr>
                <a:solidFill>
                  <a:srgbClr val="0000EE"/>
                </a:solidFill>
                <a:uFillTx/>
              </a:defRPr>
            </a:pPr>
            <a:r>
              <a:rPr>
                <a:solidFill>
                  <a:srgbClr val="0000FF"/>
                </a:solidFill>
                <a:uFill>
                  <a:solidFill>
                    <a:srgbClr val="0000FF"/>
                  </a:solidFill>
                </a:uFill>
                <a:hlinkClick r:id="rId2"/>
              </a:rPr>
              <a:t> </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ángulo"/>
          <p:cNvSpPr/>
          <p:nvPr/>
        </p:nvSpPr>
        <p:spPr>
          <a:xfrm>
            <a:off x="-76200" y="-152400"/>
            <a:ext cx="9296400" cy="7162800"/>
          </a:xfrm>
          <a:prstGeom prst="rect">
            <a:avLst/>
          </a:prstGeom>
          <a:solidFill>
            <a:srgbClr val="0838C8"/>
          </a:solidFill>
          <a:ln w="25400">
            <a:solidFill>
              <a:srgbClr val="BD673E"/>
            </a:solidFill>
          </a:ln>
          <a:effectLst>
            <a:outerShdw blurRad="38100" dist="23000" dir="5400000" rotWithShape="0">
              <a:srgbClr val="000000">
                <a:alpha val="35000"/>
              </a:srgbClr>
            </a:outerShdw>
          </a:effectLst>
        </p:spPr>
        <p:txBody>
          <a:bodyPr lIns="45719" rIns="45719" anchor="ctr"/>
          <a:lstStyle/>
          <a:p>
            <a:endParaRPr/>
          </a:p>
        </p:txBody>
      </p:sp>
      <p:sp>
        <p:nvSpPr>
          <p:cNvPr id="257" name="Rectángulo 1"/>
          <p:cNvSpPr txBox="1"/>
          <p:nvPr/>
        </p:nvSpPr>
        <p:spPr>
          <a:xfrm>
            <a:off x="2443155" y="2684508"/>
            <a:ext cx="4956586"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6000" b="1">
                <a:solidFill>
                  <a:srgbClr val="FFFFFF"/>
                </a:solidFill>
                <a:latin typeface="Baron Neue"/>
                <a:ea typeface="Baron Neue"/>
                <a:cs typeface="Baron Neue"/>
                <a:sym typeface="Baron Neue"/>
              </a:defRPr>
            </a:pPr>
            <a:r>
              <a:rPr dirty="0">
                <a:latin typeface="Helvetica" pitchFamily="2" charset="0"/>
              </a:rPr>
              <a:t>5, 4, 3, 2, 1…</a:t>
            </a:r>
            <a:endParaRPr sz="2800" dirty="0">
              <a:latin typeface="Helvetica" pitchFamily="2" charset="0"/>
              <a:ea typeface="+mn-ea"/>
              <a:cs typeface="+mn-cs"/>
              <a:sym typeface="Helvetica"/>
            </a:endParaRPr>
          </a:p>
          <a:p>
            <a:pPr>
              <a:defRPr sz="2800">
                <a:solidFill>
                  <a:srgbClr val="FFFFFF"/>
                </a:solidFill>
                <a:latin typeface="+mn-lt"/>
                <a:ea typeface="+mn-ea"/>
                <a:cs typeface="+mn-cs"/>
                <a:sym typeface="Helvetica"/>
              </a:defRPr>
            </a:pPr>
            <a:endParaRPr sz="2800" dirty="0">
              <a:latin typeface="Helvetica" pitchFamily="2" charset="0"/>
              <a:ea typeface="+mn-ea"/>
              <a:cs typeface="+mn-cs"/>
              <a:sym typeface="Helvetica"/>
            </a:endParaRPr>
          </a:p>
        </p:txBody>
      </p:sp>
      <p:sp>
        <p:nvSpPr>
          <p:cNvPr id="258" name="Mell Robbins"/>
          <p:cNvSpPr txBox="1"/>
          <p:nvPr/>
        </p:nvSpPr>
        <p:spPr>
          <a:xfrm>
            <a:off x="2988848" y="4997775"/>
            <a:ext cx="1983195" cy="535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800">
                <a:solidFill>
                  <a:schemeClr val="accent5">
                    <a:lumOff val="11617"/>
                  </a:schemeClr>
                </a:solidFill>
              </a:defRPr>
            </a:lvl1pPr>
          </a:lstStyle>
          <a:p>
            <a:r>
              <a:t>Mell Robbins</a:t>
            </a:r>
          </a:p>
        </p:txBody>
      </p:sp>
      <p:pic>
        <p:nvPicPr>
          <p:cNvPr id="259" name="Imagen" descr="Imagen"/>
          <p:cNvPicPr>
            <a:picLocks noChangeAspect="1"/>
          </p:cNvPicPr>
          <p:nvPr/>
        </p:nvPicPr>
        <p:blipFill>
          <a:blip r:embed="rId2"/>
          <a:stretch>
            <a:fillRect/>
          </a:stretch>
        </p:blipFill>
        <p:spPr>
          <a:xfrm>
            <a:off x="4724871" y="4001409"/>
            <a:ext cx="2606775" cy="2640692"/>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Rectángulo"/>
          <p:cNvSpPr/>
          <p:nvPr/>
        </p:nvSpPr>
        <p:spPr>
          <a:xfrm>
            <a:off x="-114300" y="-127000"/>
            <a:ext cx="9372600" cy="7112000"/>
          </a:xfrm>
          <a:prstGeom prst="rect">
            <a:avLst/>
          </a:prstGeom>
          <a:solidFill>
            <a:srgbClr val="E6D20D"/>
          </a:solidFill>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262" name="TALLER"/>
          <p:cNvSpPr txBox="1"/>
          <p:nvPr/>
        </p:nvSpPr>
        <p:spPr>
          <a:xfrm>
            <a:off x="4186294" y="3262456"/>
            <a:ext cx="771412"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TALLER</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Rectángulo"/>
          <p:cNvSpPr/>
          <p:nvPr/>
        </p:nvSpPr>
        <p:spPr>
          <a:xfrm>
            <a:off x="-114300" y="-127000"/>
            <a:ext cx="9372600" cy="7112000"/>
          </a:xfrm>
          <a:prstGeom prst="rect">
            <a:avLst/>
          </a:prstGeom>
          <a:solidFill>
            <a:srgbClr val="E6D20D"/>
          </a:solidFill>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pic>
        <p:nvPicPr>
          <p:cNvPr id="265" name="aeb01108d342546c1970615ecd2da754.gif" descr="aeb01108d342546c1970615ecd2da754.gif"/>
          <p:cNvPicPr>
            <a:picLocks/>
          </p:cNvPicPr>
          <p:nvPr/>
        </p:nvPicPr>
        <p:blipFill>
          <a:blip r:embed="rId2"/>
          <a:stretch>
            <a:fillRect/>
          </a:stretch>
        </p:blipFill>
        <p:spPr>
          <a:xfrm>
            <a:off x="0" y="11723"/>
            <a:ext cx="9144000" cy="68580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 name="Imagen" descr="Imagen"/>
          <p:cNvPicPr>
            <a:picLocks noChangeAspect="1"/>
          </p:cNvPicPr>
          <p:nvPr/>
        </p:nvPicPr>
        <p:blipFill>
          <a:blip r:embed="rId2"/>
          <a:stretch>
            <a:fillRect/>
          </a:stretch>
        </p:blipFill>
        <p:spPr>
          <a:xfrm>
            <a:off x="3302000" y="2159000"/>
            <a:ext cx="2540000" cy="25400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ángulo"/>
          <p:cNvSpPr/>
          <p:nvPr/>
        </p:nvSpPr>
        <p:spPr>
          <a:xfrm>
            <a:off x="-35719" y="-59532"/>
            <a:ext cx="9215438" cy="6977064"/>
          </a:xfrm>
          <a:prstGeom prst="rect">
            <a:avLst/>
          </a:prstGeom>
          <a:solidFill>
            <a:srgbClr val="131313"/>
          </a:solidFill>
          <a:ln w="3175">
            <a:miter lim="400000"/>
          </a:ln>
          <a:effectLst>
            <a:outerShdw blurRad="25400" dist="12700" dir="5400000" rotWithShape="0">
              <a:srgbClr val="929000">
                <a:alpha val="50000"/>
              </a:srgbClr>
            </a:outerShdw>
          </a:effectLst>
        </p:spPr>
        <p:txBody>
          <a:bodyPr lIns="35718" tIns="35718" rIns="35718" bIns="35718" anchor="ctr"/>
          <a:lstStyle/>
          <a:p>
            <a:pPr algn="ctr" defTabSz="410765">
              <a:defRPr sz="1600">
                <a:solidFill>
                  <a:srgbClr val="FFFFFF"/>
                </a:solidFill>
                <a:latin typeface="Helvetica Light"/>
                <a:ea typeface="Helvetica Light"/>
                <a:cs typeface="Helvetica Light"/>
                <a:sym typeface="Helvetica Light"/>
              </a:defRPr>
            </a:pPr>
            <a:endParaRPr/>
          </a:p>
        </p:txBody>
      </p:sp>
      <p:sp>
        <p:nvSpPr>
          <p:cNvPr id="270" name="El factor secreto para que los demás compren tus ideas."/>
          <p:cNvSpPr txBox="1"/>
          <p:nvPr/>
        </p:nvSpPr>
        <p:spPr>
          <a:xfrm>
            <a:off x="576438" y="1926431"/>
            <a:ext cx="8194324" cy="30051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8" tIns="35718" rIns="35718" bIns="35718" anchor="ctr">
            <a:spAutoFit/>
          </a:bodyPr>
          <a:lstStyle>
            <a:lvl1pPr algn="ctr" defTabSz="410765">
              <a:defRPr sz="6400" b="1">
                <a:solidFill>
                  <a:srgbClr val="FFFFFF"/>
                </a:solidFill>
                <a:latin typeface="+mn-lt"/>
                <a:ea typeface="+mn-ea"/>
                <a:cs typeface="+mn-cs"/>
                <a:sym typeface="Helvetica"/>
              </a:defRPr>
            </a:lvl1pPr>
          </a:lstStyle>
          <a:p>
            <a:r>
              <a:t>El factor secreto para que los demás compren tus ideas.</a:t>
            </a: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Rectángulo"/>
          <p:cNvSpPr/>
          <p:nvPr/>
        </p:nvSpPr>
        <p:spPr>
          <a:xfrm>
            <a:off x="-35719" y="-59532"/>
            <a:ext cx="9215438" cy="6977064"/>
          </a:xfrm>
          <a:prstGeom prst="rect">
            <a:avLst/>
          </a:prstGeom>
          <a:solidFill>
            <a:srgbClr val="002F78"/>
          </a:solidFill>
          <a:ln w="3175">
            <a:miter lim="400000"/>
          </a:ln>
          <a:effectLst>
            <a:outerShdw blurRad="25400" dist="12700" dir="5400000" rotWithShape="0">
              <a:srgbClr val="929000">
                <a:alpha val="50000"/>
              </a:srgbClr>
            </a:outerShdw>
          </a:effectLst>
        </p:spPr>
        <p:txBody>
          <a:bodyPr lIns="35718" tIns="35718" rIns="35718" bIns="35718" anchor="ctr"/>
          <a:lstStyle/>
          <a:p>
            <a:pPr algn="ctr" defTabSz="410765">
              <a:defRPr sz="1600">
                <a:solidFill>
                  <a:srgbClr val="FFFFFF"/>
                </a:solidFill>
                <a:latin typeface="Helvetica Light"/>
                <a:ea typeface="Helvetica Light"/>
                <a:cs typeface="Helvetica Light"/>
                <a:sym typeface="Helvetica Light"/>
              </a:defRPr>
            </a:pPr>
            <a:endParaRPr/>
          </a:p>
        </p:txBody>
      </p:sp>
      <p:pic>
        <p:nvPicPr>
          <p:cNvPr id="275" name="Imagen" descr="Imagen"/>
          <p:cNvPicPr>
            <a:picLocks noChangeAspect="1"/>
          </p:cNvPicPr>
          <p:nvPr/>
        </p:nvPicPr>
        <p:blipFill>
          <a:blip r:embed="rId2">
            <a:alphaModFix amt="67952"/>
          </a:blip>
          <a:srcRect b="2303"/>
          <a:stretch>
            <a:fillRect/>
          </a:stretch>
        </p:blipFill>
        <p:spPr>
          <a:xfrm>
            <a:off x="0" y="438218"/>
            <a:ext cx="9144000" cy="5843798"/>
          </a:xfrm>
          <a:prstGeom prst="rect">
            <a:avLst/>
          </a:prstGeom>
          <a:ln w="12700">
            <a:miter lim="400000"/>
          </a:ln>
        </p:spPr>
      </p:pic>
      <p:sp>
        <p:nvSpPr>
          <p:cNvPr id="276" name="El cerebro"/>
          <p:cNvSpPr txBox="1"/>
          <p:nvPr/>
        </p:nvSpPr>
        <p:spPr>
          <a:xfrm>
            <a:off x="601838" y="2174081"/>
            <a:ext cx="8194324" cy="15446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8" tIns="35718" rIns="35718" bIns="35718" anchor="ctr">
            <a:spAutoFit/>
          </a:bodyPr>
          <a:lstStyle>
            <a:lvl1pPr algn="ctr" defTabSz="410765">
              <a:defRPr sz="9700" b="1">
                <a:solidFill>
                  <a:srgbClr val="FFFFFF"/>
                </a:solidFill>
                <a:latin typeface="+mn-lt"/>
                <a:ea typeface="+mn-ea"/>
                <a:cs typeface="+mn-cs"/>
                <a:sym typeface="Helvetica"/>
              </a:defRPr>
            </a:lvl1pPr>
          </a:lstStyle>
          <a:p>
            <a:r>
              <a:t>El cerebro </a:t>
            </a:r>
          </a:p>
        </p:txBody>
      </p:sp>
      <p:sp>
        <p:nvSpPr>
          <p:cNvPr id="277" name="es egoísta"/>
          <p:cNvSpPr txBox="1"/>
          <p:nvPr/>
        </p:nvSpPr>
        <p:spPr>
          <a:xfrm>
            <a:off x="1634248" y="3300729"/>
            <a:ext cx="6129504" cy="1564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defTabSz="410765">
              <a:defRPr sz="9700" b="1">
                <a:solidFill>
                  <a:srgbClr val="FFFFFF"/>
                </a:solidFill>
                <a:latin typeface="+mn-lt"/>
                <a:ea typeface="+mn-ea"/>
                <a:cs typeface="+mn-cs"/>
                <a:sym typeface="Helvetica"/>
              </a:defRPr>
            </a:lvl1pPr>
          </a:lstStyle>
          <a:p>
            <a:r>
              <a:t>es egoísta</a:t>
            </a: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Rectángulo"/>
          <p:cNvSpPr/>
          <p:nvPr/>
        </p:nvSpPr>
        <p:spPr>
          <a:xfrm>
            <a:off x="-35719" y="-59532"/>
            <a:ext cx="9215438" cy="6977064"/>
          </a:xfrm>
          <a:prstGeom prst="rect">
            <a:avLst/>
          </a:prstGeom>
          <a:solidFill>
            <a:srgbClr val="131313"/>
          </a:solidFill>
          <a:ln w="3175">
            <a:miter lim="400000"/>
          </a:ln>
          <a:effectLst>
            <a:outerShdw blurRad="25400" dist="12700" dir="5400000" rotWithShape="0">
              <a:srgbClr val="929000">
                <a:alpha val="50000"/>
              </a:srgbClr>
            </a:outerShdw>
          </a:effectLst>
        </p:spPr>
        <p:txBody>
          <a:bodyPr lIns="35718" tIns="35718" rIns="35718" bIns="35718" anchor="ctr"/>
          <a:lstStyle/>
          <a:p>
            <a:pPr algn="ctr" defTabSz="410765">
              <a:defRPr sz="1600">
                <a:solidFill>
                  <a:srgbClr val="FFFFFF"/>
                </a:solidFill>
                <a:latin typeface="Helvetica Light"/>
                <a:ea typeface="Helvetica Light"/>
                <a:cs typeface="Helvetica Light"/>
                <a:sym typeface="Helvetica Light"/>
              </a:defRPr>
            </a:pPr>
            <a:endParaRPr/>
          </a:p>
        </p:txBody>
      </p:sp>
      <p:pic>
        <p:nvPicPr>
          <p:cNvPr id="280" name="Imagen" descr="Imagen"/>
          <p:cNvPicPr>
            <a:picLocks noChangeAspect="1"/>
          </p:cNvPicPr>
          <p:nvPr/>
        </p:nvPicPr>
        <p:blipFill>
          <a:blip r:embed="rId2"/>
          <a:stretch>
            <a:fillRect/>
          </a:stretch>
        </p:blipFill>
        <p:spPr>
          <a:xfrm>
            <a:off x="0" y="790823"/>
            <a:ext cx="9144000" cy="5276353"/>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ángulo"/>
          <p:cNvSpPr/>
          <p:nvPr/>
        </p:nvSpPr>
        <p:spPr>
          <a:xfrm>
            <a:off x="-76200" y="-152400"/>
            <a:ext cx="9296400" cy="7162800"/>
          </a:xfrm>
          <a:prstGeom prst="rect">
            <a:avLst/>
          </a:prstGeom>
          <a:solidFill>
            <a:srgbClr val="0838C8"/>
          </a:solidFill>
          <a:ln w="25400">
            <a:solidFill>
              <a:srgbClr val="BD673E"/>
            </a:solidFill>
          </a:ln>
          <a:effectLst>
            <a:outerShdw blurRad="38100" dist="23000" dir="5400000" rotWithShape="0">
              <a:srgbClr val="000000">
                <a:alpha val="35000"/>
              </a:srgbClr>
            </a:outerShdw>
          </a:effectLst>
        </p:spPr>
        <p:txBody>
          <a:bodyPr lIns="45719" rIns="45719" anchor="ctr"/>
          <a:lstStyle/>
          <a:p>
            <a:endParaRPr/>
          </a:p>
        </p:txBody>
      </p:sp>
      <p:sp>
        <p:nvSpPr>
          <p:cNvPr id="155" name="2. El factor secreto para que los demás compren tus ideas."/>
          <p:cNvSpPr txBox="1"/>
          <p:nvPr/>
        </p:nvSpPr>
        <p:spPr>
          <a:xfrm>
            <a:off x="492369" y="3435510"/>
            <a:ext cx="8159262" cy="19002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8" tIns="35718" rIns="35718" bIns="35718" anchor="ctr">
            <a:spAutoFit/>
          </a:bodyPr>
          <a:lstStyle/>
          <a:p>
            <a:pPr lvl="1" indent="228600" defTabSz="410765">
              <a:defRPr sz="4000">
                <a:solidFill>
                  <a:srgbClr val="FFFFFF"/>
                </a:solidFill>
                <a:latin typeface="Helvetica Light"/>
                <a:ea typeface="Helvetica Light"/>
                <a:cs typeface="Helvetica Light"/>
                <a:sym typeface="Helvetica Light"/>
              </a:defRPr>
            </a:pPr>
            <a:r>
              <a:rPr dirty="0"/>
              <a:t>2. El factor </a:t>
            </a:r>
            <a:r>
              <a:rPr dirty="0" err="1"/>
              <a:t>secreto</a:t>
            </a:r>
            <a:r>
              <a:rPr dirty="0"/>
              <a:t> para que los </a:t>
            </a:r>
            <a:r>
              <a:rPr dirty="0" err="1"/>
              <a:t>demás</a:t>
            </a:r>
            <a:r>
              <a:rPr dirty="0"/>
              <a:t> </a:t>
            </a:r>
            <a:r>
              <a:rPr dirty="0" err="1"/>
              <a:t>compren</a:t>
            </a:r>
            <a:r>
              <a:rPr dirty="0"/>
              <a:t> </a:t>
            </a:r>
            <a:r>
              <a:rPr dirty="0" err="1"/>
              <a:t>tus</a:t>
            </a:r>
            <a:r>
              <a:rPr dirty="0"/>
              <a:t> ideas.</a:t>
            </a:r>
          </a:p>
        </p:txBody>
      </p:sp>
      <p:sp>
        <p:nvSpPr>
          <p:cNvPr id="156" name="Promesa:"/>
          <p:cNvSpPr txBox="1"/>
          <p:nvPr/>
        </p:nvSpPr>
        <p:spPr>
          <a:xfrm>
            <a:off x="573677" y="1357630"/>
            <a:ext cx="3805645" cy="1005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lvl="1" indent="228600" algn="ctr" defTabSz="410765">
              <a:defRPr sz="6000" b="1" u="sng">
                <a:solidFill>
                  <a:srgbClr val="FFFFFF"/>
                </a:solidFill>
                <a:latin typeface="+mn-lt"/>
                <a:ea typeface="+mn-ea"/>
                <a:cs typeface="+mn-cs"/>
                <a:sym typeface="Helvetica"/>
              </a:defRPr>
            </a:pPr>
            <a:r>
              <a:t>Promesa:</a:t>
            </a:r>
          </a:p>
        </p:txBody>
      </p:sp>
      <p:sp>
        <p:nvSpPr>
          <p:cNvPr id="158" name="1. Cómo hackearte."/>
          <p:cNvSpPr txBox="1"/>
          <p:nvPr/>
        </p:nvSpPr>
        <p:spPr>
          <a:xfrm>
            <a:off x="506730" y="2712720"/>
            <a:ext cx="4803141" cy="1432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lvl="1" indent="228600" defTabSz="410765">
              <a:lnSpc>
                <a:spcPct val="120000"/>
              </a:lnSpc>
              <a:defRPr sz="4000">
                <a:solidFill>
                  <a:srgbClr val="FFFFFF"/>
                </a:solidFill>
                <a:latin typeface="Helvetica Light"/>
                <a:ea typeface="Helvetica Light"/>
                <a:cs typeface="Helvetica Light"/>
                <a:sym typeface="Helvetica Light"/>
              </a:defRPr>
            </a:pPr>
            <a:r>
              <a:t>1. Cómo hackearte.</a:t>
            </a:r>
          </a:p>
        </p:txBody>
      </p:sp>
    </p:spTree>
    <p:extLst>
      <p:ext uri="{BB962C8B-B14F-4D97-AF65-F5344CB8AC3E}">
        <p14:creationId xmlns:p14="http://schemas.microsoft.com/office/powerpoint/2010/main" val="797268375"/>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 name="Imagen" descr="Imagen"/>
          <p:cNvPicPr>
            <a:picLocks noChangeAspect="1"/>
          </p:cNvPicPr>
          <p:nvPr/>
        </p:nvPicPr>
        <p:blipFill>
          <a:blip r:embed="rId2"/>
          <a:srcRect b="10197"/>
          <a:stretch>
            <a:fillRect/>
          </a:stretch>
        </p:blipFill>
        <p:spPr>
          <a:xfrm>
            <a:off x="723900" y="577850"/>
            <a:ext cx="4495800" cy="570244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 name="Imagen" descr="Imagen"/>
          <p:cNvPicPr>
            <a:picLocks noChangeAspect="1"/>
          </p:cNvPicPr>
          <p:nvPr/>
        </p:nvPicPr>
        <p:blipFill>
          <a:blip r:embed="rId2"/>
          <a:srcRect b="10197"/>
          <a:stretch>
            <a:fillRect/>
          </a:stretch>
        </p:blipFill>
        <p:spPr>
          <a:xfrm>
            <a:off x="723900" y="577850"/>
            <a:ext cx="4495800" cy="5702449"/>
          </a:xfrm>
          <a:prstGeom prst="rect">
            <a:avLst/>
          </a:prstGeom>
          <a:ln w="12700">
            <a:miter lim="400000"/>
          </a:ln>
        </p:spPr>
      </p:pic>
      <p:pic>
        <p:nvPicPr>
          <p:cNvPr id="285" name="Imagen" descr="Imagen"/>
          <p:cNvPicPr>
            <a:picLocks noChangeAspect="1"/>
          </p:cNvPicPr>
          <p:nvPr/>
        </p:nvPicPr>
        <p:blipFill>
          <a:blip r:embed="rId2"/>
          <a:stretch>
            <a:fillRect/>
          </a:stretch>
        </p:blipFill>
        <p:spPr>
          <a:xfrm>
            <a:off x="4951664" y="1191796"/>
            <a:ext cx="3303336" cy="4955004"/>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 name="Imagen" descr="Imagen"/>
          <p:cNvPicPr>
            <a:picLocks noChangeAspect="1"/>
          </p:cNvPicPr>
          <p:nvPr/>
        </p:nvPicPr>
        <p:blipFill>
          <a:blip r:embed="rId2"/>
          <a:srcRect t="8212" r="5038"/>
          <a:stretch>
            <a:fillRect/>
          </a:stretch>
        </p:blipFill>
        <p:spPr>
          <a:xfrm>
            <a:off x="368696" y="1053735"/>
            <a:ext cx="8406608" cy="5029201"/>
          </a:xfrm>
          <a:custGeom>
            <a:avLst/>
            <a:gdLst/>
            <a:ahLst/>
            <a:cxnLst>
              <a:cxn ang="0">
                <a:pos x="wd2" y="hd2"/>
              </a:cxn>
              <a:cxn ang="5400000">
                <a:pos x="wd2" y="hd2"/>
              </a:cxn>
              <a:cxn ang="10800000">
                <a:pos x="wd2" y="hd2"/>
              </a:cxn>
              <a:cxn ang="16200000">
                <a:pos x="wd2" y="hd2"/>
              </a:cxn>
            </a:cxnLst>
            <a:rect l="0" t="0" r="r" b="b"/>
            <a:pathLst>
              <a:path w="21600" h="21600" extrusionOk="0">
                <a:moveTo>
                  <a:pt x="6764" y="0"/>
                </a:moveTo>
                <a:lnTo>
                  <a:pt x="4545" y="5"/>
                </a:lnTo>
                <a:cubicBezTo>
                  <a:pt x="3325" y="8"/>
                  <a:pt x="2326" y="9"/>
                  <a:pt x="2324" y="9"/>
                </a:cubicBezTo>
                <a:cubicBezTo>
                  <a:pt x="2322" y="9"/>
                  <a:pt x="2302" y="284"/>
                  <a:pt x="2280" y="619"/>
                </a:cubicBezTo>
                <a:lnTo>
                  <a:pt x="2239" y="1226"/>
                </a:lnTo>
                <a:lnTo>
                  <a:pt x="1718" y="1285"/>
                </a:lnTo>
                <a:cubicBezTo>
                  <a:pt x="1196" y="1345"/>
                  <a:pt x="1112" y="1376"/>
                  <a:pt x="1112" y="1505"/>
                </a:cubicBezTo>
                <a:cubicBezTo>
                  <a:pt x="1112" y="1606"/>
                  <a:pt x="1269" y="1874"/>
                  <a:pt x="1424" y="2037"/>
                </a:cubicBezTo>
                <a:cubicBezTo>
                  <a:pt x="1497" y="2114"/>
                  <a:pt x="1567" y="2205"/>
                  <a:pt x="1580" y="2238"/>
                </a:cubicBezTo>
                <a:cubicBezTo>
                  <a:pt x="1592" y="2271"/>
                  <a:pt x="1499" y="2472"/>
                  <a:pt x="1374" y="2683"/>
                </a:cubicBezTo>
                <a:cubicBezTo>
                  <a:pt x="1248" y="2894"/>
                  <a:pt x="1146" y="3100"/>
                  <a:pt x="1146" y="3140"/>
                </a:cubicBezTo>
                <a:cubicBezTo>
                  <a:pt x="1146" y="3180"/>
                  <a:pt x="1179" y="3227"/>
                  <a:pt x="1221" y="3245"/>
                </a:cubicBezTo>
                <a:cubicBezTo>
                  <a:pt x="1284" y="3273"/>
                  <a:pt x="1290" y="3293"/>
                  <a:pt x="1252" y="3368"/>
                </a:cubicBezTo>
                <a:cubicBezTo>
                  <a:pt x="1216" y="3441"/>
                  <a:pt x="1217" y="3461"/>
                  <a:pt x="1255" y="3482"/>
                </a:cubicBezTo>
                <a:cubicBezTo>
                  <a:pt x="1404" y="3565"/>
                  <a:pt x="2330" y="3629"/>
                  <a:pt x="2879" y="3595"/>
                </a:cubicBezTo>
                <a:lnTo>
                  <a:pt x="3504" y="3556"/>
                </a:lnTo>
                <a:lnTo>
                  <a:pt x="3514" y="3268"/>
                </a:lnTo>
                <a:lnTo>
                  <a:pt x="3525" y="2980"/>
                </a:lnTo>
                <a:lnTo>
                  <a:pt x="3628" y="2980"/>
                </a:lnTo>
                <a:cubicBezTo>
                  <a:pt x="3644" y="2967"/>
                  <a:pt x="3660" y="2962"/>
                  <a:pt x="3675" y="2974"/>
                </a:cubicBezTo>
                <a:cubicBezTo>
                  <a:pt x="3677" y="2976"/>
                  <a:pt x="3693" y="2978"/>
                  <a:pt x="3698" y="2980"/>
                </a:cubicBezTo>
                <a:lnTo>
                  <a:pt x="4618" y="2973"/>
                </a:lnTo>
                <a:lnTo>
                  <a:pt x="5713" y="2966"/>
                </a:lnTo>
                <a:lnTo>
                  <a:pt x="5724" y="3240"/>
                </a:lnTo>
                <a:lnTo>
                  <a:pt x="5734" y="3516"/>
                </a:lnTo>
                <a:lnTo>
                  <a:pt x="6680" y="3516"/>
                </a:lnTo>
                <a:cubicBezTo>
                  <a:pt x="7408" y="3516"/>
                  <a:pt x="7641" y="3535"/>
                  <a:pt x="7689" y="3593"/>
                </a:cubicBezTo>
                <a:cubicBezTo>
                  <a:pt x="7745" y="3662"/>
                  <a:pt x="7682" y="3738"/>
                  <a:pt x="7091" y="4345"/>
                </a:cubicBezTo>
                <a:cubicBezTo>
                  <a:pt x="6728" y="4717"/>
                  <a:pt x="6415" y="5023"/>
                  <a:pt x="6395" y="5023"/>
                </a:cubicBezTo>
                <a:cubicBezTo>
                  <a:pt x="6375" y="5023"/>
                  <a:pt x="6268" y="4932"/>
                  <a:pt x="6157" y="4820"/>
                </a:cubicBezTo>
                <a:cubicBezTo>
                  <a:pt x="4976" y="3630"/>
                  <a:pt x="3639" y="3924"/>
                  <a:pt x="2714" y="5577"/>
                </a:cubicBezTo>
                <a:cubicBezTo>
                  <a:pt x="2158" y="6570"/>
                  <a:pt x="1910" y="7644"/>
                  <a:pt x="1910" y="9058"/>
                </a:cubicBezTo>
                <a:cubicBezTo>
                  <a:pt x="1910" y="9448"/>
                  <a:pt x="1897" y="9518"/>
                  <a:pt x="1702" y="10190"/>
                </a:cubicBezTo>
                <a:cubicBezTo>
                  <a:pt x="1496" y="10900"/>
                  <a:pt x="1453" y="11175"/>
                  <a:pt x="1537" y="11262"/>
                </a:cubicBezTo>
                <a:cubicBezTo>
                  <a:pt x="1561" y="11287"/>
                  <a:pt x="1642" y="11321"/>
                  <a:pt x="1718" y="11339"/>
                </a:cubicBezTo>
                <a:cubicBezTo>
                  <a:pt x="1871" y="11373"/>
                  <a:pt x="1865" y="11339"/>
                  <a:pt x="1820" y="11923"/>
                </a:cubicBezTo>
                <a:cubicBezTo>
                  <a:pt x="1805" y="12124"/>
                  <a:pt x="1813" y="12206"/>
                  <a:pt x="1855" y="12264"/>
                </a:cubicBezTo>
                <a:cubicBezTo>
                  <a:pt x="1885" y="12306"/>
                  <a:pt x="1910" y="12390"/>
                  <a:pt x="1910" y="12452"/>
                </a:cubicBezTo>
                <a:cubicBezTo>
                  <a:pt x="1910" y="12513"/>
                  <a:pt x="1950" y="12620"/>
                  <a:pt x="1999" y="12690"/>
                </a:cubicBezTo>
                <a:cubicBezTo>
                  <a:pt x="2086" y="12816"/>
                  <a:pt x="2086" y="12822"/>
                  <a:pt x="2033" y="13072"/>
                </a:cubicBezTo>
                <a:cubicBezTo>
                  <a:pt x="2004" y="13212"/>
                  <a:pt x="1979" y="13430"/>
                  <a:pt x="1979" y="13558"/>
                </a:cubicBezTo>
                <a:cubicBezTo>
                  <a:pt x="1979" y="13748"/>
                  <a:pt x="2002" y="13825"/>
                  <a:pt x="2102" y="13982"/>
                </a:cubicBezTo>
                <a:cubicBezTo>
                  <a:pt x="2366" y="14398"/>
                  <a:pt x="2857" y="14676"/>
                  <a:pt x="3208" y="14610"/>
                </a:cubicBezTo>
                <a:cubicBezTo>
                  <a:pt x="3368" y="14580"/>
                  <a:pt x="3402" y="14595"/>
                  <a:pt x="3548" y="14758"/>
                </a:cubicBezTo>
                <a:cubicBezTo>
                  <a:pt x="3637" y="14858"/>
                  <a:pt x="3820" y="15109"/>
                  <a:pt x="3954" y="15315"/>
                </a:cubicBezTo>
                <a:cubicBezTo>
                  <a:pt x="4087" y="15522"/>
                  <a:pt x="4303" y="15832"/>
                  <a:pt x="4434" y="16004"/>
                </a:cubicBezTo>
                <a:cubicBezTo>
                  <a:pt x="4564" y="16176"/>
                  <a:pt x="4690" y="16318"/>
                  <a:pt x="4714" y="16321"/>
                </a:cubicBezTo>
                <a:cubicBezTo>
                  <a:pt x="4815" y="16332"/>
                  <a:pt x="4745" y="16156"/>
                  <a:pt x="4566" y="15951"/>
                </a:cubicBezTo>
                <a:cubicBezTo>
                  <a:pt x="4461" y="15830"/>
                  <a:pt x="4263" y="15551"/>
                  <a:pt x="4128" y="15332"/>
                </a:cubicBezTo>
                <a:cubicBezTo>
                  <a:pt x="3992" y="15114"/>
                  <a:pt x="3788" y="14831"/>
                  <a:pt x="3673" y="14703"/>
                </a:cubicBezTo>
                <a:cubicBezTo>
                  <a:pt x="3472" y="14479"/>
                  <a:pt x="3454" y="14472"/>
                  <a:pt x="3180" y="14472"/>
                </a:cubicBezTo>
                <a:cubicBezTo>
                  <a:pt x="2822" y="14472"/>
                  <a:pt x="2599" y="14361"/>
                  <a:pt x="2320" y="14049"/>
                </a:cubicBezTo>
                <a:lnTo>
                  <a:pt x="2101" y="13805"/>
                </a:lnTo>
                <a:lnTo>
                  <a:pt x="2105" y="13486"/>
                </a:lnTo>
                <a:cubicBezTo>
                  <a:pt x="2107" y="13311"/>
                  <a:pt x="2121" y="13056"/>
                  <a:pt x="2135" y="12920"/>
                </a:cubicBezTo>
                <a:cubicBezTo>
                  <a:pt x="2160" y="12696"/>
                  <a:pt x="2153" y="12663"/>
                  <a:pt x="2069" y="12552"/>
                </a:cubicBezTo>
                <a:cubicBezTo>
                  <a:pt x="1995" y="12456"/>
                  <a:pt x="1986" y="12412"/>
                  <a:pt x="2018" y="12348"/>
                </a:cubicBezTo>
                <a:cubicBezTo>
                  <a:pt x="2050" y="12283"/>
                  <a:pt x="2039" y="12244"/>
                  <a:pt x="1969" y="12152"/>
                </a:cubicBezTo>
                <a:lnTo>
                  <a:pt x="1880" y="12036"/>
                </a:lnTo>
                <a:lnTo>
                  <a:pt x="1934" y="11717"/>
                </a:lnTo>
                <a:cubicBezTo>
                  <a:pt x="2000" y="11335"/>
                  <a:pt x="1972" y="11252"/>
                  <a:pt x="1759" y="11182"/>
                </a:cubicBezTo>
                <a:cubicBezTo>
                  <a:pt x="1653" y="11147"/>
                  <a:pt x="1612" y="11103"/>
                  <a:pt x="1605" y="11018"/>
                </a:cubicBezTo>
                <a:cubicBezTo>
                  <a:pt x="1600" y="10954"/>
                  <a:pt x="1691" y="10577"/>
                  <a:pt x="1809" y="10180"/>
                </a:cubicBezTo>
                <a:lnTo>
                  <a:pt x="2023" y="9457"/>
                </a:lnTo>
                <a:lnTo>
                  <a:pt x="2017" y="8872"/>
                </a:lnTo>
                <a:cubicBezTo>
                  <a:pt x="2010" y="8253"/>
                  <a:pt x="2074" y="7639"/>
                  <a:pt x="2193" y="7174"/>
                </a:cubicBezTo>
                <a:cubicBezTo>
                  <a:pt x="2294" y="6783"/>
                  <a:pt x="2341" y="6938"/>
                  <a:pt x="2272" y="7432"/>
                </a:cubicBezTo>
                <a:cubicBezTo>
                  <a:pt x="2178" y="8104"/>
                  <a:pt x="2259" y="8636"/>
                  <a:pt x="2513" y="9009"/>
                </a:cubicBezTo>
                <a:cubicBezTo>
                  <a:pt x="2789" y="9414"/>
                  <a:pt x="3333" y="9574"/>
                  <a:pt x="3889" y="9416"/>
                </a:cubicBezTo>
                <a:cubicBezTo>
                  <a:pt x="4052" y="9370"/>
                  <a:pt x="4294" y="9334"/>
                  <a:pt x="4427" y="9337"/>
                </a:cubicBezTo>
                <a:lnTo>
                  <a:pt x="4668" y="9344"/>
                </a:lnTo>
                <a:lnTo>
                  <a:pt x="4712" y="9980"/>
                </a:lnTo>
                <a:cubicBezTo>
                  <a:pt x="4736" y="10330"/>
                  <a:pt x="4780" y="10974"/>
                  <a:pt x="4808" y="11412"/>
                </a:cubicBezTo>
                <a:cubicBezTo>
                  <a:pt x="4884" y="12580"/>
                  <a:pt x="4971" y="13068"/>
                  <a:pt x="5215" y="13699"/>
                </a:cubicBezTo>
                <a:cubicBezTo>
                  <a:pt x="5356" y="14064"/>
                  <a:pt x="6183" y="15689"/>
                  <a:pt x="6228" y="15689"/>
                </a:cubicBezTo>
                <a:cubicBezTo>
                  <a:pt x="6245" y="15689"/>
                  <a:pt x="6239" y="15646"/>
                  <a:pt x="6213" y="15595"/>
                </a:cubicBezTo>
                <a:cubicBezTo>
                  <a:pt x="6173" y="15515"/>
                  <a:pt x="6178" y="15486"/>
                  <a:pt x="6249" y="15390"/>
                </a:cubicBezTo>
                <a:lnTo>
                  <a:pt x="6332" y="15278"/>
                </a:lnTo>
                <a:lnTo>
                  <a:pt x="6447" y="15464"/>
                </a:lnTo>
                <a:cubicBezTo>
                  <a:pt x="6510" y="15566"/>
                  <a:pt x="6571" y="15636"/>
                  <a:pt x="6581" y="15619"/>
                </a:cubicBezTo>
                <a:cubicBezTo>
                  <a:pt x="6607" y="15575"/>
                  <a:pt x="6563" y="15399"/>
                  <a:pt x="6526" y="15399"/>
                </a:cubicBezTo>
                <a:cubicBezTo>
                  <a:pt x="6488" y="15399"/>
                  <a:pt x="5941" y="14334"/>
                  <a:pt x="5707" y="13805"/>
                </a:cubicBezTo>
                <a:cubicBezTo>
                  <a:pt x="5338" y="12966"/>
                  <a:pt x="5139" y="12158"/>
                  <a:pt x="5139" y="11490"/>
                </a:cubicBezTo>
                <a:cubicBezTo>
                  <a:pt x="5139" y="11136"/>
                  <a:pt x="5277" y="10220"/>
                  <a:pt x="5347" y="10101"/>
                </a:cubicBezTo>
                <a:cubicBezTo>
                  <a:pt x="5386" y="10037"/>
                  <a:pt x="5370" y="10023"/>
                  <a:pt x="6147" y="10716"/>
                </a:cubicBezTo>
                <a:lnTo>
                  <a:pt x="6685" y="11197"/>
                </a:lnTo>
                <a:lnTo>
                  <a:pt x="6673" y="11518"/>
                </a:lnTo>
                <a:cubicBezTo>
                  <a:pt x="6649" y="12182"/>
                  <a:pt x="6794" y="12932"/>
                  <a:pt x="7060" y="13515"/>
                </a:cubicBezTo>
                <a:cubicBezTo>
                  <a:pt x="7309" y="14063"/>
                  <a:pt x="7675" y="14610"/>
                  <a:pt x="7675" y="14436"/>
                </a:cubicBezTo>
                <a:cubicBezTo>
                  <a:pt x="7675" y="14416"/>
                  <a:pt x="7564" y="14202"/>
                  <a:pt x="7429" y="13960"/>
                </a:cubicBezTo>
                <a:cubicBezTo>
                  <a:pt x="6977" y="13152"/>
                  <a:pt x="6811" y="12628"/>
                  <a:pt x="6781" y="11911"/>
                </a:cubicBezTo>
                <a:cubicBezTo>
                  <a:pt x="6752" y="11219"/>
                  <a:pt x="6749" y="11222"/>
                  <a:pt x="7163" y="11591"/>
                </a:cubicBezTo>
                <a:cubicBezTo>
                  <a:pt x="7702" y="12072"/>
                  <a:pt x="9256" y="13382"/>
                  <a:pt x="9543" y="13597"/>
                </a:cubicBezTo>
                <a:cubicBezTo>
                  <a:pt x="9829" y="13813"/>
                  <a:pt x="9829" y="13824"/>
                  <a:pt x="9547" y="14126"/>
                </a:cubicBezTo>
                <a:cubicBezTo>
                  <a:pt x="9384" y="14300"/>
                  <a:pt x="9333" y="14412"/>
                  <a:pt x="9414" y="14412"/>
                </a:cubicBezTo>
                <a:cubicBezTo>
                  <a:pt x="9435" y="14412"/>
                  <a:pt x="9538" y="14308"/>
                  <a:pt x="9645" y="14180"/>
                </a:cubicBezTo>
                <a:cubicBezTo>
                  <a:pt x="9751" y="14053"/>
                  <a:pt x="9868" y="13948"/>
                  <a:pt x="9903" y="13948"/>
                </a:cubicBezTo>
                <a:cubicBezTo>
                  <a:pt x="9982" y="13948"/>
                  <a:pt x="9982" y="13889"/>
                  <a:pt x="9897" y="13463"/>
                </a:cubicBezTo>
                <a:cubicBezTo>
                  <a:pt x="9859" y="13274"/>
                  <a:pt x="9827" y="13058"/>
                  <a:pt x="9827" y="12984"/>
                </a:cubicBezTo>
                <a:cubicBezTo>
                  <a:pt x="9827" y="12909"/>
                  <a:pt x="9813" y="12847"/>
                  <a:pt x="9794" y="12847"/>
                </a:cubicBezTo>
                <a:cubicBezTo>
                  <a:pt x="9748" y="12847"/>
                  <a:pt x="9749" y="13145"/>
                  <a:pt x="9795" y="13347"/>
                </a:cubicBezTo>
                <a:cubicBezTo>
                  <a:pt x="9872" y="13686"/>
                  <a:pt x="9816" y="13674"/>
                  <a:pt x="9247" y="13220"/>
                </a:cubicBezTo>
                <a:cubicBezTo>
                  <a:pt x="8561" y="12674"/>
                  <a:pt x="6910" y="11242"/>
                  <a:pt x="6846" y="11139"/>
                </a:cubicBezTo>
                <a:cubicBezTo>
                  <a:pt x="6788" y="11044"/>
                  <a:pt x="6837" y="10770"/>
                  <a:pt x="7102" y="9718"/>
                </a:cubicBezTo>
                <a:cubicBezTo>
                  <a:pt x="7285" y="8997"/>
                  <a:pt x="7387" y="8456"/>
                  <a:pt x="7404" y="8124"/>
                </a:cubicBezTo>
                <a:lnTo>
                  <a:pt x="7414" y="7950"/>
                </a:lnTo>
                <a:lnTo>
                  <a:pt x="8589" y="7950"/>
                </a:lnTo>
                <a:cubicBezTo>
                  <a:pt x="9236" y="7950"/>
                  <a:pt x="9772" y="7970"/>
                  <a:pt x="9781" y="7994"/>
                </a:cubicBezTo>
                <a:cubicBezTo>
                  <a:pt x="9790" y="8019"/>
                  <a:pt x="9750" y="8169"/>
                  <a:pt x="9692" y="8328"/>
                </a:cubicBezTo>
                <a:cubicBezTo>
                  <a:pt x="9633" y="8488"/>
                  <a:pt x="9584" y="8645"/>
                  <a:pt x="9584" y="8676"/>
                </a:cubicBezTo>
                <a:cubicBezTo>
                  <a:pt x="9584" y="8799"/>
                  <a:pt x="9641" y="8723"/>
                  <a:pt x="9705" y="8516"/>
                </a:cubicBezTo>
                <a:cubicBezTo>
                  <a:pt x="9742" y="8396"/>
                  <a:pt x="9818" y="8215"/>
                  <a:pt x="9874" y="8114"/>
                </a:cubicBezTo>
                <a:lnTo>
                  <a:pt x="9976" y="7928"/>
                </a:lnTo>
                <a:lnTo>
                  <a:pt x="9772" y="7553"/>
                </a:lnTo>
                <a:cubicBezTo>
                  <a:pt x="9660" y="7347"/>
                  <a:pt x="9562" y="7187"/>
                  <a:pt x="9556" y="7197"/>
                </a:cubicBezTo>
                <a:cubicBezTo>
                  <a:pt x="9535" y="7231"/>
                  <a:pt x="9647" y="7544"/>
                  <a:pt x="9719" y="7653"/>
                </a:cubicBezTo>
                <a:cubicBezTo>
                  <a:pt x="9759" y="7713"/>
                  <a:pt x="9783" y="7784"/>
                  <a:pt x="9773" y="7812"/>
                </a:cubicBezTo>
                <a:cubicBezTo>
                  <a:pt x="9753" y="7867"/>
                  <a:pt x="8485" y="7868"/>
                  <a:pt x="7832" y="7812"/>
                </a:cubicBezTo>
                <a:lnTo>
                  <a:pt x="7414" y="7776"/>
                </a:lnTo>
                <a:lnTo>
                  <a:pt x="7389" y="7478"/>
                </a:lnTo>
                <a:cubicBezTo>
                  <a:pt x="7332" y="6808"/>
                  <a:pt x="7102" y="6133"/>
                  <a:pt x="6726" y="5530"/>
                </a:cubicBezTo>
                <a:cubicBezTo>
                  <a:pt x="6578" y="5291"/>
                  <a:pt x="6495" y="5115"/>
                  <a:pt x="6514" y="5083"/>
                </a:cubicBezTo>
                <a:cubicBezTo>
                  <a:pt x="6548" y="5027"/>
                  <a:pt x="6859" y="4710"/>
                  <a:pt x="8005" y="3557"/>
                </a:cubicBezTo>
                <a:cubicBezTo>
                  <a:pt x="8387" y="3173"/>
                  <a:pt x="8885" y="2655"/>
                  <a:pt x="9112" y="2407"/>
                </a:cubicBezTo>
                <a:cubicBezTo>
                  <a:pt x="9340" y="2158"/>
                  <a:pt x="9539" y="1969"/>
                  <a:pt x="9555" y="1986"/>
                </a:cubicBezTo>
                <a:cubicBezTo>
                  <a:pt x="9571" y="2002"/>
                  <a:pt x="9584" y="2168"/>
                  <a:pt x="9584" y="2356"/>
                </a:cubicBezTo>
                <a:cubicBezTo>
                  <a:pt x="9584" y="2543"/>
                  <a:pt x="9600" y="2714"/>
                  <a:pt x="9619" y="2734"/>
                </a:cubicBezTo>
                <a:cubicBezTo>
                  <a:pt x="9641" y="2757"/>
                  <a:pt x="9655" y="2623"/>
                  <a:pt x="9655" y="2374"/>
                </a:cubicBezTo>
                <a:cubicBezTo>
                  <a:pt x="9655" y="2157"/>
                  <a:pt x="9664" y="1925"/>
                  <a:pt x="9675" y="1856"/>
                </a:cubicBezTo>
                <a:cubicBezTo>
                  <a:pt x="9693" y="1747"/>
                  <a:pt x="9677" y="1726"/>
                  <a:pt x="9545" y="1689"/>
                </a:cubicBezTo>
                <a:cubicBezTo>
                  <a:pt x="9462" y="1666"/>
                  <a:pt x="9352" y="1611"/>
                  <a:pt x="9300" y="1566"/>
                </a:cubicBezTo>
                <a:cubicBezTo>
                  <a:pt x="9248" y="1522"/>
                  <a:pt x="9186" y="1488"/>
                  <a:pt x="9162" y="1488"/>
                </a:cubicBezTo>
                <a:cubicBezTo>
                  <a:pt x="9080" y="1488"/>
                  <a:pt x="9215" y="1649"/>
                  <a:pt x="9342" y="1703"/>
                </a:cubicBezTo>
                <a:cubicBezTo>
                  <a:pt x="9409" y="1731"/>
                  <a:pt x="9463" y="1784"/>
                  <a:pt x="9463" y="1819"/>
                </a:cubicBezTo>
                <a:cubicBezTo>
                  <a:pt x="9463" y="1973"/>
                  <a:pt x="8053" y="3433"/>
                  <a:pt x="7961" y="3373"/>
                </a:cubicBezTo>
                <a:cubicBezTo>
                  <a:pt x="7904" y="3336"/>
                  <a:pt x="7904" y="3330"/>
                  <a:pt x="7961" y="3259"/>
                </a:cubicBezTo>
                <a:cubicBezTo>
                  <a:pt x="8032" y="3172"/>
                  <a:pt x="8040" y="3031"/>
                  <a:pt x="7978" y="2956"/>
                </a:cubicBezTo>
                <a:cubicBezTo>
                  <a:pt x="7930" y="2896"/>
                  <a:pt x="7556" y="2617"/>
                  <a:pt x="7449" y="2560"/>
                </a:cubicBezTo>
                <a:cubicBezTo>
                  <a:pt x="7383" y="2525"/>
                  <a:pt x="7384" y="2519"/>
                  <a:pt x="7466" y="2410"/>
                </a:cubicBezTo>
                <a:cubicBezTo>
                  <a:pt x="7514" y="2348"/>
                  <a:pt x="7627" y="2214"/>
                  <a:pt x="7717" y="2114"/>
                </a:cubicBezTo>
                <a:cubicBezTo>
                  <a:pt x="7808" y="2013"/>
                  <a:pt x="7884" y="1900"/>
                  <a:pt x="7884" y="1861"/>
                </a:cubicBezTo>
                <a:cubicBezTo>
                  <a:pt x="7884" y="1823"/>
                  <a:pt x="7907" y="1760"/>
                  <a:pt x="7936" y="1720"/>
                </a:cubicBezTo>
                <a:cubicBezTo>
                  <a:pt x="8086" y="1511"/>
                  <a:pt x="7876" y="1390"/>
                  <a:pt x="7264" y="1331"/>
                </a:cubicBezTo>
                <a:cubicBezTo>
                  <a:pt x="6846" y="1291"/>
                  <a:pt x="6876" y="1343"/>
                  <a:pt x="6808" y="527"/>
                </a:cubicBezTo>
                <a:lnTo>
                  <a:pt x="6764" y="0"/>
                </a:lnTo>
                <a:close/>
                <a:moveTo>
                  <a:pt x="15883" y="153"/>
                </a:moveTo>
                <a:cubicBezTo>
                  <a:pt x="15850" y="153"/>
                  <a:pt x="15835" y="232"/>
                  <a:pt x="15835" y="412"/>
                </a:cubicBezTo>
                <a:cubicBezTo>
                  <a:pt x="15835" y="744"/>
                  <a:pt x="15782" y="796"/>
                  <a:pt x="15708" y="535"/>
                </a:cubicBezTo>
                <a:cubicBezTo>
                  <a:pt x="15634" y="276"/>
                  <a:pt x="15523" y="250"/>
                  <a:pt x="15523" y="493"/>
                </a:cubicBezTo>
                <a:cubicBezTo>
                  <a:pt x="15523" y="727"/>
                  <a:pt x="15489" y="753"/>
                  <a:pt x="15398" y="588"/>
                </a:cubicBezTo>
                <a:cubicBezTo>
                  <a:pt x="15287" y="389"/>
                  <a:pt x="15191" y="401"/>
                  <a:pt x="15145" y="622"/>
                </a:cubicBezTo>
                <a:cubicBezTo>
                  <a:pt x="15101" y="835"/>
                  <a:pt x="15037" y="795"/>
                  <a:pt x="15037" y="556"/>
                </a:cubicBezTo>
                <a:cubicBezTo>
                  <a:pt x="15037" y="443"/>
                  <a:pt x="15019" y="387"/>
                  <a:pt x="14985" y="387"/>
                </a:cubicBezTo>
                <a:cubicBezTo>
                  <a:pt x="14946" y="387"/>
                  <a:pt x="14933" y="455"/>
                  <a:pt x="14933" y="665"/>
                </a:cubicBezTo>
                <a:cubicBezTo>
                  <a:pt x="14933" y="897"/>
                  <a:pt x="14915" y="971"/>
                  <a:pt x="14832" y="1105"/>
                </a:cubicBezTo>
                <a:lnTo>
                  <a:pt x="14732" y="1265"/>
                </a:lnTo>
                <a:lnTo>
                  <a:pt x="14676" y="1132"/>
                </a:lnTo>
                <a:cubicBezTo>
                  <a:pt x="14593" y="934"/>
                  <a:pt x="14605" y="704"/>
                  <a:pt x="14707" y="571"/>
                </a:cubicBezTo>
                <a:cubicBezTo>
                  <a:pt x="14802" y="445"/>
                  <a:pt x="14821" y="329"/>
                  <a:pt x="14744" y="329"/>
                </a:cubicBezTo>
                <a:cubicBezTo>
                  <a:pt x="14647" y="329"/>
                  <a:pt x="14580" y="403"/>
                  <a:pt x="14547" y="549"/>
                </a:cubicBezTo>
                <a:lnTo>
                  <a:pt x="14513" y="697"/>
                </a:lnTo>
                <a:lnTo>
                  <a:pt x="14426" y="542"/>
                </a:lnTo>
                <a:cubicBezTo>
                  <a:pt x="14379" y="456"/>
                  <a:pt x="14328" y="387"/>
                  <a:pt x="14313" y="387"/>
                </a:cubicBezTo>
                <a:cubicBezTo>
                  <a:pt x="14235" y="387"/>
                  <a:pt x="14162" y="562"/>
                  <a:pt x="14145" y="794"/>
                </a:cubicBezTo>
                <a:cubicBezTo>
                  <a:pt x="14134" y="937"/>
                  <a:pt x="14110" y="1098"/>
                  <a:pt x="14093" y="1154"/>
                </a:cubicBezTo>
                <a:cubicBezTo>
                  <a:pt x="14064" y="1248"/>
                  <a:pt x="14056" y="1249"/>
                  <a:pt x="13977" y="1162"/>
                </a:cubicBezTo>
                <a:cubicBezTo>
                  <a:pt x="13908" y="1086"/>
                  <a:pt x="13899" y="1050"/>
                  <a:pt x="13929" y="956"/>
                </a:cubicBezTo>
                <a:cubicBezTo>
                  <a:pt x="13980" y="796"/>
                  <a:pt x="13979" y="523"/>
                  <a:pt x="13927" y="418"/>
                </a:cubicBezTo>
                <a:cubicBezTo>
                  <a:pt x="13868" y="299"/>
                  <a:pt x="13742" y="304"/>
                  <a:pt x="13651" y="430"/>
                </a:cubicBezTo>
                <a:cubicBezTo>
                  <a:pt x="13587" y="518"/>
                  <a:pt x="13582" y="556"/>
                  <a:pt x="13612" y="733"/>
                </a:cubicBezTo>
                <a:cubicBezTo>
                  <a:pt x="13632" y="844"/>
                  <a:pt x="13648" y="1047"/>
                  <a:pt x="13648" y="1183"/>
                </a:cubicBezTo>
                <a:cubicBezTo>
                  <a:pt x="13648" y="1445"/>
                  <a:pt x="13703" y="1508"/>
                  <a:pt x="13787" y="1340"/>
                </a:cubicBezTo>
                <a:cubicBezTo>
                  <a:pt x="13826" y="1262"/>
                  <a:pt x="13838" y="1263"/>
                  <a:pt x="13888" y="1338"/>
                </a:cubicBezTo>
                <a:cubicBezTo>
                  <a:pt x="13919" y="1385"/>
                  <a:pt x="13983" y="1450"/>
                  <a:pt x="14031" y="1481"/>
                </a:cubicBezTo>
                <a:cubicBezTo>
                  <a:pt x="14165" y="1571"/>
                  <a:pt x="14202" y="1555"/>
                  <a:pt x="14238" y="1399"/>
                </a:cubicBezTo>
                <a:cubicBezTo>
                  <a:pt x="14277" y="1225"/>
                  <a:pt x="14342" y="1211"/>
                  <a:pt x="14367" y="1370"/>
                </a:cubicBezTo>
                <a:cubicBezTo>
                  <a:pt x="14390" y="1519"/>
                  <a:pt x="14481" y="1522"/>
                  <a:pt x="14481" y="1374"/>
                </a:cubicBezTo>
                <a:cubicBezTo>
                  <a:pt x="14481" y="1221"/>
                  <a:pt x="14533" y="1178"/>
                  <a:pt x="14587" y="1287"/>
                </a:cubicBezTo>
                <a:cubicBezTo>
                  <a:pt x="14674" y="1461"/>
                  <a:pt x="14758" y="1501"/>
                  <a:pt x="14843" y="1408"/>
                </a:cubicBezTo>
                <a:cubicBezTo>
                  <a:pt x="14901" y="1345"/>
                  <a:pt x="14934" y="1338"/>
                  <a:pt x="14962" y="1384"/>
                </a:cubicBezTo>
                <a:cubicBezTo>
                  <a:pt x="14989" y="1430"/>
                  <a:pt x="15014" y="1426"/>
                  <a:pt x="15053" y="1372"/>
                </a:cubicBezTo>
                <a:cubicBezTo>
                  <a:pt x="15098" y="1310"/>
                  <a:pt x="15119" y="1314"/>
                  <a:pt x="15171" y="1393"/>
                </a:cubicBezTo>
                <a:cubicBezTo>
                  <a:pt x="15261" y="1529"/>
                  <a:pt x="15400" y="1512"/>
                  <a:pt x="15465" y="1357"/>
                </a:cubicBezTo>
                <a:lnTo>
                  <a:pt x="15520" y="1226"/>
                </a:lnTo>
                <a:lnTo>
                  <a:pt x="15544" y="1357"/>
                </a:lnTo>
                <a:cubicBezTo>
                  <a:pt x="15577" y="1545"/>
                  <a:pt x="15649" y="1517"/>
                  <a:pt x="15695" y="1299"/>
                </a:cubicBezTo>
                <a:lnTo>
                  <a:pt x="15734" y="1111"/>
                </a:lnTo>
                <a:lnTo>
                  <a:pt x="15798" y="1249"/>
                </a:lnTo>
                <a:cubicBezTo>
                  <a:pt x="15832" y="1326"/>
                  <a:pt x="15877" y="1372"/>
                  <a:pt x="15897" y="1352"/>
                </a:cubicBezTo>
                <a:cubicBezTo>
                  <a:pt x="15995" y="1251"/>
                  <a:pt x="15983" y="153"/>
                  <a:pt x="15883" y="153"/>
                </a:cubicBezTo>
                <a:close/>
                <a:moveTo>
                  <a:pt x="10483" y="164"/>
                </a:moveTo>
                <a:cubicBezTo>
                  <a:pt x="10378" y="190"/>
                  <a:pt x="10277" y="440"/>
                  <a:pt x="10241" y="764"/>
                </a:cubicBezTo>
                <a:cubicBezTo>
                  <a:pt x="10216" y="987"/>
                  <a:pt x="10223" y="1085"/>
                  <a:pt x="10278" y="1292"/>
                </a:cubicBezTo>
                <a:cubicBezTo>
                  <a:pt x="10335" y="1507"/>
                  <a:pt x="10360" y="1546"/>
                  <a:pt x="10444" y="1546"/>
                </a:cubicBezTo>
                <a:cubicBezTo>
                  <a:pt x="10499" y="1546"/>
                  <a:pt x="10574" y="1508"/>
                  <a:pt x="10611" y="1462"/>
                </a:cubicBezTo>
                <a:cubicBezTo>
                  <a:pt x="10670" y="1390"/>
                  <a:pt x="10686" y="1392"/>
                  <a:pt x="10741" y="1474"/>
                </a:cubicBezTo>
                <a:cubicBezTo>
                  <a:pt x="10794" y="1554"/>
                  <a:pt x="10820" y="1558"/>
                  <a:pt x="10914" y="1498"/>
                </a:cubicBezTo>
                <a:cubicBezTo>
                  <a:pt x="11008" y="1439"/>
                  <a:pt x="11031" y="1441"/>
                  <a:pt x="11060" y="1515"/>
                </a:cubicBezTo>
                <a:cubicBezTo>
                  <a:pt x="11111" y="1645"/>
                  <a:pt x="11176" y="1623"/>
                  <a:pt x="11189" y="1473"/>
                </a:cubicBezTo>
                <a:cubicBezTo>
                  <a:pt x="11198" y="1358"/>
                  <a:pt x="11217" y="1346"/>
                  <a:pt x="11338" y="1362"/>
                </a:cubicBezTo>
                <a:cubicBezTo>
                  <a:pt x="11415" y="1372"/>
                  <a:pt x="11502" y="1417"/>
                  <a:pt x="11532" y="1462"/>
                </a:cubicBezTo>
                <a:cubicBezTo>
                  <a:pt x="11607" y="1575"/>
                  <a:pt x="11678" y="1567"/>
                  <a:pt x="11781" y="1432"/>
                </a:cubicBezTo>
                <a:cubicBezTo>
                  <a:pt x="11868" y="1318"/>
                  <a:pt x="11868" y="1318"/>
                  <a:pt x="11930" y="1432"/>
                </a:cubicBezTo>
                <a:cubicBezTo>
                  <a:pt x="12021" y="1600"/>
                  <a:pt x="12115" y="1571"/>
                  <a:pt x="12246" y="1338"/>
                </a:cubicBezTo>
                <a:lnTo>
                  <a:pt x="12362" y="1132"/>
                </a:lnTo>
                <a:lnTo>
                  <a:pt x="12403" y="1280"/>
                </a:lnTo>
                <a:cubicBezTo>
                  <a:pt x="12452" y="1459"/>
                  <a:pt x="12521" y="1474"/>
                  <a:pt x="12547" y="1309"/>
                </a:cubicBezTo>
                <a:cubicBezTo>
                  <a:pt x="12565" y="1194"/>
                  <a:pt x="12569" y="1193"/>
                  <a:pt x="12655" y="1287"/>
                </a:cubicBezTo>
                <a:cubicBezTo>
                  <a:pt x="12704" y="1341"/>
                  <a:pt x="12769" y="1369"/>
                  <a:pt x="12799" y="1350"/>
                </a:cubicBezTo>
                <a:cubicBezTo>
                  <a:pt x="12828" y="1331"/>
                  <a:pt x="12879" y="1345"/>
                  <a:pt x="12914" y="1381"/>
                </a:cubicBezTo>
                <a:cubicBezTo>
                  <a:pt x="13067" y="1541"/>
                  <a:pt x="13231" y="1287"/>
                  <a:pt x="13231" y="888"/>
                </a:cubicBezTo>
                <a:cubicBezTo>
                  <a:pt x="13231" y="637"/>
                  <a:pt x="13152" y="463"/>
                  <a:pt x="13023" y="431"/>
                </a:cubicBezTo>
                <a:cubicBezTo>
                  <a:pt x="12905" y="402"/>
                  <a:pt x="12861" y="461"/>
                  <a:pt x="12844" y="675"/>
                </a:cubicBezTo>
                <a:cubicBezTo>
                  <a:pt x="12826" y="885"/>
                  <a:pt x="12766" y="831"/>
                  <a:pt x="12742" y="585"/>
                </a:cubicBezTo>
                <a:cubicBezTo>
                  <a:pt x="12719" y="356"/>
                  <a:pt x="12666" y="272"/>
                  <a:pt x="12548" y="271"/>
                </a:cubicBezTo>
                <a:cubicBezTo>
                  <a:pt x="12425" y="270"/>
                  <a:pt x="12354" y="431"/>
                  <a:pt x="12380" y="656"/>
                </a:cubicBezTo>
                <a:cubicBezTo>
                  <a:pt x="12408" y="908"/>
                  <a:pt x="12380" y="985"/>
                  <a:pt x="12289" y="903"/>
                </a:cubicBezTo>
                <a:cubicBezTo>
                  <a:pt x="12247" y="866"/>
                  <a:pt x="12227" y="806"/>
                  <a:pt x="12239" y="753"/>
                </a:cubicBezTo>
                <a:cubicBezTo>
                  <a:pt x="12270" y="616"/>
                  <a:pt x="12222" y="388"/>
                  <a:pt x="12148" y="322"/>
                </a:cubicBezTo>
                <a:cubicBezTo>
                  <a:pt x="12097" y="276"/>
                  <a:pt x="12054" y="289"/>
                  <a:pt x="11969" y="373"/>
                </a:cubicBezTo>
                <a:cubicBezTo>
                  <a:pt x="11887" y="454"/>
                  <a:pt x="11842" y="467"/>
                  <a:pt x="11801" y="424"/>
                </a:cubicBezTo>
                <a:cubicBezTo>
                  <a:pt x="11765" y="386"/>
                  <a:pt x="11705" y="384"/>
                  <a:pt x="11628" y="421"/>
                </a:cubicBezTo>
                <a:cubicBezTo>
                  <a:pt x="11513" y="476"/>
                  <a:pt x="11512" y="481"/>
                  <a:pt x="11512" y="818"/>
                </a:cubicBezTo>
                <a:cubicBezTo>
                  <a:pt x="11512" y="1171"/>
                  <a:pt x="11469" y="1272"/>
                  <a:pt x="11375" y="1142"/>
                </a:cubicBezTo>
                <a:cubicBezTo>
                  <a:pt x="11338" y="1091"/>
                  <a:pt x="11337" y="1040"/>
                  <a:pt x="11367" y="907"/>
                </a:cubicBezTo>
                <a:cubicBezTo>
                  <a:pt x="11424" y="655"/>
                  <a:pt x="11364" y="420"/>
                  <a:pt x="11237" y="395"/>
                </a:cubicBezTo>
                <a:cubicBezTo>
                  <a:pt x="11183" y="385"/>
                  <a:pt x="11123" y="403"/>
                  <a:pt x="11104" y="435"/>
                </a:cubicBezTo>
                <a:cubicBezTo>
                  <a:pt x="11080" y="474"/>
                  <a:pt x="11050" y="475"/>
                  <a:pt x="11012" y="435"/>
                </a:cubicBezTo>
                <a:cubicBezTo>
                  <a:pt x="10973" y="393"/>
                  <a:pt x="10910" y="396"/>
                  <a:pt x="10808" y="441"/>
                </a:cubicBezTo>
                <a:lnTo>
                  <a:pt x="10661" y="506"/>
                </a:lnTo>
                <a:lnTo>
                  <a:pt x="10661" y="818"/>
                </a:lnTo>
                <a:cubicBezTo>
                  <a:pt x="10661" y="1096"/>
                  <a:pt x="10650" y="1144"/>
                  <a:pt x="10561" y="1249"/>
                </a:cubicBezTo>
                <a:cubicBezTo>
                  <a:pt x="10463" y="1367"/>
                  <a:pt x="10462" y="1368"/>
                  <a:pt x="10401" y="1256"/>
                </a:cubicBezTo>
                <a:cubicBezTo>
                  <a:pt x="10309" y="1086"/>
                  <a:pt x="10345" y="606"/>
                  <a:pt x="10466" y="395"/>
                </a:cubicBezTo>
                <a:cubicBezTo>
                  <a:pt x="10549" y="250"/>
                  <a:pt x="10572" y="179"/>
                  <a:pt x="10537" y="164"/>
                </a:cubicBezTo>
                <a:cubicBezTo>
                  <a:pt x="10525" y="158"/>
                  <a:pt x="10508" y="158"/>
                  <a:pt x="10483" y="164"/>
                </a:cubicBezTo>
                <a:close/>
                <a:moveTo>
                  <a:pt x="16619" y="227"/>
                </a:moveTo>
                <a:cubicBezTo>
                  <a:pt x="16611" y="230"/>
                  <a:pt x="16600" y="245"/>
                  <a:pt x="16586" y="264"/>
                </a:cubicBezTo>
                <a:cubicBezTo>
                  <a:pt x="16560" y="300"/>
                  <a:pt x="16530" y="437"/>
                  <a:pt x="16520" y="568"/>
                </a:cubicBezTo>
                <a:cubicBezTo>
                  <a:pt x="16494" y="892"/>
                  <a:pt x="16439" y="974"/>
                  <a:pt x="16393" y="757"/>
                </a:cubicBezTo>
                <a:cubicBezTo>
                  <a:pt x="16332" y="464"/>
                  <a:pt x="16268" y="298"/>
                  <a:pt x="16219" y="298"/>
                </a:cubicBezTo>
                <a:cubicBezTo>
                  <a:pt x="16164" y="298"/>
                  <a:pt x="16085" y="845"/>
                  <a:pt x="16081" y="1241"/>
                </a:cubicBezTo>
                <a:cubicBezTo>
                  <a:pt x="16080" y="1423"/>
                  <a:pt x="16093" y="1488"/>
                  <a:pt x="16131" y="1488"/>
                </a:cubicBezTo>
                <a:cubicBezTo>
                  <a:pt x="16163" y="1488"/>
                  <a:pt x="16183" y="1432"/>
                  <a:pt x="16183" y="1345"/>
                </a:cubicBezTo>
                <a:cubicBezTo>
                  <a:pt x="16183" y="1141"/>
                  <a:pt x="16251" y="1101"/>
                  <a:pt x="16324" y="1261"/>
                </a:cubicBezTo>
                <a:cubicBezTo>
                  <a:pt x="16358" y="1337"/>
                  <a:pt x="16407" y="1401"/>
                  <a:pt x="16432" y="1403"/>
                </a:cubicBezTo>
                <a:cubicBezTo>
                  <a:pt x="16457" y="1405"/>
                  <a:pt x="16502" y="1426"/>
                  <a:pt x="16532" y="1449"/>
                </a:cubicBezTo>
                <a:cubicBezTo>
                  <a:pt x="16609" y="1509"/>
                  <a:pt x="16857" y="1362"/>
                  <a:pt x="16870" y="1248"/>
                </a:cubicBezTo>
                <a:cubicBezTo>
                  <a:pt x="16879" y="1173"/>
                  <a:pt x="16856" y="1152"/>
                  <a:pt x="16766" y="1159"/>
                </a:cubicBezTo>
                <a:lnTo>
                  <a:pt x="16652" y="1168"/>
                </a:lnTo>
                <a:lnTo>
                  <a:pt x="16647" y="733"/>
                </a:lnTo>
                <a:cubicBezTo>
                  <a:pt x="16643" y="315"/>
                  <a:pt x="16642" y="217"/>
                  <a:pt x="16619" y="227"/>
                </a:cubicBezTo>
                <a:close/>
                <a:moveTo>
                  <a:pt x="13779" y="1631"/>
                </a:moveTo>
                <a:lnTo>
                  <a:pt x="13715" y="1863"/>
                </a:lnTo>
                <a:cubicBezTo>
                  <a:pt x="13648" y="2112"/>
                  <a:pt x="13629" y="2356"/>
                  <a:pt x="13677" y="2356"/>
                </a:cubicBezTo>
                <a:cubicBezTo>
                  <a:pt x="13693" y="2356"/>
                  <a:pt x="13734" y="2304"/>
                  <a:pt x="13768" y="2241"/>
                </a:cubicBezTo>
                <a:cubicBezTo>
                  <a:pt x="13840" y="2110"/>
                  <a:pt x="13891" y="2137"/>
                  <a:pt x="13891" y="2305"/>
                </a:cubicBezTo>
                <a:cubicBezTo>
                  <a:pt x="13891" y="2404"/>
                  <a:pt x="13907" y="2415"/>
                  <a:pt x="14010" y="2383"/>
                </a:cubicBezTo>
                <a:cubicBezTo>
                  <a:pt x="14075" y="2362"/>
                  <a:pt x="14189" y="2344"/>
                  <a:pt x="14262" y="2342"/>
                </a:cubicBezTo>
                <a:cubicBezTo>
                  <a:pt x="14335" y="2340"/>
                  <a:pt x="14420" y="2300"/>
                  <a:pt x="14452" y="2255"/>
                </a:cubicBezTo>
                <a:cubicBezTo>
                  <a:pt x="14502" y="2184"/>
                  <a:pt x="14514" y="2187"/>
                  <a:pt x="14547" y="2279"/>
                </a:cubicBezTo>
                <a:cubicBezTo>
                  <a:pt x="14582" y="2379"/>
                  <a:pt x="14587" y="2379"/>
                  <a:pt x="14646" y="2253"/>
                </a:cubicBezTo>
                <a:cubicBezTo>
                  <a:pt x="14714" y="2111"/>
                  <a:pt x="14759" y="2134"/>
                  <a:pt x="14759" y="2313"/>
                </a:cubicBezTo>
                <a:cubicBezTo>
                  <a:pt x="14759" y="2484"/>
                  <a:pt x="14844" y="2400"/>
                  <a:pt x="14856" y="2216"/>
                </a:cubicBezTo>
                <a:cubicBezTo>
                  <a:pt x="14873" y="1981"/>
                  <a:pt x="14824" y="1931"/>
                  <a:pt x="14540" y="1906"/>
                </a:cubicBezTo>
                <a:cubicBezTo>
                  <a:pt x="14294" y="1884"/>
                  <a:pt x="14285" y="1887"/>
                  <a:pt x="14245" y="2035"/>
                </a:cubicBezTo>
                <a:cubicBezTo>
                  <a:pt x="14199" y="2202"/>
                  <a:pt x="14134" y="2185"/>
                  <a:pt x="14134" y="2005"/>
                </a:cubicBezTo>
                <a:cubicBezTo>
                  <a:pt x="14134" y="1905"/>
                  <a:pt x="14117" y="1895"/>
                  <a:pt x="13996" y="1928"/>
                </a:cubicBezTo>
                <a:cubicBezTo>
                  <a:pt x="13867" y="1962"/>
                  <a:pt x="13855" y="1955"/>
                  <a:pt x="13818" y="1800"/>
                </a:cubicBezTo>
                <a:lnTo>
                  <a:pt x="13779" y="1631"/>
                </a:lnTo>
                <a:close/>
                <a:moveTo>
                  <a:pt x="12993" y="1665"/>
                </a:moveTo>
                <a:cubicBezTo>
                  <a:pt x="12975" y="1662"/>
                  <a:pt x="12949" y="1686"/>
                  <a:pt x="12920" y="1744"/>
                </a:cubicBezTo>
                <a:cubicBezTo>
                  <a:pt x="12897" y="1790"/>
                  <a:pt x="12829" y="1836"/>
                  <a:pt x="12768" y="1846"/>
                </a:cubicBezTo>
                <a:cubicBezTo>
                  <a:pt x="12673" y="1861"/>
                  <a:pt x="12654" y="1895"/>
                  <a:pt x="12626" y="2080"/>
                </a:cubicBezTo>
                <a:cubicBezTo>
                  <a:pt x="12603" y="2235"/>
                  <a:pt x="12607" y="2318"/>
                  <a:pt x="12640" y="2383"/>
                </a:cubicBezTo>
                <a:cubicBezTo>
                  <a:pt x="12698" y="2501"/>
                  <a:pt x="12844" y="2498"/>
                  <a:pt x="12925" y="2376"/>
                </a:cubicBezTo>
                <a:cubicBezTo>
                  <a:pt x="12974" y="2302"/>
                  <a:pt x="12999" y="2295"/>
                  <a:pt x="13030" y="2347"/>
                </a:cubicBezTo>
                <a:cubicBezTo>
                  <a:pt x="13082" y="2434"/>
                  <a:pt x="13274" y="2435"/>
                  <a:pt x="13326" y="2349"/>
                </a:cubicBezTo>
                <a:cubicBezTo>
                  <a:pt x="13350" y="2309"/>
                  <a:pt x="13353" y="2248"/>
                  <a:pt x="13335" y="2190"/>
                </a:cubicBezTo>
                <a:cubicBezTo>
                  <a:pt x="13319" y="2139"/>
                  <a:pt x="13297" y="2051"/>
                  <a:pt x="13287" y="1998"/>
                </a:cubicBezTo>
                <a:cubicBezTo>
                  <a:pt x="13275" y="1933"/>
                  <a:pt x="13224" y="1894"/>
                  <a:pt x="13137" y="1882"/>
                </a:cubicBezTo>
                <a:cubicBezTo>
                  <a:pt x="13034" y="1868"/>
                  <a:pt x="13008" y="1842"/>
                  <a:pt x="13016" y="1762"/>
                </a:cubicBezTo>
                <a:cubicBezTo>
                  <a:pt x="13022" y="1701"/>
                  <a:pt x="13012" y="1669"/>
                  <a:pt x="12993" y="1665"/>
                </a:cubicBezTo>
                <a:close/>
                <a:moveTo>
                  <a:pt x="16117" y="1836"/>
                </a:moveTo>
                <a:cubicBezTo>
                  <a:pt x="16081" y="1836"/>
                  <a:pt x="16042" y="1876"/>
                  <a:pt x="16030" y="1926"/>
                </a:cubicBezTo>
                <a:cubicBezTo>
                  <a:pt x="16018" y="1979"/>
                  <a:pt x="15992" y="1999"/>
                  <a:pt x="15968" y="1974"/>
                </a:cubicBezTo>
                <a:cubicBezTo>
                  <a:pt x="15945" y="1950"/>
                  <a:pt x="15798" y="1923"/>
                  <a:pt x="15641" y="1914"/>
                </a:cubicBezTo>
                <a:cubicBezTo>
                  <a:pt x="15414" y="1901"/>
                  <a:pt x="15352" y="1915"/>
                  <a:pt x="15336" y="1984"/>
                </a:cubicBezTo>
                <a:cubicBezTo>
                  <a:pt x="15318" y="2060"/>
                  <a:pt x="15305" y="2059"/>
                  <a:pt x="15230" y="1977"/>
                </a:cubicBezTo>
                <a:cubicBezTo>
                  <a:pt x="15183" y="1926"/>
                  <a:pt x="15109" y="1892"/>
                  <a:pt x="15065" y="1902"/>
                </a:cubicBezTo>
                <a:cubicBezTo>
                  <a:pt x="14941" y="1932"/>
                  <a:pt x="14953" y="2236"/>
                  <a:pt x="15082" y="2354"/>
                </a:cubicBezTo>
                <a:cubicBezTo>
                  <a:pt x="15172" y="2436"/>
                  <a:pt x="15181" y="2435"/>
                  <a:pt x="15214" y="2339"/>
                </a:cubicBezTo>
                <a:cubicBezTo>
                  <a:pt x="15242" y="2259"/>
                  <a:pt x="15261" y="2250"/>
                  <a:pt x="15297" y="2299"/>
                </a:cubicBezTo>
                <a:cubicBezTo>
                  <a:pt x="15333" y="2349"/>
                  <a:pt x="15353" y="2335"/>
                  <a:pt x="15383" y="2243"/>
                </a:cubicBezTo>
                <a:cubicBezTo>
                  <a:pt x="15431" y="2091"/>
                  <a:pt x="15490" y="2092"/>
                  <a:pt x="15513" y="2241"/>
                </a:cubicBezTo>
                <a:cubicBezTo>
                  <a:pt x="15533" y="2369"/>
                  <a:pt x="15576" y="2392"/>
                  <a:pt x="15612" y="2294"/>
                </a:cubicBezTo>
                <a:cubicBezTo>
                  <a:pt x="15629" y="2249"/>
                  <a:pt x="15645" y="2249"/>
                  <a:pt x="15672" y="2294"/>
                </a:cubicBezTo>
                <a:cubicBezTo>
                  <a:pt x="15693" y="2329"/>
                  <a:pt x="15758" y="2357"/>
                  <a:pt x="15816" y="2357"/>
                </a:cubicBezTo>
                <a:cubicBezTo>
                  <a:pt x="15874" y="2358"/>
                  <a:pt x="15944" y="2381"/>
                  <a:pt x="15970" y="2409"/>
                </a:cubicBezTo>
                <a:cubicBezTo>
                  <a:pt x="15996" y="2436"/>
                  <a:pt x="16048" y="2444"/>
                  <a:pt x="16085" y="2427"/>
                </a:cubicBezTo>
                <a:cubicBezTo>
                  <a:pt x="16142" y="2403"/>
                  <a:pt x="16150" y="2365"/>
                  <a:pt x="16132" y="2207"/>
                </a:cubicBezTo>
                <a:cubicBezTo>
                  <a:pt x="16120" y="2099"/>
                  <a:pt x="16127" y="2002"/>
                  <a:pt x="16147" y="1981"/>
                </a:cubicBezTo>
                <a:cubicBezTo>
                  <a:pt x="16206" y="1920"/>
                  <a:pt x="16188" y="1836"/>
                  <a:pt x="16117" y="1836"/>
                </a:cubicBezTo>
                <a:close/>
                <a:moveTo>
                  <a:pt x="11720" y="1914"/>
                </a:moveTo>
                <a:cubicBezTo>
                  <a:pt x="11681" y="1920"/>
                  <a:pt x="11650" y="1936"/>
                  <a:pt x="11623" y="1965"/>
                </a:cubicBezTo>
                <a:cubicBezTo>
                  <a:pt x="11548" y="2045"/>
                  <a:pt x="11355" y="2049"/>
                  <a:pt x="11060" y="1979"/>
                </a:cubicBezTo>
                <a:cubicBezTo>
                  <a:pt x="10824" y="1923"/>
                  <a:pt x="10754" y="1936"/>
                  <a:pt x="10706" y="2045"/>
                </a:cubicBezTo>
                <a:cubicBezTo>
                  <a:pt x="10674" y="2120"/>
                  <a:pt x="10623" y="2146"/>
                  <a:pt x="10538" y="2134"/>
                </a:cubicBezTo>
                <a:cubicBezTo>
                  <a:pt x="10386" y="2112"/>
                  <a:pt x="10210" y="2173"/>
                  <a:pt x="10210" y="2248"/>
                </a:cubicBezTo>
                <a:cubicBezTo>
                  <a:pt x="10210" y="2282"/>
                  <a:pt x="10307" y="2299"/>
                  <a:pt x="10444" y="2291"/>
                </a:cubicBezTo>
                <a:lnTo>
                  <a:pt x="10679" y="2277"/>
                </a:lnTo>
                <a:lnTo>
                  <a:pt x="10689" y="2519"/>
                </a:lnTo>
                <a:cubicBezTo>
                  <a:pt x="10701" y="2787"/>
                  <a:pt x="10750" y="2837"/>
                  <a:pt x="10798" y="2628"/>
                </a:cubicBezTo>
                <a:cubicBezTo>
                  <a:pt x="10815" y="2554"/>
                  <a:pt x="10869" y="2448"/>
                  <a:pt x="10919" y="2393"/>
                </a:cubicBezTo>
                <a:cubicBezTo>
                  <a:pt x="10999" y="2306"/>
                  <a:pt x="11012" y="2304"/>
                  <a:pt x="11030" y="2383"/>
                </a:cubicBezTo>
                <a:cubicBezTo>
                  <a:pt x="11059" y="2509"/>
                  <a:pt x="11113" y="2495"/>
                  <a:pt x="11113" y="2361"/>
                </a:cubicBezTo>
                <a:cubicBezTo>
                  <a:pt x="11113" y="2187"/>
                  <a:pt x="11173" y="2163"/>
                  <a:pt x="11283" y="2294"/>
                </a:cubicBezTo>
                <a:cubicBezTo>
                  <a:pt x="11339" y="2360"/>
                  <a:pt x="11404" y="2414"/>
                  <a:pt x="11428" y="2414"/>
                </a:cubicBezTo>
                <a:cubicBezTo>
                  <a:pt x="11489" y="2414"/>
                  <a:pt x="11598" y="2589"/>
                  <a:pt x="11598" y="2685"/>
                </a:cubicBezTo>
                <a:cubicBezTo>
                  <a:pt x="11598" y="2832"/>
                  <a:pt x="11660" y="2762"/>
                  <a:pt x="11680" y="2591"/>
                </a:cubicBezTo>
                <a:cubicBezTo>
                  <a:pt x="11703" y="2397"/>
                  <a:pt x="11823" y="2259"/>
                  <a:pt x="11888" y="2349"/>
                </a:cubicBezTo>
                <a:cubicBezTo>
                  <a:pt x="11912" y="2382"/>
                  <a:pt x="12009" y="2389"/>
                  <a:pt x="12121" y="2366"/>
                </a:cubicBezTo>
                <a:cubicBezTo>
                  <a:pt x="12304" y="2329"/>
                  <a:pt x="12310" y="2320"/>
                  <a:pt x="12310" y="2153"/>
                </a:cubicBezTo>
                <a:cubicBezTo>
                  <a:pt x="12310" y="1989"/>
                  <a:pt x="12302" y="1979"/>
                  <a:pt x="12172" y="1976"/>
                </a:cubicBezTo>
                <a:cubicBezTo>
                  <a:pt x="12095" y="1973"/>
                  <a:pt x="11958" y="1952"/>
                  <a:pt x="11866" y="1928"/>
                </a:cubicBezTo>
                <a:cubicBezTo>
                  <a:pt x="11805" y="1912"/>
                  <a:pt x="11759" y="1908"/>
                  <a:pt x="11720" y="1914"/>
                </a:cubicBezTo>
                <a:close/>
                <a:moveTo>
                  <a:pt x="18838" y="2461"/>
                </a:moveTo>
                <a:cubicBezTo>
                  <a:pt x="18728" y="2468"/>
                  <a:pt x="18544" y="2537"/>
                  <a:pt x="18544" y="2591"/>
                </a:cubicBezTo>
                <a:cubicBezTo>
                  <a:pt x="18544" y="2614"/>
                  <a:pt x="18575" y="2646"/>
                  <a:pt x="18613" y="2662"/>
                </a:cubicBezTo>
                <a:cubicBezTo>
                  <a:pt x="18672" y="2688"/>
                  <a:pt x="18684" y="2748"/>
                  <a:pt x="18690" y="3061"/>
                </a:cubicBezTo>
                <a:lnTo>
                  <a:pt x="18697" y="3430"/>
                </a:lnTo>
                <a:lnTo>
                  <a:pt x="18709" y="3043"/>
                </a:lnTo>
                <a:cubicBezTo>
                  <a:pt x="18717" y="2791"/>
                  <a:pt x="18739" y="2631"/>
                  <a:pt x="18773" y="2584"/>
                </a:cubicBezTo>
                <a:cubicBezTo>
                  <a:pt x="18863" y="2460"/>
                  <a:pt x="18910" y="2613"/>
                  <a:pt x="18900" y="2997"/>
                </a:cubicBezTo>
                <a:cubicBezTo>
                  <a:pt x="18894" y="3199"/>
                  <a:pt x="18906" y="3341"/>
                  <a:pt x="18926" y="3341"/>
                </a:cubicBezTo>
                <a:cubicBezTo>
                  <a:pt x="18946" y="3341"/>
                  <a:pt x="18961" y="3303"/>
                  <a:pt x="18961" y="3257"/>
                </a:cubicBezTo>
                <a:cubicBezTo>
                  <a:pt x="18961" y="3110"/>
                  <a:pt x="19024" y="3102"/>
                  <a:pt x="19173" y="3228"/>
                </a:cubicBezTo>
                <a:lnTo>
                  <a:pt x="19318" y="3353"/>
                </a:lnTo>
                <a:lnTo>
                  <a:pt x="19398" y="3189"/>
                </a:lnTo>
                <a:lnTo>
                  <a:pt x="19478" y="3024"/>
                </a:lnTo>
                <a:lnTo>
                  <a:pt x="19520" y="3222"/>
                </a:lnTo>
                <a:cubicBezTo>
                  <a:pt x="19561" y="3414"/>
                  <a:pt x="19563" y="3417"/>
                  <a:pt x="19592" y="3286"/>
                </a:cubicBezTo>
                <a:lnTo>
                  <a:pt x="19623" y="3150"/>
                </a:lnTo>
                <a:lnTo>
                  <a:pt x="19701" y="3274"/>
                </a:lnTo>
                <a:cubicBezTo>
                  <a:pt x="19802" y="3432"/>
                  <a:pt x="19856" y="3433"/>
                  <a:pt x="19958" y="3273"/>
                </a:cubicBezTo>
                <a:lnTo>
                  <a:pt x="20041" y="3143"/>
                </a:lnTo>
                <a:lnTo>
                  <a:pt x="20060" y="3273"/>
                </a:lnTo>
                <a:cubicBezTo>
                  <a:pt x="20090" y="3460"/>
                  <a:pt x="20135" y="3428"/>
                  <a:pt x="20148" y="3211"/>
                </a:cubicBezTo>
                <a:cubicBezTo>
                  <a:pt x="20160" y="2995"/>
                  <a:pt x="20223" y="2958"/>
                  <a:pt x="20240" y="3157"/>
                </a:cubicBezTo>
                <a:cubicBezTo>
                  <a:pt x="20253" y="3314"/>
                  <a:pt x="20317" y="3369"/>
                  <a:pt x="20432" y="3320"/>
                </a:cubicBezTo>
                <a:cubicBezTo>
                  <a:pt x="20586" y="3256"/>
                  <a:pt x="20573" y="2841"/>
                  <a:pt x="20413" y="2698"/>
                </a:cubicBezTo>
                <a:cubicBezTo>
                  <a:pt x="20369" y="2659"/>
                  <a:pt x="20189" y="2622"/>
                  <a:pt x="20012" y="2615"/>
                </a:cubicBezTo>
                <a:cubicBezTo>
                  <a:pt x="19699" y="2602"/>
                  <a:pt x="19689" y="2606"/>
                  <a:pt x="19647" y="2748"/>
                </a:cubicBezTo>
                <a:cubicBezTo>
                  <a:pt x="19591" y="2937"/>
                  <a:pt x="19540" y="2923"/>
                  <a:pt x="19506" y="2705"/>
                </a:cubicBezTo>
                <a:cubicBezTo>
                  <a:pt x="19463" y="2427"/>
                  <a:pt x="19342" y="2508"/>
                  <a:pt x="19342" y="2816"/>
                </a:cubicBezTo>
                <a:cubicBezTo>
                  <a:pt x="19342" y="2940"/>
                  <a:pt x="19222" y="3135"/>
                  <a:pt x="19175" y="3087"/>
                </a:cubicBezTo>
                <a:cubicBezTo>
                  <a:pt x="19154" y="3065"/>
                  <a:pt x="19156" y="2986"/>
                  <a:pt x="19181" y="2872"/>
                </a:cubicBezTo>
                <a:cubicBezTo>
                  <a:pt x="19218" y="2711"/>
                  <a:pt x="19213" y="2683"/>
                  <a:pt x="19137" y="2581"/>
                </a:cubicBezTo>
                <a:cubicBezTo>
                  <a:pt x="19091" y="2518"/>
                  <a:pt x="19031" y="2483"/>
                  <a:pt x="19003" y="2501"/>
                </a:cubicBezTo>
                <a:cubicBezTo>
                  <a:pt x="18975" y="2518"/>
                  <a:pt x="18935" y="2508"/>
                  <a:pt x="18913" y="2478"/>
                </a:cubicBezTo>
                <a:cubicBezTo>
                  <a:pt x="18902" y="2464"/>
                  <a:pt x="18874" y="2459"/>
                  <a:pt x="18838" y="2461"/>
                </a:cubicBezTo>
                <a:close/>
                <a:moveTo>
                  <a:pt x="21152" y="2477"/>
                </a:moveTo>
                <a:cubicBezTo>
                  <a:pt x="21137" y="2472"/>
                  <a:pt x="21104" y="2520"/>
                  <a:pt x="21064" y="2623"/>
                </a:cubicBezTo>
                <a:lnTo>
                  <a:pt x="21003" y="2773"/>
                </a:lnTo>
                <a:lnTo>
                  <a:pt x="20920" y="2642"/>
                </a:lnTo>
                <a:cubicBezTo>
                  <a:pt x="20792" y="2441"/>
                  <a:pt x="20774" y="2564"/>
                  <a:pt x="20899" y="2780"/>
                </a:cubicBezTo>
                <a:cubicBezTo>
                  <a:pt x="20968" y="2899"/>
                  <a:pt x="21010" y="3030"/>
                  <a:pt x="21010" y="3128"/>
                </a:cubicBezTo>
                <a:cubicBezTo>
                  <a:pt x="21010" y="3214"/>
                  <a:pt x="21025" y="3285"/>
                  <a:pt x="21044" y="3285"/>
                </a:cubicBezTo>
                <a:cubicBezTo>
                  <a:pt x="21063" y="3285"/>
                  <a:pt x="21079" y="3179"/>
                  <a:pt x="21079" y="3049"/>
                </a:cubicBezTo>
                <a:cubicBezTo>
                  <a:pt x="21079" y="2920"/>
                  <a:pt x="21103" y="2738"/>
                  <a:pt x="21132" y="2644"/>
                </a:cubicBezTo>
                <a:cubicBezTo>
                  <a:pt x="21165" y="2538"/>
                  <a:pt x="21168" y="2481"/>
                  <a:pt x="21152" y="2477"/>
                </a:cubicBezTo>
                <a:close/>
                <a:moveTo>
                  <a:pt x="17626" y="2531"/>
                </a:moveTo>
                <a:cubicBezTo>
                  <a:pt x="17594" y="2531"/>
                  <a:pt x="17498" y="3118"/>
                  <a:pt x="17511" y="3239"/>
                </a:cubicBezTo>
                <a:cubicBezTo>
                  <a:pt x="17524" y="3365"/>
                  <a:pt x="17526" y="3365"/>
                  <a:pt x="17566" y="3208"/>
                </a:cubicBezTo>
                <a:cubicBezTo>
                  <a:pt x="17611" y="3027"/>
                  <a:pt x="17688" y="3024"/>
                  <a:pt x="17704" y="3205"/>
                </a:cubicBezTo>
                <a:cubicBezTo>
                  <a:pt x="17711" y="3287"/>
                  <a:pt x="17755" y="3337"/>
                  <a:pt x="17860" y="3377"/>
                </a:cubicBezTo>
                <a:cubicBezTo>
                  <a:pt x="18007" y="3433"/>
                  <a:pt x="18078" y="3422"/>
                  <a:pt x="18148" y="3332"/>
                </a:cubicBezTo>
                <a:cubicBezTo>
                  <a:pt x="18169" y="3305"/>
                  <a:pt x="18234" y="3299"/>
                  <a:pt x="18292" y="3319"/>
                </a:cubicBezTo>
                <a:cubicBezTo>
                  <a:pt x="18403" y="3356"/>
                  <a:pt x="18544" y="3265"/>
                  <a:pt x="18544" y="3157"/>
                </a:cubicBezTo>
                <a:cubicBezTo>
                  <a:pt x="18544" y="3121"/>
                  <a:pt x="18486" y="3007"/>
                  <a:pt x="18414" y="2901"/>
                </a:cubicBezTo>
                <a:cubicBezTo>
                  <a:pt x="18289" y="2715"/>
                  <a:pt x="18286" y="2705"/>
                  <a:pt x="18361" y="2669"/>
                </a:cubicBezTo>
                <a:cubicBezTo>
                  <a:pt x="18448" y="2628"/>
                  <a:pt x="18469" y="2531"/>
                  <a:pt x="18391" y="2531"/>
                </a:cubicBezTo>
                <a:cubicBezTo>
                  <a:pt x="18205" y="2531"/>
                  <a:pt x="18183" y="2738"/>
                  <a:pt x="18343" y="2988"/>
                </a:cubicBezTo>
                <a:cubicBezTo>
                  <a:pt x="18436" y="3133"/>
                  <a:pt x="18445" y="3168"/>
                  <a:pt x="18398" y="3198"/>
                </a:cubicBezTo>
                <a:cubicBezTo>
                  <a:pt x="18285" y="3270"/>
                  <a:pt x="18153" y="3035"/>
                  <a:pt x="18078" y="2628"/>
                </a:cubicBezTo>
                <a:cubicBezTo>
                  <a:pt x="18048" y="2466"/>
                  <a:pt x="17876" y="2520"/>
                  <a:pt x="17850" y="2700"/>
                </a:cubicBezTo>
                <a:cubicBezTo>
                  <a:pt x="17821" y="2907"/>
                  <a:pt x="17757" y="2910"/>
                  <a:pt x="17694" y="2709"/>
                </a:cubicBezTo>
                <a:cubicBezTo>
                  <a:pt x="17664" y="2611"/>
                  <a:pt x="17634" y="2531"/>
                  <a:pt x="17626" y="2531"/>
                </a:cubicBezTo>
                <a:close/>
                <a:moveTo>
                  <a:pt x="12632" y="2613"/>
                </a:moveTo>
                <a:cubicBezTo>
                  <a:pt x="12629" y="2599"/>
                  <a:pt x="12617" y="2621"/>
                  <a:pt x="12598" y="2669"/>
                </a:cubicBezTo>
                <a:cubicBezTo>
                  <a:pt x="12573" y="2729"/>
                  <a:pt x="12516" y="2856"/>
                  <a:pt x="12469" y="2951"/>
                </a:cubicBezTo>
                <a:cubicBezTo>
                  <a:pt x="12394" y="3104"/>
                  <a:pt x="12380" y="3113"/>
                  <a:pt x="12344" y="3031"/>
                </a:cubicBezTo>
                <a:cubicBezTo>
                  <a:pt x="12284" y="2894"/>
                  <a:pt x="12248" y="2915"/>
                  <a:pt x="12266" y="3077"/>
                </a:cubicBezTo>
                <a:cubicBezTo>
                  <a:pt x="12278" y="3182"/>
                  <a:pt x="12258" y="3248"/>
                  <a:pt x="12185" y="3337"/>
                </a:cubicBezTo>
                <a:cubicBezTo>
                  <a:pt x="12063" y="3488"/>
                  <a:pt x="12027" y="3489"/>
                  <a:pt x="11979" y="3337"/>
                </a:cubicBezTo>
                <a:cubicBezTo>
                  <a:pt x="11948" y="3241"/>
                  <a:pt x="11953" y="3195"/>
                  <a:pt x="12000" y="3107"/>
                </a:cubicBezTo>
                <a:cubicBezTo>
                  <a:pt x="12033" y="3047"/>
                  <a:pt x="12073" y="3010"/>
                  <a:pt x="12088" y="3026"/>
                </a:cubicBezTo>
                <a:cubicBezTo>
                  <a:pt x="12103" y="3041"/>
                  <a:pt x="12125" y="3026"/>
                  <a:pt x="12138" y="2991"/>
                </a:cubicBezTo>
                <a:cubicBezTo>
                  <a:pt x="12153" y="2950"/>
                  <a:pt x="12122" y="2935"/>
                  <a:pt x="12045" y="2947"/>
                </a:cubicBezTo>
                <a:cubicBezTo>
                  <a:pt x="11937" y="2964"/>
                  <a:pt x="11928" y="2981"/>
                  <a:pt x="11918" y="3194"/>
                </a:cubicBezTo>
                <a:cubicBezTo>
                  <a:pt x="11909" y="3362"/>
                  <a:pt x="11923" y="3445"/>
                  <a:pt x="11968" y="3499"/>
                </a:cubicBezTo>
                <a:cubicBezTo>
                  <a:pt x="12046" y="3595"/>
                  <a:pt x="12090" y="3594"/>
                  <a:pt x="12174" y="3493"/>
                </a:cubicBezTo>
                <a:cubicBezTo>
                  <a:pt x="12223" y="3432"/>
                  <a:pt x="12254" y="3427"/>
                  <a:pt x="12288" y="3474"/>
                </a:cubicBezTo>
                <a:cubicBezTo>
                  <a:pt x="12322" y="3521"/>
                  <a:pt x="12341" y="3519"/>
                  <a:pt x="12361" y="3464"/>
                </a:cubicBezTo>
                <a:cubicBezTo>
                  <a:pt x="12403" y="3352"/>
                  <a:pt x="12743" y="3346"/>
                  <a:pt x="12780" y="3457"/>
                </a:cubicBezTo>
                <a:cubicBezTo>
                  <a:pt x="12804" y="3527"/>
                  <a:pt x="12817" y="3511"/>
                  <a:pt x="12848" y="3377"/>
                </a:cubicBezTo>
                <a:lnTo>
                  <a:pt x="12885" y="3210"/>
                </a:lnTo>
                <a:lnTo>
                  <a:pt x="12965" y="3334"/>
                </a:lnTo>
                <a:cubicBezTo>
                  <a:pt x="13009" y="3402"/>
                  <a:pt x="13064" y="3459"/>
                  <a:pt x="13086" y="3459"/>
                </a:cubicBezTo>
                <a:cubicBezTo>
                  <a:pt x="13132" y="3459"/>
                  <a:pt x="13134" y="3185"/>
                  <a:pt x="13091" y="2908"/>
                </a:cubicBezTo>
                <a:lnTo>
                  <a:pt x="13066" y="2734"/>
                </a:lnTo>
                <a:lnTo>
                  <a:pt x="13062" y="2942"/>
                </a:lnTo>
                <a:cubicBezTo>
                  <a:pt x="13056" y="3236"/>
                  <a:pt x="13025" y="3254"/>
                  <a:pt x="12895" y="3043"/>
                </a:cubicBezTo>
                <a:cubicBezTo>
                  <a:pt x="12792" y="2877"/>
                  <a:pt x="12779" y="2868"/>
                  <a:pt x="12779" y="2973"/>
                </a:cubicBezTo>
                <a:cubicBezTo>
                  <a:pt x="12779" y="3146"/>
                  <a:pt x="12741" y="3181"/>
                  <a:pt x="12669" y="3072"/>
                </a:cubicBezTo>
                <a:cubicBezTo>
                  <a:pt x="12621" y="2999"/>
                  <a:pt x="12610" y="2924"/>
                  <a:pt x="12624" y="2768"/>
                </a:cubicBezTo>
                <a:cubicBezTo>
                  <a:pt x="12633" y="2677"/>
                  <a:pt x="12636" y="2627"/>
                  <a:pt x="12632" y="2613"/>
                </a:cubicBezTo>
                <a:close/>
                <a:moveTo>
                  <a:pt x="16146" y="2668"/>
                </a:moveTo>
                <a:cubicBezTo>
                  <a:pt x="16128" y="2664"/>
                  <a:pt x="16102" y="2666"/>
                  <a:pt x="16070" y="2678"/>
                </a:cubicBezTo>
                <a:cubicBezTo>
                  <a:pt x="15866" y="2750"/>
                  <a:pt x="15848" y="2829"/>
                  <a:pt x="15927" y="3298"/>
                </a:cubicBezTo>
                <a:cubicBezTo>
                  <a:pt x="15950" y="3436"/>
                  <a:pt x="16102" y="3430"/>
                  <a:pt x="16146" y="3290"/>
                </a:cubicBezTo>
                <a:cubicBezTo>
                  <a:pt x="16174" y="3204"/>
                  <a:pt x="16168" y="3172"/>
                  <a:pt x="16124" y="3143"/>
                </a:cubicBezTo>
                <a:cubicBezTo>
                  <a:pt x="16081" y="3116"/>
                  <a:pt x="16077" y="3090"/>
                  <a:pt x="16107" y="3041"/>
                </a:cubicBezTo>
                <a:cubicBezTo>
                  <a:pt x="16136" y="2992"/>
                  <a:pt x="16131" y="2956"/>
                  <a:pt x="16086" y="2899"/>
                </a:cubicBezTo>
                <a:cubicBezTo>
                  <a:pt x="16031" y="2829"/>
                  <a:pt x="16032" y="2819"/>
                  <a:pt x="16105" y="2785"/>
                </a:cubicBezTo>
                <a:cubicBezTo>
                  <a:pt x="16197" y="2742"/>
                  <a:pt x="16203" y="2678"/>
                  <a:pt x="16146" y="2668"/>
                </a:cubicBezTo>
                <a:close/>
                <a:moveTo>
                  <a:pt x="13684" y="2674"/>
                </a:moveTo>
                <a:cubicBezTo>
                  <a:pt x="13604" y="2660"/>
                  <a:pt x="13539" y="2730"/>
                  <a:pt x="13557" y="2843"/>
                </a:cubicBezTo>
                <a:cubicBezTo>
                  <a:pt x="13568" y="2911"/>
                  <a:pt x="13580" y="3083"/>
                  <a:pt x="13583" y="3227"/>
                </a:cubicBezTo>
                <a:cubicBezTo>
                  <a:pt x="13587" y="3406"/>
                  <a:pt x="13593" y="3435"/>
                  <a:pt x="13603" y="3324"/>
                </a:cubicBezTo>
                <a:cubicBezTo>
                  <a:pt x="13613" y="3216"/>
                  <a:pt x="13648" y="3144"/>
                  <a:pt x="13705" y="3107"/>
                </a:cubicBezTo>
                <a:cubicBezTo>
                  <a:pt x="13819" y="3035"/>
                  <a:pt x="13856" y="3079"/>
                  <a:pt x="13856" y="3288"/>
                </a:cubicBezTo>
                <a:cubicBezTo>
                  <a:pt x="13856" y="3422"/>
                  <a:pt x="13871" y="3459"/>
                  <a:pt x="13928" y="3459"/>
                </a:cubicBezTo>
                <a:cubicBezTo>
                  <a:pt x="13967" y="3459"/>
                  <a:pt x="14030" y="3431"/>
                  <a:pt x="14068" y="3397"/>
                </a:cubicBezTo>
                <a:cubicBezTo>
                  <a:pt x="14118" y="3353"/>
                  <a:pt x="14152" y="3352"/>
                  <a:pt x="14184" y="3397"/>
                </a:cubicBezTo>
                <a:cubicBezTo>
                  <a:pt x="14219" y="3446"/>
                  <a:pt x="14235" y="3430"/>
                  <a:pt x="14252" y="3329"/>
                </a:cubicBezTo>
                <a:cubicBezTo>
                  <a:pt x="14274" y="3198"/>
                  <a:pt x="14275" y="3196"/>
                  <a:pt x="14334" y="3312"/>
                </a:cubicBezTo>
                <a:cubicBezTo>
                  <a:pt x="14378" y="3396"/>
                  <a:pt x="14443" y="3433"/>
                  <a:pt x="14575" y="3441"/>
                </a:cubicBezTo>
                <a:cubicBezTo>
                  <a:pt x="14675" y="3448"/>
                  <a:pt x="14765" y="3429"/>
                  <a:pt x="14776" y="3401"/>
                </a:cubicBezTo>
                <a:cubicBezTo>
                  <a:pt x="14786" y="3372"/>
                  <a:pt x="14768" y="3255"/>
                  <a:pt x="14734" y="3138"/>
                </a:cubicBezTo>
                <a:cubicBezTo>
                  <a:pt x="14677" y="2937"/>
                  <a:pt x="14677" y="2921"/>
                  <a:pt x="14734" y="2852"/>
                </a:cubicBezTo>
                <a:cubicBezTo>
                  <a:pt x="14818" y="2749"/>
                  <a:pt x="14809" y="2705"/>
                  <a:pt x="14704" y="2705"/>
                </a:cubicBezTo>
                <a:cubicBezTo>
                  <a:pt x="14607" y="2705"/>
                  <a:pt x="14609" y="2675"/>
                  <a:pt x="14661" y="3198"/>
                </a:cubicBezTo>
                <a:cubicBezTo>
                  <a:pt x="14670" y="3288"/>
                  <a:pt x="14653" y="3312"/>
                  <a:pt x="14585" y="3312"/>
                </a:cubicBezTo>
                <a:cubicBezTo>
                  <a:pt x="14506" y="3312"/>
                  <a:pt x="14497" y="3288"/>
                  <a:pt x="14487" y="3037"/>
                </a:cubicBezTo>
                <a:cubicBezTo>
                  <a:pt x="14477" y="2758"/>
                  <a:pt x="14412" y="2644"/>
                  <a:pt x="14412" y="2905"/>
                </a:cubicBezTo>
                <a:cubicBezTo>
                  <a:pt x="14412" y="3118"/>
                  <a:pt x="14352" y="3136"/>
                  <a:pt x="14292" y="2942"/>
                </a:cubicBezTo>
                <a:cubicBezTo>
                  <a:pt x="14241" y="2780"/>
                  <a:pt x="14227" y="2769"/>
                  <a:pt x="14039" y="2777"/>
                </a:cubicBezTo>
                <a:cubicBezTo>
                  <a:pt x="13929" y="2781"/>
                  <a:pt x="13806" y="2755"/>
                  <a:pt x="13766" y="2719"/>
                </a:cubicBezTo>
                <a:cubicBezTo>
                  <a:pt x="13739" y="2694"/>
                  <a:pt x="13710" y="2679"/>
                  <a:pt x="13684" y="2674"/>
                </a:cubicBezTo>
                <a:close/>
                <a:moveTo>
                  <a:pt x="16788" y="2705"/>
                </a:moveTo>
                <a:cubicBezTo>
                  <a:pt x="16538" y="2705"/>
                  <a:pt x="16530" y="2709"/>
                  <a:pt x="16530" y="2847"/>
                </a:cubicBezTo>
                <a:cubicBezTo>
                  <a:pt x="16530" y="3051"/>
                  <a:pt x="16476" y="3075"/>
                  <a:pt x="16397" y="2908"/>
                </a:cubicBezTo>
                <a:cubicBezTo>
                  <a:pt x="16321" y="2746"/>
                  <a:pt x="16233" y="2709"/>
                  <a:pt x="16266" y="2853"/>
                </a:cubicBezTo>
                <a:cubicBezTo>
                  <a:pt x="16277" y="2904"/>
                  <a:pt x="16287" y="3047"/>
                  <a:pt x="16287" y="3172"/>
                </a:cubicBezTo>
                <a:cubicBezTo>
                  <a:pt x="16287" y="3297"/>
                  <a:pt x="16303" y="3401"/>
                  <a:pt x="16322" y="3401"/>
                </a:cubicBezTo>
                <a:cubicBezTo>
                  <a:pt x="16341" y="3401"/>
                  <a:pt x="16357" y="3350"/>
                  <a:pt x="16357" y="3288"/>
                </a:cubicBezTo>
                <a:cubicBezTo>
                  <a:pt x="16357" y="3111"/>
                  <a:pt x="16409" y="3101"/>
                  <a:pt x="16499" y="3262"/>
                </a:cubicBezTo>
                <a:lnTo>
                  <a:pt x="16582" y="3411"/>
                </a:lnTo>
                <a:lnTo>
                  <a:pt x="16599" y="3143"/>
                </a:lnTo>
                <a:cubicBezTo>
                  <a:pt x="16620" y="2824"/>
                  <a:pt x="16682" y="2766"/>
                  <a:pt x="16696" y="3053"/>
                </a:cubicBezTo>
                <a:cubicBezTo>
                  <a:pt x="16713" y="3398"/>
                  <a:pt x="16751" y="3447"/>
                  <a:pt x="16772" y="3152"/>
                </a:cubicBezTo>
                <a:cubicBezTo>
                  <a:pt x="16796" y="2804"/>
                  <a:pt x="16856" y="2769"/>
                  <a:pt x="16870" y="3095"/>
                </a:cubicBezTo>
                <a:cubicBezTo>
                  <a:pt x="16880" y="3311"/>
                  <a:pt x="16891" y="3341"/>
                  <a:pt x="16963" y="3341"/>
                </a:cubicBezTo>
                <a:cubicBezTo>
                  <a:pt x="17131" y="3341"/>
                  <a:pt x="17219" y="2993"/>
                  <a:pt x="17101" y="2795"/>
                </a:cubicBezTo>
                <a:cubicBezTo>
                  <a:pt x="17061" y="2729"/>
                  <a:pt x="16976" y="2705"/>
                  <a:pt x="16788" y="2705"/>
                </a:cubicBezTo>
                <a:close/>
                <a:moveTo>
                  <a:pt x="15569" y="2707"/>
                </a:moveTo>
                <a:cubicBezTo>
                  <a:pt x="15562" y="2692"/>
                  <a:pt x="15519" y="2756"/>
                  <a:pt x="15474" y="2848"/>
                </a:cubicBezTo>
                <a:lnTo>
                  <a:pt x="15394" y="3017"/>
                </a:lnTo>
                <a:lnTo>
                  <a:pt x="15353" y="2889"/>
                </a:lnTo>
                <a:cubicBezTo>
                  <a:pt x="15303" y="2733"/>
                  <a:pt x="15245" y="2723"/>
                  <a:pt x="15245" y="2870"/>
                </a:cubicBezTo>
                <a:cubicBezTo>
                  <a:pt x="15245" y="2930"/>
                  <a:pt x="15223" y="3010"/>
                  <a:pt x="15196" y="3048"/>
                </a:cubicBezTo>
                <a:cubicBezTo>
                  <a:pt x="15145" y="3119"/>
                  <a:pt x="15131" y="3101"/>
                  <a:pt x="15054" y="2853"/>
                </a:cubicBezTo>
                <a:cubicBezTo>
                  <a:pt x="14992" y="2655"/>
                  <a:pt x="14951" y="2699"/>
                  <a:pt x="14894" y="3022"/>
                </a:cubicBezTo>
                <a:cubicBezTo>
                  <a:pt x="14831" y="3378"/>
                  <a:pt x="14843" y="3447"/>
                  <a:pt x="14942" y="3298"/>
                </a:cubicBezTo>
                <a:cubicBezTo>
                  <a:pt x="15007" y="3201"/>
                  <a:pt x="15012" y="3202"/>
                  <a:pt x="15062" y="3327"/>
                </a:cubicBezTo>
                <a:cubicBezTo>
                  <a:pt x="15130" y="3495"/>
                  <a:pt x="15160" y="3492"/>
                  <a:pt x="15265" y="3302"/>
                </a:cubicBezTo>
                <a:cubicBezTo>
                  <a:pt x="15352" y="3147"/>
                  <a:pt x="15353" y="3146"/>
                  <a:pt x="15372" y="3273"/>
                </a:cubicBezTo>
                <a:cubicBezTo>
                  <a:pt x="15397" y="3426"/>
                  <a:pt x="15415" y="3431"/>
                  <a:pt x="15473" y="3298"/>
                </a:cubicBezTo>
                <a:cubicBezTo>
                  <a:pt x="15514" y="3205"/>
                  <a:pt x="15520" y="3210"/>
                  <a:pt x="15554" y="3356"/>
                </a:cubicBezTo>
                <a:cubicBezTo>
                  <a:pt x="15574" y="3444"/>
                  <a:pt x="15599" y="3516"/>
                  <a:pt x="15608" y="3516"/>
                </a:cubicBezTo>
                <a:cubicBezTo>
                  <a:pt x="15627" y="3516"/>
                  <a:pt x="15591" y="2747"/>
                  <a:pt x="15569" y="2707"/>
                </a:cubicBezTo>
                <a:close/>
                <a:moveTo>
                  <a:pt x="15729" y="2763"/>
                </a:moveTo>
                <a:cubicBezTo>
                  <a:pt x="15696" y="2763"/>
                  <a:pt x="15708" y="3016"/>
                  <a:pt x="15754" y="3298"/>
                </a:cubicBezTo>
                <a:cubicBezTo>
                  <a:pt x="15789" y="3509"/>
                  <a:pt x="15825" y="3389"/>
                  <a:pt x="15798" y="3153"/>
                </a:cubicBezTo>
                <a:cubicBezTo>
                  <a:pt x="15782" y="3018"/>
                  <a:pt x="15769" y="2875"/>
                  <a:pt x="15768" y="2835"/>
                </a:cubicBezTo>
                <a:cubicBezTo>
                  <a:pt x="15767" y="2795"/>
                  <a:pt x="15749" y="2763"/>
                  <a:pt x="15729" y="2763"/>
                </a:cubicBezTo>
                <a:close/>
                <a:moveTo>
                  <a:pt x="13260" y="2925"/>
                </a:moveTo>
                <a:cubicBezTo>
                  <a:pt x="13244" y="2934"/>
                  <a:pt x="13239" y="3007"/>
                  <a:pt x="13253" y="3097"/>
                </a:cubicBezTo>
                <a:cubicBezTo>
                  <a:pt x="13265" y="3167"/>
                  <a:pt x="13288" y="3227"/>
                  <a:pt x="13307" y="3227"/>
                </a:cubicBezTo>
                <a:cubicBezTo>
                  <a:pt x="13335" y="3227"/>
                  <a:pt x="13314" y="3007"/>
                  <a:pt x="13279" y="2942"/>
                </a:cubicBezTo>
                <a:cubicBezTo>
                  <a:pt x="13272" y="2929"/>
                  <a:pt x="13265" y="2922"/>
                  <a:pt x="13260" y="2925"/>
                </a:cubicBezTo>
                <a:close/>
                <a:moveTo>
                  <a:pt x="11812" y="2945"/>
                </a:moveTo>
                <a:cubicBezTo>
                  <a:pt x="11798" y="2935"/>
                  <a:pt x="11775" y="2994"/>
                  <a:pt x="11744" y="3124"/>
                </a:cubicBezTo>
                <a:lnTo>
                  <a:pt x="11699" y="3312"/>
                </a:lnTo>
                <a:lnTo>
                  <a:pt x="11622" y="3153"/>
                </a:lnTo>
                <a:cubicBezTo>
                  <a:pt x="11565" y="3038"/>
                  <a:pt x="11533" y="3010"/>
                  <a:pt x="11506" y="3056"/>
                </a:cubicBezTo>
                <a:cubicBezTo>
                  <a:pt x="11478" y="3102"/>
                  <a:pt x="11461" y="3102"/>
                  <a:pt x="11444" y="3056"/>
                </a:cubicBezTo>
                <a:cubicBezTo>
                  <a:pt x="11401" y="2939"/>
                  <a:pt x="11361" y="2993"/>
                  <a:pt x="11350" y="3182"/>
                </a:cubicBezTo>
                <a:cubicBezTo>
                  <a:pt x="11337" y="3399"/>
                  <a:pt x="11275" y="3437"/>
                  <a:pt x="11258" y="3237"/>
                </a:cubicBezTo>
                <a:cubicBezTo>
                  <a:pt x="11250" y="3144"/>
                  <a:pt x="11230" y="3111"/>
                  <a:pt x="11194" y="3135"/>
                </a:cubicBezTo>
                <a:cubicBezTo>
                  <a:pt x="11160" y="3156"/>
                  <a:pt x="11134" y="3127"/>
                  <a:pt x="11122" y="3051"/>
                </a:cubicBezTo>
                <a:cubicBezTo>
                  <a:pt x="11107" y="2951"/>
                  <a:pt x="11086" y="2939"/>
                  <a:pt x="10978" y="2971"/>
                </a:cubicBezTo>
                <a:cubicBezTo>
                  <a:pt x="10909" y="2992"/>
                  <a:pt x="10848" y="3016"/>
                  <a:pt x="10842" y="3024"/>
                </a:cubicBezTo>
                <a:cubicBezTo>
                  <a:pt x="10820" y="3055"/>
                  <a:pt x="10821" y="3513"/>
                  <a:pt x="10844" y="3551"/>
                </a:cubicBezTo>
                <a:cubicBezTo>
                  <a:pt x="10857" y="3572"/>
                  <a:pt x="10896" y="3536"/>
                  <a:pt x="10930" y="3469"/>
                </a:cubicBezTo>
                <a:cubicBezTo>
                  <a:pt x="10963" y="3402"/>
                  <a:pt x="11035" y="3329"/>
                  <a:pt x="11088" y="3309"/>
                </a:cubicBezTo>
                <a:cubicBezTo>
                  <a:pt x="11172" y="3275"/>
                  <a:pt x="11188" y="3293"/>
                  <a:pt x="11221" y="3452"/>
                </a:cubicBezTo>
                <a:cubicBezTo>
                  <a:pt x="11267" y="3670"/>
                  <a:pt x="11346" y="3686"/>
                  <a:pt x="11391" y="3484"/>
                </a:cubicBezTo>
                <a:cubicBezTo>
                  <a:pt x="11426" y="3334"/>
                  <a:pt x="11494" y="3336"/>
                  <a:pt x="11494" y="3489"/>
                </a:cubicBezTo>
                <a:cubicBezTo>
                  <a:pt x="11494" y="3620"/>
                  <a:pt x="11554" y="3589"/>
                  <a:pt x="11576" y="3447"/>
                </a:cubicBezTo>
                <a:lnTo>
                  <a:pt x="11596" y="3317"/>
                </a:lnTo>
                <a:lnTo>
                  <a:pt x="11683" y="3453"/>
                </a:lnTo>
                <a:cubicBezTo>
                  <a:pt x="11781" y="3607"/>
                  <a:pt x="11791" y="3590"/>
                  <a:pt x="11819" y="3182"/>
                </a:cubicBezTo>
                <a:cubicBezTo>
                  <a:pt x="11829" y="3036"/>
                  <a:pt x="11825" y="2956"/>
                  <a:pt x="11812" y="2945"/>
                </a:cubicBezTo>
                <a:close/>
                <a:moveTo>
                  <a:pt x="10427" y="3169"/>
                </a:moveTo>
                <a:cubicBezTo>
                  <a:pt x="10305" y="3168"/>
                  <a:pt x="10210" y="3194"/>
                  <a:pt x="10210" y="3227"/>
                </a:cubicBezTo>
                <a:cubicBezTo>
                  <a:pt x="10210" y="3301"/>
                  <a:pt x="10523" y="3301"/>
                  <a:pt x="10592" y="3227"/>
                </a:cubicBezTo>
                <a:cubicBezTo>
                  <a:pt x="10629" y="3187"/>
                  <a:pt x="10580" y="3169"/>
                  <a:pt x="10427" y="3169"/>
                </a:cubicBezTo>
                <a:close/>
                <a:moveTo>
                  <a:pt x="16860" y="3573"/>
                </a:moveTo>
                <a:cubicBezTo>
                  <a:pt x="16842" y="3564"/>
                  <a:pt x="16800" y="3638"/>
                  <a:pt x="16772" y="3762"/>
                </a:cubicBezTo>
                <a:cubicBezTo>
                  <a:pt x="16724" y="3971"/>
                  <a:pt x="16723" y="3978"/>
                  <a:pt x="16754" y="4284"/>
                </a:cubicBezTo>
                <a:cubicBezTo>
                  <a:pt x="16784" y="4578"/>
                  <a:pt x="16831" y="4559"/>
                  <a:pt x="16828" y="4255"/>
                </a:cubicBezTo>
                <a:cubicBezTo>
                  <a:pt x="16825" y="4029"/>
                  <a:pt x="16833" y="4009"/>
                  <a:pt x="16912" y="4009"/>
                </a:cubicBezTo>
                <a:cubicBezTo>
                  <a:pt x="16991" y="4009"/>
                  <a:pt x="16999" y="4033"/>
                  <a:pt x="17009" y="4290"/>
                </a:cubicBezTo>
                <a:cubicBezTo>
                  <a:pt x="17022" y="4632"/>
                  <a:pt x="17045" y="4621"/>
                  <a:pt x="17055" y="4268"/>
                </a:cubicBezTo>
                <a:cubicBezTo>
                  <a:pt x="17068" y="3815"/>
                  <a:pt x="17190" y="3727"/>
                  <a:pt x="17191" y="4171"/>
                </a:cubicBezTo>
                <a:cubicBezTo>
                  <a:pt x="17191" y="4305"/>
                  <a:pt x="17206" y="4454"/>
                  <a:pt x="17224" y="4502"/>
                </a:cubicBezTo>
                <a:cubicBezTo>
                  <a:pt x="17248" y="4563"/>
                  <a:pt x="17259" y="4471"/>
                  <a:pt x="17259" y="4197"/>
                </a:cubicBezTo>
                <a:cubicBezTo>
                  <a:pt x="17259" y="3981"/>
                  <a:pt x="17248" y="3803"/>
                  <a:pt x="17233" y="3799"/>
                </a:cubicBezTo>
                <a:cubicBezTo>
                  <a:pt x="17074" y="3759"/>
                  <a:pt x="16995" y="3763"/>
                  <a:pt x="16958" y="3813"/>
                </a:cubicBezTo>
                <a:cubicBezTo>
                  <a:pt x="16897" y="3898"/>
                  <a:pt x="16835" y="3818"/>
                  <a:pt x="16860" y="3685"/>
                </a:cubicBezTo>
                <a:cubicBezTo>
                  <a:pt x="16874" y="3614"/>
                  <a:pt x="16871" y="3578"/>
                  <a:pt x="16860" y="3573"/>
                </a:cubicBezTo>
                <a:close/>
                <a:moveTo>
                  <a:pt x="14416" y="3646"/>
                </a:moveTo>
                <a:cubicBezTo>
                  <a:pt x="14412" y="3644"/>
                  <a:pt x="14407" y="3644"/>
                  <a:pt x="14401" y="3648"/>
                </a:cubicBezTo>
                <a:cubicBezTo>
                  <a:pt x="14378" y="3660"/>
                  <a:pt x="14355" y="3714"/>
                  <a:pt x="14349" y="3767"/>
                </a:cubicBezTo>
                <a:cubicBezTo>
                  <a:pt x="14332" y="3907"/>
                  <a:pt x="14400" y="3887"/>
                  <a:pt x="14422" y="3745"/>
                </a:cubicBezTo>
                <a:cubicBezTo>
                  <a:pt x="14431" y="3688"/>
                  <a:pt x="14429" y="3653"/>
                  <a:pt x="14416" y="3646"/>
                </a:cubicBezTo>
                <a:close/>
                <a:moveTo>
                  <a:pt x="15556" y="3748"/>
                </a:moveTo>
                <a:cubicBezTo>
                  <a:pt x="15424" y="3748"/>
                  <a:pt x="15419" y="3901"/>
                  <a:pt x="15544" y="4149"/>
                </a:cubicBezTo>
                <a:cubicBezTo>
                  <a:pt x="15684" y="4427"/>
                  <a:pt x="15613" y="4578"/>
                  <a:pt x="15403" y="4445"/>
                </a:cubicBezTo>
                <a:cubicBezTo>
                  <a:pt x="15326" y="4396"/>
                  <a:pt x="15314" y="4353"/>
                  <a:pt x="15314" y="4125"/>
                </a:cubicBezTo>
                <a:cubicBezTo>
                  <a:pt x="15314" y="3981"/>
                  <a:pt x="15299" y="3864"/>
                  <a:pt x="15280" y="3864"/>
                </a:cubicBezTo>
                <a:cubicBezTo>
                  <a:pt x="15261" y="3864"/>
                  <a:pt x="15245" y="3994"/>
                  <a:pt x="15245" y="4152"/>
                </a:cubicBezTo>
                <a:cubicBezTo>
                  <a:pt x="15245" y="4407"/>
                  <a:pt x="15256" y="4449"/>
                  <a:pt x="15341" y="4526"/>
                </a:cubicBezTo>
                <a:cubicBezTo>
                  <a:pt x="15465" y="4638"/>
                  <a:pt x="15558" y="4639"/>
                  <a:pt x="15654" y="4527"/>
                </a:cubicBezTo>
                <a:cubicBezTo>
                  <a:pt x="15754" y="4410"/>
                  <a:pt x="15751" y="4371"/>
                  <a:pt x="15627" y="4135"/>
                </a:cubicBezTo>
                <a:cubicBezTo>
                  <a:pt x="15520" y="3932"/>
                  <a:pt x="15522" y="3864"/>
                  <a:pt x="15635" y="3864"/>
                </a:cubicBezTo>
                <a:cubicBezTo>
                  <a:pt x="15671" y="3864"/>
                  <a:pt x="15691" y="3836"/>
                  <a:pt x="15679" y="3805"/>
                </a:cubicBezTo>
                <a:cubicBezTo>
                  <a:pt x="15668" y="3773"/>
                  <a:pt x="15612" y="3748"/>
                  <a:pt x="15556" y="3748"/>
                </a:cubicBezTo>
                <a:close/>
                <a:moveTo>
                  <a:pt x="15132" y="3805"/>
                </a:moveTo>
                <a:cubicBezTo>
                  <a:pt x="14977" y="3805"/>
                  <a:pt x="14920" y="3957"/>
                  <a:pt x="15022" y="4098"/>
                </a:cubicBezTo>
                <a:cubicBezTo>
                  <a:pt x="15082" y="4181"/>
                  <a:pt x="15076" y="4451"/>
                  <a:pt x="15015" y="4485"/>
                </a:cubicBezTo>
                <a:cubicBezTo>
                  <a:pt x="14964" y="4512"/>
                  <a:pt x="14828" y="4150"/>
                  <a:pt x="14828" y="3987"/>
                </a:cubicBezTo>
                <a:cubicBezTo>
                  <a:pt x="14828" y="3919"/>
                  <a:pt x="14816" y="3864"/>
                  <a:pt x="14800" y="3864"/>
                </a:cubicBezTo>
                <a:cubicBezTo>
                  <a:pt x="14785" y="3864"/>
                  <a:pt x="14779" y="3954"/>
                  <a:pt x="14787" y="4065"/>
                </a:cubicBezTo>
                <a:cubicBezTo>
                  <a:pt x="14800" y="4243"/>
                  <a:pt x="14789" y="4276"/>
                  <a:pt x="14705" y="4330"/>
                </a:cubicBezTo>
                <a:cubicBezTo>
                  <a:pt x="14553" y="4426"/>
                  <a:pt x="14511" y="4368"/>
                  <a:pt x="14537" y="4098"/>
                </a:cubicBezTo>
                <a:cubicBezTo>
                  <a:pt x="14552" y="3941"/>
                  <a:pt x="14547" y="3864"/>
                  <a:pt x="14521" y="3864"/>
                </a:cubicBezTo>
                <a:cubicBezTo>
                  <a:pt x="14496" y="3864"/>
                  <a:pt x="14481" y="3992"/>
                  <a:pt x="14481" y="4212"/>
                </a:cubicBezTo>
                <a:cubicBezTo>
                  <a:pt x="14481" y="4585"/>
                  <a:pt x="14501" y="4616"/>
                  <a:pt x="14651" y="4478"/>
                </a:cubicBezTo>
                <a:cubicBezTo>
                  <a:pt x="14720" y="4414"/>
                  <a:pt x="14749" y="4416"/>
                  <a:pt x="14832" y="4485"/>
                </a:cubicBezTo>
                <a:cubicBezTo>
                  <a:pt x="14886" y="4530"/>
                  <a:pt x="14941" y="4594"/>
                  <a:pt x="14952" y="4626"/>
                </a:cubicBezTo>
                <a:cubicBezTo>
                  <a:pt x="14988" y="4722"/>
                  <a:pt x="15000" y="5249"/>
                  <a:pt x="14968" y="5282"/>
                </a:cubicBezTo>
                <a:cubicBezTo>
                  <a:pt x="14938" y="5313"/>
                  <a:pt x="14819" y="5071"/>
                  <a:pt x="14785" y="4907"/>
                </a:cubicBezTo>
                <a:cubicBezTo>
                  <a:pt x="14772" y="4847"/>
                  <a:pt x="14754" y="4873"/>
                  <a:pt x="14725" y="4994"/>
                </a:cubicBezTo>
                <a:lnTo>
                  <a:pt x="14684" y="5168"/>
                </a:lnTo>
                <a:lnTo>
                  <a:pt x="14608" y="5008"/>
                </a:lnTo>
                <a:cubicBezTo>
                  <a:pt x="14566" y="4920"/>
                  <a:pt x="14512" y="4849"/>
                  <a:pt x="14489" y="4849"/>
                </a:cubicBezTo>
                <a:cubicBezTo>
                  <a:pt x="14467" y="4849"/>
                  <a:pt x="14439" y="4920"/>
                  <a:pt x="14427" y="5008"/>
                </a:cubicBezTo>
                <a:cubicBezTo>
                  <a:pt x="14416" y="5096"/>
                  <a:pt x="14400" y="5200"/>
                  <a:pt x="14393" y="5240"/>
                </a:cubicBezTo>
                <a:cubicBezTo>
                  <a:pt x="14385" y="5280"/>
                  <a:pt x="14388" y="5353"/>
                  <a:pt x="14400" y="5402"/>
                </a:cubicBezTo>
                <a:cubicBezTo>
                  <a:pt x="14417" y="5478"/>
                  <a:pt x="14426" y="5477"/>
                  <a:pt x="14465" y="5388"/>
                </a:cubicBezTo>
                <a:cubicBezTo>
                  <a:pt x="14508" y="5290"/>
                  <a:pt x="14513" y="5290"/>
                  <a:pt x="14580" y="5391"/>
                </a:cubicBezTo>
                <a:cubicBezTo>
                  <a:pt x="14619" y="5450"/>
                  <a:pt x="14666" y="5481"/>
                  <a:pt x="14685" y="5461"/>
                </a:cubicBezTo>
                <a:cubicBezTo>
                  <a:pt x="14704" y="5442"/>
                  <a:pt x="14730" y="5454"/>
                  <a:pt x="14742" y="5489"/>
                </a:cubicBezTo>
                <a:cubicBezTo>
                  <a:pt x="14758" y="5531"/>
                  <a:pt x="14786" y="5521"/>
                  <a:pt x="14828" y="5458"/>
                </a:cubicBezTo>
                <a:cubicBezTo>
                  <a:pt x="14869" y="5396"/>
                  <a:pt x="14899" y="5383"/>
                  <a:pt x="14914" y="5424"/>
                </a:cubicBezTo>
                <a:cubicBezTo>
                  <a:pt x="14962" y="5555"/>
                  <a:pt x="15029" y="5477"/>
                  <a:pt x="15058" y="5252"/>
                </a:cubicBezTo>
                <a:cubicBezTo>
                  <a:pt x="15096" y="4966"/>
                  <a:pt x="15154" y="4927"/>
                  <a:pt x="15169" y="5178"/>
                </a:cubicBezTo>
                <a:cubicBezTo>
                  <a:pt x="15174" y="5280"/>
                  <a:pt x="15201" y="5391"/>
                  <a:pt x="15227" y="5427"/>
                </a:cubicBezTo>
                <a:cubicBezTo>
                  <a:pt x="15265" y="5481"/>
                  <a:pt x="15273" y="5443"/>
                  <a:pt x="15268" y="5214"/>
                </a:cubicBezTo>
                <a:cubicBezTo>
                  <a:pt x="15264" y="5001"/>
                  <a:pt x="15274" y="4936"/>
                  <a:pt x="15314" y="4936"/>
                </a:cubicBezTo>
                <a:cubicBezTo>
                  <a:pt x="15349" y="4936"/>
                  <a:pt x="15373" y="5017"/>
                  <a:pt x="15386" y="5182"/>
                </a:cubicBezTo>
                <a:cubicBezTo>
                  <a:pt x="15404" y="5411"/>
                  <a:pt x="15438" y="5538"/>
                  <a:pt x="15465" y="5482"/>
                </a:cubicBezTo>
                <a:cubicBezTo>
                  <a:pt x="15472" y="5469"/>
                  <a:pt x="15467" y="5315"/>
                  <a:pt x="15456" y="5139"/>
                </a:cubicBezTo>
                <a:cubicBezTo>
                  <a:pt x="15438" y="4862"/>
                  <a:pt x="15426" y="4818"/>
                  <a:pt x="15356" y="4802"/>
                </a:cubicBezTo>
                <a:cubicBezTo>
                  <a:pt x="15312" y="4791"/>
                  <a:pt x="15229" y="4809"/>
                  <a:pt x="15172" y="4843"/>
                </a:cubicBezTo>
                <a:cubicBezTo>
                  <a:pt x="15080" y="4896"/>
                  <a:pt x="15065" y="4888"/>
                  <a:pt x="15038" y="4774"/>
                </a:cubicBezTo>
                <a:cubicBezTo>
                  <a:pt x="15015" y="4676"/>
                  <a:pt x="15023" y="4627"/>
                  <a:pt x="15074" y="4566"/>
                </a:cubicBezTo>
                <a:cubicBezTo>
                  <a:pt x="15147" y="4479"/>
                  <a:pt x="15168" y="4129"/>
                  <a:pt x="15104" y="4064"/>
                </a:cubicBezTo>
                <a:cubicBezTo>
                  <a:pt x="15080" y="4039"/>
                  <a:pt x="15088" y="3987"/>
                  <a:pt x="15127" y="3915"/>
                </a:cubicBezTo>
                <a:cubicBezTo>
                  <a:pt x="15179" y="3819"/>
                  <a:pt x="15180" y="3805"/>
                  <a:pt x="15132" y="3805"/>
                </a:cubicBezTo>
                <a:close/>
                <a:moveTo>
                  <a:pt x="14178" y="3808"/>
                </a:moveTo>
                <a:cubicBezTo>
                  <a:pt x="14162" y="3808"/>
                  <a:pt x="14146" y="3820"/>
                  <a:pt x="14130" y="3845"/>
                </a:cubicBezTo>
                <a:cubicBezTo>
                  <a:pt x="14112" y="3876"/>
                  <a:pt x="14089" y="4044"/>
                  <a:pt x="14077" y="4217"/>
                </a:cubicBezTo>
                <a:cubicBezTo>
                  <a:pt x="14058" y="4521"/>
                  <a:pt x="14058" y="4525"/>
                  <a:pt x="14114" y="4399"/>
                </a:cubicBezTo>
                <a:cubicBezTo>
                  <a:pt x="14189" y="4231"/>
                  <a:pt x="14230" y="4236"/>
                  <a:pt x="14279" y="4415"/>
                </a:cubicBezTo>
                <a:cubicBezTo>
                  <a:pt x="14324" y="4579"/>
                  <a:pt x="14391" y="4612"/>
                  <a:pt x="14364" y="4457"/>
                </a:cubicBezTo>
                <a:cubicBezTo>
                  <a:pt x="14354" y="4402"/>
                  <a:pt x="14329" y="4243"/>
                  <a:pt x="14308" y="4106"/>
                </a:cubicBezTo>
                <a:cubicBezTo>
                  <a:pt x="14279" y="3918"/>
                  <a:pt x="14228" y="3808"/>
                  <a:pt x="14178" y="3808"/>
                </a:cubicBezTo>
                <a:close/>
                <a:moveTo>
                  <a:pt x="17523" y="3808"/>
                </a:moveTo>
                <a:cubicBezTo>
                  <a:pt x="17480" y="3810"/>
                  <a:pt x="17432" y="3840"/>
                  <a:pt x="17419" y="3898"/>
                </a:cubicBezTo>
                <a:cubicBezTo>
                  <a:pt x="17387" y="4038"/>
                  <a:pt x="17394" y="4264"/>
                  <a:pt x="17434" y="4389"/>
                </a:cubicBezTo>
                <a:cubicBezTo>
                  <a:pt x="17472" y="4506"/>
                  <a:pt x="17621" y="4543"/>
                  <a:pt x="17658" y="4445"/>
                </a:cubicBezTo>
                <a:cubicBezTo>
                  <a:pt x="17669" y="4415"/>
                  <a:pt x="17699" y="4405"/>
                  <a:pt x="17726" y="4422"/>
                </a:cubicBezTo>
                <a:cubicBezTo>
                  <a:pt x="17798" y="4467"/>
                  <a:pt x="17911" y="4345"/>
                  <a:pt x="17968" y="4162"/>
                </a:cubicBezTo>
                <a:cubicBezTo>
                  <a:pt x="18031" y="3959"/>
                  <a:pt x="17998" y="3869"/>
                  <a:pt x="17843" y="3827"/>
                </a:cubicBezTo>
                <a:cubicBezTo>
                  <a:pt x="17738" y="3798"/>
                  <a:pt x="17718" y="3810"/>
                  <a:pt x="17701" y="3920"/>
                </a:cubicBezTo>
                <a:cubicBezTo>
                  <a:pt x="17679" y="4056"/>
                  <a:pt x="17607" y="4032"/>
                  <a:pt x="17607" y="3890"/>
                </a:cubicBezTo>
                <a:cubicBezTo>
                  <a:pt x="17607" y="3832"/>
                  <a:pt x="17567" y="3806"/>
                  <a:pt x="17523" y="3808"/>
                </a:cubicBezTo>
                <a:close/>
                <a:moveTo>
                  <a:pt x="12411" y="3810"/>
                </a:moveTo>
                <a:cubicBezTo>
                  <a:pt x="12391" y="3790"/>
                  <a:pt x="12364" y="3875"/>
                  <a:pt x="12356" y="4038"/>
                </a:cubicBezTo>
                <a:cubicBezTo>
                  <a:pt x="12344" y="4299"/>
                  <a:pt x="12296" y="4349"/>
                  <a:pt x="12238" y="4159"/>
                </a:cubicBezTo>
                <a:cubicBezTo>
                  <a:pt x="12165" y="3920"/>
                  <a:pt x="12083" y="3869"/>
                  <a:pt x="11841" y="3903"/>
                </a:cubicBezTo>
                <a:cubicBezTo>
                  <a:pt x="11717" y="3921"/>
                  <a:pt x="11600" y="3932"/>
                  <a:pt x="11581" y="3927"/>
                </a:cubicBezTo>
                <a:cubicBezTo>
                  <a:pt x="11562" y="3922"/>
                  <a:pt x="11429" y="3903"/>
                  <a:pt x="11284" y="3886"/>
                </a:cubicBezTo>
                <a:lnTo>
                  <a:pt x="11022" y="3856"/>
                </a:lnTo>
                <a:lnTo>
                  <a:pt x="11022" y="4064"/>
                </a:lnTo>
                <a:cubicBezTo>
                  <a:pt x="11022" y="4330"/>
                  <a:pt x="10974" y="4412"/>
                  <a:pt x="10885" y="4302"/>
                </a:cubicBezTo>
                <a:cubicBezTo>
                  <a:pt x="10830" y="4236"/>
                  <a:pt x="10826" y="4204"/>
                  <a:pt x="10861" y="4145"/>
                </a:cubicBezTo>
                <a:cubicBezTo>
                  <a:pt x="10926" y="4037"/>
                  <a:pt x="10914" y="3993"/>
                  <a:pt x="10803" y="3897"/>
                </a:cubicBezTo>
                <a:cubicBezTo>
                  <a:pt x="10682" y="3792"/>
                  <a:pt x="10617" y="3875"/>
                  <a:pt x="10650" y="4089"/>
                </a:cubicBezTo>
                <a:cubicBezTo>
                  <a:pt x="10666" y="4190"/>
                  <a:pt x="10647" y="4256"/>
                  <a:pt x="10571" y="4360"/>
                </a:cubicBezTo>
                <a:cubicBezTo>
                  <a:pt x="10443" y="4535"/>
                  <a:pt x="10391" y="4535"/>
                  <a:pt x="10344" y="4364"/>
                </a:cubicBezTo>
                <a:cubicBezTo>
                  <a:pt x="10297" y="4189"/>
                  <a:pt x="10357" y="3980"/>
                  <a:pt x="10454" y="3980"/>
                </a:cubicBezTo>
                <a:cubicBezTo>
                  <a:pt x="10492" y="3980"/>
                  <a:pt x="10523" y="3954"/>
                  <a:pt x="10523" y="3922"/>
                </a:cubicBezTo>
                <a:cubicBezTo>
                  <a:pt x="10523" y="3890"/>
                  <a:pt x="10500" y="3864"/>
                  <a:pt x="10473" y="3864"/>
                </a:cubicBezTo>
                <a:cubicBezTo>
                  <a:pt x="10309" y="3864"/>
                  <a:pt x="10225" y="4096"/>
                  <a:pt x="10284" y="4381"/>
                </a:cubicBezTo>
                <a:cubicBezTo>
                  <a:pt x="10328" y="4593"/>
                  <a:pt x="10429" y="4657"/>
                  <a:pt x="10537" y="4539"/>
                </a:cubicBezTo>
                <a:cubicBezTo>
                  <a:pt x="10597" y="4474"/>
                  <a:pt x="10627" y="4468"/>
                  <a:pt x="10656" y="4517"/>
                </a:cubicBezTo>
                <a:cubicBezTo>
                  <a:pt x="10685" y="4566"/>
                  <a:pt x="10707" y="4555"/>
                  <a:pt x="10742" y="4476"/>
                </a:cubicBezTo>
                <a:cubicBezTo>
                  <a:pt x="10784" y="4380"/>
                  <a:pt x="10801" y="4378"/>
                  <a:pt x="10920" y="4451"/>
                </a:cubicBezTo>
                <a:cubicBezTo>
                  <a:pt x="10993" y="4494"/>
                  <a:pt x="11060" y="4562"/>
                  <a:pt x="11069" y="4602"/>
                </a:cubicBezTo>
                <a:cubicBezTo>
                  <a:pt x="11092" y="4703"/>
                  <a:pt x="11123" y="4694"/>
                  <a:pt x="11229" y="4555"/>
                </a:cubicBezTo>
                <a:cubicBezTo>
                  <a:pt x="11309" y="4450"/>
                  <a:pt x="11324" y="4446"/>
                  <a:pt x="11342" y="4526"/>
                </a:cubicBezTo>
                <a:cubicBezTo>
                  <a:pt x="11373" y="4658"/>
                  <a:pt x="11418" y="4637"/>
                  <a:pt x="11431" y="4486"/>
                </a:cubicBezTo>
                <a:cubicBezTo>
                  <a:pt x="11437" y="4415"/>
                  <a:pt x="11466" y="4357"/>
                  <a:pt x="11494" y="4357"/>
                </a:cubicBezTo>
                <a:cubicBezTo>
                  <a:pt x="11523" y="4357"/>
                  <a:pt x="11552" y="4415"/>
                  <a:pt x="11558" y="4486"/>
                </a:cubicBezTo>
                <a:cubicBezTo>
                  <a:pt x="11579" y="4742"/>
                  <a:pt x="11640" y="4617"/>
                  <a:pt x="11628" y="4341"/>
                </a:cubicBezTo>
                <a:cubicBezTo>
                  <a:pt x="11618" y="4099"/>
                  <a:pt x="11624" y="4065"/>
                  <a:pt x="11685" y="4065"/>
                </a:cubicBezTo>
                <a:cubicBezTo>
                  <a:pt x="11727" y="4065"/>
                  <a:pt x="11758" y="4112"/>
                  <a:pt x="11765" y="4183"/>
                </a:cubicBezTo>
                <a:cubicBezTo>
                  <a:pt x="11770" y="4247"/>
                  <a:pt x="11786" y="4364"/>
                  <a:pt x="11798" y="4444"/>
                </a:cubicBezTo>
                <a:cubicBezTo>
                  <a:pt x="11817" y="4560"/>
                  <a:pt x="11825" y="4531"/>
                  <a:pt x="11840" y="4297"/>
                </a:cubicBezTo>
                <a:cubicBezTo>
                  <a:pt x="11856" y="4057"/>
                  <a:pt x="11871" y="4009"/>
                  <a:pt x="11929" y="4009"/>
                </a:cubicBezTo>
                <a:cubicBezTo>
                  <a:pt x="11978" y="4009"/>
                  <a:pt x="11996" y="4043"/>
                  <a:pt x="11990" y="4125"/>
                </a:cubicBezTo>
                <a:cubicBezTo>
                  <a:pt x="11980" y="4278"/>
                  <a:pt x="12016" y="4560"/>
                  <a:pt x="12045" y="4560"/>
                </a:cubicBezTo>
                <a:cubicBezTo>
                  <a:pt x="12058" y="4560"/>
                  <a:pt x="12068" y="4461"/>
                  <a:pt x="12068" y="4341"/>
                </a:cubicBezTo>
                <a:cubicBezTo>
                  <a:pt x="12068" y="4035"/>
                  <a:pt x="12125" y="4023"/>
                  <a:pt x="12203" y="4312"/>
                </a:cubicBezTo>
                <a:cubicBezTo>
                  <a:pt x="12240" y="4448"/>
                  <a:pt x="12291" y="4560"/>
                  <a:pt x="12315" y="4560"/>
                </a:cubicBezTo>
                <a:cubicBezTo>
                  <a:pt x="12364" y="4560"/>
                  <a:pt x="12432" y="4215"/>
                  <a:pt x="12433" y="3965"/>
                </a:cubicBezTo>
                <a:cubicBezTo>
                  <a:pt x="12433" y="3871"/>
                  <a:pt x="12423" y="3821"/>
                  <a:pt x="12411" y="3810"/>
                </a:cubicBezTo>
                <a:close/>
                <a:moveTo>
                  <a:pt x="16476" y="3813"/>
                </a:moveTo>
                <a:cubicBezTo>
                  <a:pt x="16443" y="3822"/>
                  <a:pt x="16406" y="3847"/>
                  <a:pt x="16367" y="3893"/>
                </a:cubicBezTo>
                <a:cubicBezTo>
                  <a:pt x="16319" y="3949"/>
                  <a:pt x="16284" y="3959"/>
                  <a:pt x="16270" y="3922"/>
                </a:cubicBezTo>
                <a:cubicBezTo>
                  <a:pt x="16258" y="3890"/>
                  <a:pt x="16211" y="3864"/>
                  <a:pt x="16165" y="3864"/>
                </a:cubicBezTo>
                <a:cubicBezTo>
                  <a:pt x="16019" y="3864"/>
                  <a:pt x="15957" y="4237"/>
                  <a:pt x="16063" y="4488"/>
                </a:cubicBezTo>
                <a:cubicBezTo>
                  <a:pt x="16121" y="4627"/>
                  <a:pt x="16215" y="4656"/>
                  <a:pt x="16276" y="4555"/>
                </a:cubicBezTo>
                <a:cubicBezTo>
                  <a:pt x="16303" y="4509"/>
                  <a:pt x="16320" y="4509"/>
                  <a:pt x="16337" y="4555"/>
                </a:cubicBezTo>
                <a:cubicBezTo>
                  <a:pt x="16371" y="4645"/>
                  <a:pt x="16426" y="4632"/>
                  <a:pt x="16426" y="4534"/>
                </a:cubicBezTo>
                <a:cubicBezTo>
                  <a:pt x="16426" y="4396"/>
                  <a:pt x="16495" y="4368"/>
                  <a:pt x="16567" y="4476"/>
                </a:cubicBezTo>
                <a:cubicBezTo>
                  <a:pt x="16624" y="4562"/>
                  <a:pt x="16634" y="4563"/>
                  <a:pt x="16634" y="4488"/>
                </a:cubicBezTo>
                <a:cubicBezTo>
                  <a:pt x="16634" y="4439"/>
                  <a:pt x="16612" y="4368"/>
                  <a:pt x="16584" y="4330"/>
                </a:cubicBezTo>
                <a:cubicBezTo>
                  <a:pt x="16545" y="4276"/>
                  <a:pt x="16543" y="4229"/>
                  <a:pt x="16572" y="4123"/>
                </a:cubicBezTo>
                <a:cubicBezTo>
                  <a:pt x="16628" y="3915"/>
                  <a:pt x="16573" y="3787"/>
                  <a:pt x="16476" y="3813"/>
                </a:cubicBezTo>
                <a:close/>
                <a:moveTo>
                  <a:pt x="13936" y="3815"/>
                </a:moveTo>
                <a:cubicBezTo>
                  <a:pt x="13930" y="3812"/>
                  <a:pt x="13924" y="3839"/>
                  <a:pt x="13911" y="3893"/>
                </a:cubicBezTo>
                <a:cubicBezTo>
                  <a:pt x="13896" y="3957"/>
                  <a:pt x="13876" y="4048"/>
                  <a:pt x="13867" y="4096"/>
                </a:cubicBezTo>
                <a:cubicBezTo>
                  <a:pt x="13855" y="4162"/>
                  <a:pt x="13834" y="4143"/>
                  <a:pt x="13781" y="4023"/>
                </a:cubicBezTo>
                <a:cubicBezTo>
                  <a:pt x="13680" y="3793"/>
                  <a:pt x="13648" y="3826"/>
                  <a:pt x="13648" y="4154"/>
                </a:cubicBezTo>
                <a:cubicBezTo>
                  <a:pt x="13648" y="4445"/>
                  <a:pt x="13670" y="4499"/>
                  <a:pt x="13742" y="4379"/>
                </a:cubicBezTo>
                <a:cubicBezTo>
                  <a:pt x="13771" y="4331"/>
                  <a:pt x="13793" y="4346"/>
                  <a:pt x="13827" y="4437"/>
                </a:cubicBezTo>
                <a:cubicBezTo>
                  <a:pt x="13852" y="4504"/>
                  <a:pt x="13884" y="4560"/>
                  <a:pt x="13897" y="4560"/>
                </a:cubicBezTo>
                <a:cubicBezTo>
                  <a:pt x="13930" y="4560"/>
                  <a:pt x="13970" y="4089"/>
                  <a:pt x="13952" y="3915"/>
                </a:cubicBezTo>
                <a:cubicBezTo>
                  <a:pt x="13945" y="3850"/>
                  <a:pt x="13941" y="3818"/>
                  <a:pt x="13936" y="3815"/>
                </a:cubicBezTo>
                <a:close/>
                <a:moveTo>
                  <a:pt x="13400" y="3876"/>
                </a:moveTo>
                <a:cubicBezTo>
                  <a:pt x="13359" y="3863"/>
                  <a:pt x="13336" y="3936"/>
                  <a:pt x="13309" y="4166"/>
                </a:cubicBezTo>
                <a:cubicBezTo>
                  <a:pt x="13289" y="4335"/>
                  <a:pt x="13280" y="4493"/>
                  <a:pt x="13289" y="4519"/>
                </a:cubicBezTo>
                <a:cubicBezTo>
                  <a:pt x="13299" y="4545"/>
                  <a:pt x="13327" y="4520"/>
                  <a:pt x="13352" y="4462"/>
                </a:cubicBezTo>
                <a:cubicBezTo>
                  <a:pt x="13396" y="4363"/>
                  <a:pt x="13401" y="4362"/>
                  <a:pt x="13471" y="4468"/>
                </a:cubicBezTo>
                <a:cubicBezTo>
                  <a:pt x="13543" y="4577"/>
                  <a:pt x="13544" y="4576"/>
                  <a:pt x="13543" y="4379"/>
                </a:cubicBezTo>
                <a:cubicBezTo>
                  <a:pt x="13542" y="4139"/>
                  <a:pt x="13475" y="3900"/>
                  <a:pt x="13400" y="3876"/>
                </a:cubicBezTo>
                <a:close/>
                <a:moveTo>
                  <a:pt x="12619" y="3924"/>
                </a:moveTo>
                <a:cubicBezTo>
                  <a:pt x="12575" y="3920"/>
                  <a:pt x="12537" y="3935"/>
                  <a:pt x="12537" y="3973"/>
                </a:cubicBezTo>
                <a:cubicBezTo>
                  <a:pt x="12537" y="4001"/>
                  <a:pt x="12528" y="4100"/>
                  <a:pt x="12516" y="4195"/>
                </a:cubicBezTo>
                <a:cubicBezTo>
                  <a:pt x="12502" y="4313"/>
                  <a:pt x="12513" y="4396"/>
                  <a:pt x="12553" y="4462"/>
                </a:cubicBezTo>
                <a:cubicBezTo>
                  <a:pt x="12621" y="4576"/>
                  <a:pt x="12626" y="4576"/>
                  <a:pt x="12713" y="4498"/>
                </a:cubicBezTo>
                <a:cubicBezTo>
                  <a:pt x="12790" y="4430"/>
                  <a:pt x="12805" y="4105"/>
                  <a:pt x="12737" y="3992"/>
                </a:cubicBezTo>
                <a:cubicBezTo>
                  <a:pt x="12713" y="3952"/>
                  <a:pt x="12664" y="3928"/>
                  <a:pt x="12619" y="3924"/>
                </a:cubicBezTo>
                <a:close/>
                <a:moveTo>
                  <a:pt x="18128" y="4328"/>
                </a:moveTo>
                <a:cubicBezTo>
                  <a:pt x="18109" y="4328"/>
                  <a:pt x="18092" y="4354"/>
                  <a:pt x="18092" y="4386"/>
                </a:cubicBezTo>
                <a:cubicBezTo>
                  <a:pt x="18092" y="4418"/>
                  <a:pt x="18109" y="4444"/>
                  <a:pt x="18128" y="4444"/>
                </a:cubicBezTo>
                <a:cubicBezTo>
                  <a:pt x="18147" y="4444"/>
                  <a:pt x="18162" y="4418"/>
                  <a:pt x="18162" y="4386"/>
                </a:cubicBezTo>
                <a:cubicBezTo>
                  <a:pt x="18162" y="4354"/>
                  <a:pt x="18147" y="4328"/>
                  <a:pt x="18128" y="4328"/>
                </a:cubicBezTo>
                <a:close/>
                <a:moveTo>
                  <a:pt x="12953" y="4386"/>
                </a:moveTo>
                <a:cubicBezTo>
                  <a:pt x="12934" y="4386"/>
                  <a:pt x="12919" y="4412"/>
                  <a:pt x="12919" y="4444"/>
                </a:cubicBezTo>
                <a:cubicBezTo>
                  <a:pt x="12919" y="4476"/>
                  <a:pt x="12934" y="4502"/>
                  <a:pt x="12953" y="4502"/>
                </a:cubicBezTo>
                <a:cubicBezTo>
                  <a:pt x="12972" y="4502"/>
                  <a:pt x="12987" y="4476"/>
                  <a:pt x="12987" y="4444"/>
                </a:cubicBezTo>
                <a:cubicBezTo>
                  <a:pt x="12987" y="4412"/>
                  <a:pt x="12972" y="4386"/>
                  <a:pt x="12953" y="4386"/>
                </a:cubicBezTo>
                <a:close/>
                <a:moveTo>
                  <a:pt x="18438" y="4734"/>
                </a:moveTo>
                <a:cubicBezTo>
                  <a:pt x="18414" y="4734"/>
                  <a:pt x="18410" y="4823"/>
                  <a:pt x="18425" y="4987"/>
                </a:cubicBezTo>
                <a:cubicBezTo>
                  <a:pt x="18455" y="5325"/>
                  <a:pt x="18400" y="5369"/>
                  <a:pt x="18279" y="5103"/>
                </a:cubicBezTo>
                <a:cubicBezTo>
                  <a:pt x="18185" y="4898"/>
                  <a:pt x="18181" y="4895"/>
                  <a:pt x="18162" y="5025"/>
                </a:cubicBezTo>
                <a:cubicBezTo>
                  <a:pt x="18134" y="5230"/>
                  <a:pt x="18061" y="5229"/>
                  <a:pt x="18019" y="5025"/>
                </a:cubicBezTo>
                <a:cubicBezTo>
                  <a:pt x="17974" y="4812"/>
                  <a:pt x="17906" y="4821"/>
                  <a:pt x="17890" y="5040"/>
                </a:cubicBezTo>
                <a:cubicBezTo>
                  <a:pt x="17878" y="5205"/>
                  <a:pt x="17725" y="5449"/>
                  <a:pt x="17669" y="5391"/>
                </a:cubicBezTo>
                <a:cubicBezTo>
                  <a:pt x="17649" y="5371"/>
                  <a:pt x="17644" y="5248"/>
                  <a:pt x="17658" y="5095"/>
                </a:cubicBezTo>
                <a:cubicBezTo>
                  <a:pt x="17679" y="4863"/>
                  <a:pt x="17675" y="4838"/>
                  <a:pt x="17622" y="4872"/>
                </a:cubicBezTo>
                <a:cubicBezTo>
                  <a:pt x="17589" y="4892"/>
                  <a:pt x="17542" y="4881"/>
                  <a:pt x="17517" y="4846"/>
                </a:cubicBezTo>
                <a:cubicBezTo>
                  <a:pt x="17492" y="4811"/>
                  <a:pt x="17436" y="4791"/>
                  <a:pt x="17392" y="4802"/>
                </a:cubicBezTo>
                <a:cubicBezTo>
                  <a:pt x="17324" y="4818"/>
                  <a:pt x="17313" y="4852"/>
                  <a:pt x="17317" y="5023"/>
                </a:cubicBezTo>
                <a:cubicBezTo>
                  <a:pt x="17320" y="5135"/>
                  <a:pt x="17323" y="5299"/>
                  <a:pt x="17325" y="5386"/>
                </a:cubicBezTo>
                <a:cubicBezTo>
                  <a:pt x="17330" y="5584"/>
                  <a:pt x="17399" y="5599"/>
                  <a:pt x="17399" y="5402"/>
                </a:cubicBezTo>
                <a:cubicBezTo>
                  <a:pt x="17399" y="5322"/>
                  <a:pt x="17427" y="5233"/>
                  <a:pt x="17463" y="5201"/>
                </a:cubicBezTo>
                <a:cubicBezTo>
                  <a:pt x="17542" y="5130"/>
                  <a:pt x="17572" y="5171"/>
                  <a:pt x="17572" y="5352"/>
                </a:cubicBezTo>
                <a:cubicBezTo>
                  <a:pt x="17572" y="5507"/>
                  <a:pt x="17645" y="5579"/>
                  <a:pt x="17736" y="5512"/>
                </a:cubicBezTo>
                <a:cubicBezTo>
                  <a:pt x="17770" y="5488"/>
                  <a:pt x="17811" y="5472"/>
                  <a:pt x="17827" y="5478"/>
                </a:cubicBezTo>
                <a:cubicBezTo>
                  <a:pt x="17843" y="5485"/>
                  <a:pt x="17876" y="5464"/>
                  <a:pt x="17900" y="5431"/>
                </a:cubicBezTo>
                <a:cubicBezTo>
                  <a:pt x="17932" y="5387"/>
                  <a:pt x="17958" y="5396"/>
                  <a:pt x="17992" y="5465"/>
                </a:cubicBezTo>
                <a:cubicBezTo>
                  <a:pt x="18035" y="5552"/>
                  <a:pt x="18041" y="5550"/>
                  <a:pt x="18057" y="5434"/>
                </a:cubicBezTo>
                <a:cubicBezTo>
                  <a:pt x="18080" y="5275"/>
                  <a:pt x="18142" y="5269"/>
                  <a:pt x="18156" y="5426"/>
                </a:cubicBezTo>
                <a:cubicBezTo>
                  <a:pt x="18170" y="5568"/>
                  <a:pt x="18216" y="5580"/>
                  <a:pt x="18246" y="5449"/>
                </a:cubicBezTo>
                <a:cubicBezTo>
                  <a:pt x="18266" y="5363"/>
                  <a:pt x="18275" y="5364"/>
                  <a:pt x="18339" y="5461"/>
                </a:cubicBezTo>
                <a:cubicBezTo>
                  <a:pt x="18400" y="5553"/>
                  <a:pt x="18413" y="5556"/>
                  <a:pt x="18441" y="5484"/>
                </a:cubicBezTo>
                <a:cubicBezTo>
                  <a:pt x="18486" y="5365"/>
                  <a:pt x="18483" y="4734"/>
                  <a:pt x="18438" y="4734"/>
                </a:cubicBezTo>
                <a:close/>
                <a:moveTo>
                  <a:pt x="18610" y="4734"/>
                </a:moveTo>
                <a:cubicBezTo>
                  <a:pt x="18573" y="4734"/>
                  <a:pt x="18569" y="5261"/>
                  <a:pt x="18605" y="5410"/>
                </a:cubicBezTo>
                <a:cubicBezTo>
                  <a:pt x="18623" y="5483"/>
                  <a:pt x="18637" y="5417"/>
                  <a:pt x="18651" y="5197"/>
                </a:cubicBezTo>
                <a:cubicBezTo>
                  <a:pt x="18672" y="4862"/>
                  <a:pt x="18662" y="4734"/>
                  <a:pt x="18610" y="4734"/>
                </a:cubicBezTo>
                <a:close/>
                <a:moveTo>
                  <a:pt x="19992" y="4734"/>
                </a:moveTo>
                <a:cubicBezTo>
                  <a:pt x="19918" y="4741"/>
                  <a:pt x="19905" y="4846"/>
                  <a:pt x="19917" y="5119"/>
                </a:cubicBezTo>
                <a:cubicBezTo>
                  <a:pt x="19926" y="5302"/>
                  <a:pt x="19948" y="5477"/>
                  <a:pt x="19967" y="5509"/>
                </a:cubicBezTo>
                <a:cubicBezTo>
                  <a:pt x="19991" y="5548"/>
                  <a:pt x="20003" y="5536"/>
                  <a:pt x="20003" y="5472"/>
                </a:cubicBezTo>
                <a:cubicBezTo>
                  <a:pt x="20003" y="5419"/>
                  <a:pt x="20016" y="5363"/>
                  <a:pt x="20034" y="5345"/>
                </a:cubicBezTo>
                <a:cubicBezTo>
                  <a:pt x="20074" y="5304"/>
                  <a:pt x="20435" y="5581"/>
                  <a:pt x="20441" y="5659"/>
                </a:cubicBezTo>
                <a:cubicBezTo>
                  <a:pt x="20443" y="5692"/>
                  <a:pt x="20449" y="5737"/>
                  <a:pt x="20454" y="5761"/>
                </a:cubicBezTo>
                <a:cubicBezTo>
                  <a:pt x="20458" y="5785"/>
                  <a:pt x="20478" y="5721"/>
                  <a:pt x="20498" y="5616"/>
                </a:cubicBezTo>
                <a:cubicBezTo>
                  <a:pt x="20537" y="5412"/>
                  <a:pt x="20512" y="5308"/>
                  <a:pt x="20449" y="5414"/>
                </a:cubicBezTo>
                <a:cubicBezTo>
                  <a:pt x="20420" y="5462"/>
                  <a:pt x="20375" y="5452"/>
                  <a:pt x="20276" y="5368"/>
                </a:cubicBezTo>
                <a:cubicBezTo>
                  <a:pt x="20162" y="5271"/>
                  <a:pt x="20147" y="5235"/>
                  <a:pt x="20170" y="5124"/>
                </a:cubicBezTo>
                <a:cubicBezTo>
                  <a:pt x="20211" y="4930"/>
                  <a:pt x="20181" y="4795"/>
                  <a:pt x="20087" y="4756"/>
                </a:cubicBezTo>
                <a:cubicBezTo>
                  <a:pt x="20048" y="4739"/>
                  <a:pt x="20016" y="4731"/>
                  <a:pt x="19992" y="4734"/>
                </a:cubicBezTo>
                <a:close/>
                <a:moveTo>
                  <a:pt x="18894" y="4735"/>
                </a:moveTo>
                <a:cubicBezTo>
                  <a:pt x="18840" y="4739"/>
                  <a:pt x="18781" y="4762"/>
                  <a:pt x="18760" y="4805"/>
                </a:cubicBezTo>
                <a:cubicBezTo>
                  <a:pt x="18735" y="4855"/>
                  <a:pt x="18736" y="4978"/>
                  <a:pt x="18762" y="5197"/>
                </a:cubicBezTo>
                <a:cubicBezTo>
                  <a:pt x="18793" y="5454"/>
                  <a:pt x="18805" y="5488"/>
                  <a:pt x="18821" y="5373"/>
                </a:cubicBezTo>
                <a:cubicBezTo>
                  <a:pt x="18836" y="5269"/>
                  <a:pt x="18873" y="5219"/>
                  <a:pt x="18956" y="5190"/>
                </a:cubicBezTo>
                <a:cubicBezTo>
                  <a:pt x="19030" y="5165"/>
                  <a:pt x="19075" y="5175"/>
                  <a:pt x="19082" y="5218"/>
                </a:cubicBezTo>
                <a:cubicBezTo>
                  <a:pt x="19089" y="5254"/>
                  <a:pt x="19107" y="5362"/>
                  <a:pt x="19122" y="5458"/>
                </a:cubicBezTo>
                <a:cubicBezTo>
                  <a:pt x="19146" y="5607"/>
                  <a:pt x="19152" y="5579"/>
                  <a:pt x="19168" y="5255"/>
                </a:cubicBezTo>
                <a:cubicBezTo>
                  <a:pt x="19186" y="4890"/>
                  <a:pt x="19176" y="4743"/>
                  <a:pt x="19143" y="4894"/>
                </a:cubicBezTo>
                <a:cubicBezTo>
                  <a:pt x="19120" y="5002"/>
                  <a:pt x="18886" y="5154"/>
                  <a:pt x="18846" y="5086"/>
                </a:cubicBezTo>
                <a:cubicBezTo>
                  <a:pt x="18795" y="5001"/>
                  <a:pt x="18846" y="4849"/>
                  <a:pt x="18925" y="4849"/>
                </a:cubicBezTo>
                <a:cubicBezTo>
                  <a:pt x="18964" y="4849"/>
                  <a:pt x="18996" y="4823"/>
                  <a:pt x="18996" y="4791"/>
                </a:cubicBezTo>
                <a:cubicBezTo>
                  <a:pt x="18996" y="4750"/>
                  <a:pt x="18947" y="4732"/>
                  <a:pt x="18894" y="4735"/>
                </a:cubicBezTo>
                <a:close/>
                <a:moveTo>
                  <a:pt x="15909" y="4786"/>
                </a:moveTo>
                <a:cubicBezTo>
                  <a:pt x="15887" y="4794"/>
                  <a:pt x="15876" y="4870"/>
                  <a:pt x="15889" y="4987"/>
                </a:cubicBezTo>
                <a:cubicBezTo>
                  <a:pt x="15909" y="5164"/>
                  <a:pt x="15901" y="5192"/>
                  <a:pt x="15807" y="5270"/>
                </a:cubicBezTo>
                <a:cubicBezTo>
                  <a:pt x="15732" y="5333"/>
                  <a:pt x="15692" y="5339"/>
                  <a:pt x="15665" y="5294"/>
                </a:cubicBezTo>
                <a:cubicBezTo>
                  <a:pt x="15604" y="5192"/>
                  <a:pt x="15622" y="5015"/>
                  <a:pt x="15697" y="4982"/>
                </a:cubicBezTo>
                <a:cubicBezTo>
                  <a:pt x="15801" y="4937"/>
                  <a:pt x="15780" y="4839"/>
                  <a:pt x="15670" y="4860"/>
                </a:cubicBezTo>
                <a:cubicBezTo>
                  <a:pt x="15588" y="4875"/>
                  <a:pt x="15574" y="4908"/>
                  <a:pt x="15565" y="5085"/>
                </a:cubicBezTo>
                <a:cubicBezTo>
                  <a:pt x="15558" y="5236"/>
                  <a:pt x="15573" y="5320"/>
                  <a:pt x="15627" y="5402"/>
                </a:cubicBezTo>
                <a:cubicBezTo>
                  <a:pt x="15698" y="5508"/>
                  <a:pt x="15707" y="5508"/>
                  <a:pt x="15805" y="5414"/>
                </a:cubicBezTo>
                <a:cubicBezTo>
                  <a:pt x="15896" y="5326"/>
                  <a:pt x="15910" y="5326"/>
                  <a:pt x="15928" y="5405"/>
                </a:cubicBezTo>
                <a:cubicBezTo>
                  <a:pt x="15939" y="5454"/>
                  <a:pt x="15970" y="5479"/>
                  <a:pt x="15996" y="5463"/>
                </a:cubicBezTo>
                <a:cubicBezTo>
                  <a:pt x="16021" y="5447"/>
                  <a:pt x="16052" y="5458"/>
                  <a:pt x="16063" y="5489"/>
                </a:cubicBezTo>
                <a:cubicBezTo>
                  <a:pt x="16102" y="5594"/>
                  <a:pt x="16139" y="5544"/>
                  <a:pt x="16123" y="5407"/>
                </a:cubicBezTo>
                <a:cubicBezTo>
                  <a:pt x="16099" y="5196"/>
                  <a:pt x="16171" y="5173"/>
                  <a:pt x="16240" y="5369"/>
                </a:cubicBezTo>
                <a:cubicBezTo>
                  <a:pt x="16311" y="5570"/>
                  <a:pt x="16357" y="5595"/>
                  <a:pt x="16357" y="5432"/>
                </a:cubicBezTo>
                <a:cubicBezTo>
                  <a:pt x="16357" y="5271"/>
                  <a:pt x="16427" y="5219"/>
                  <a:pt x="16449" y="5364"/>
                </a:cubicBezTo>
                <a:cubicBezTo>
                  <a:pt x="16476" y="5536"/>
                  <a:pt x="16523" y="5516"/>
                  <a:pt x="16536" y="5327"/>
                </a:cubicBezTo>
                <a:cubicBezTo>
                  <a:pt x="16553" y="5087"/>
                  <a:pt x="16615" y="5136"/>
                  <a:pt x="16629" y="5400"/>
                </a:cubicBezTo>
                <a:cubicBezTo>
                  <a:pt x="16640" y="5608"/>
                  <a:pt x="16644" y="5618"/>
                  <a:pt x="16673" y="5495"/>
                </a:cubicBezTo>
                <a:cubicBezTo>
                  <a:pt x="16696" y="5395"/>
                  <a:pt x="16720" y="5370"/>
                  <a:pt x="16764" y="5402"/>
                </a:cubicBezTo>
                <a:cubicBezTo>
                  <a:pt x="16852" y="5464"/>
                  <a:pt x="17016" y="5505"/>
                  <a:pt x="17016" y="5465"/>
                </a:cubicBezTo>
                <a:cubicBezTo>
                  <a:pt x="17016" y="5446"/>
                  <a:pt x="16961" y="5393"/>
                  <a:pt x="16893" y="5345"/>
                </a:cubicBezTo>
                <a:cubicBezTo>
                  <a:pt x="16771" y="5260"/>
                  <a:pt x="16770" y="5258"/>
                  <a:pt x="16828" y="5112"/>
                </a:cubicBezTo>
                <a:cubicBezTo>
                  <a:pt x="16874" y="4993"/>
                  <a:pt x="16877" y="4948"/>
                  <a:pt x="16842" y="4878"/>
                </a:cubicBezTo>
                <a:cubicBezTo>
                  <a:pt x="16785" y="4764"/>
                  <a:pt x="16673" y="4767"/>
                  <a:pt x="16594" y="4885"/>
                </a:cubicBezTo>
                <a:cubicBezTo>
                  <a:pt x="16550" y="4952"/>
                  <a:pt x="16518" y="4963"/>
                  <a:pt x="16487" y="4921"/>
                </a:cubicBezTo>
                <a:cubicBezTo>
                  <a:pt x="16415" y="4824"/>
                  <a:pt x="16083" y="4770"/>
                  <a:pt x="16028" y="4846"/>
                </a:cubicBezTo>
                <a:cubicBezTo>
                  <a:pt x="15995" y="4892"/>
                  <a:pt x="15973" y="4895"/>
                  <a:pt x="15958" y="4853"/>
                </a:cubicBezTo>
                <a:cubicBezTo>
                  <a:pt x="15939" y="4803"/>
                  <a:pt x="15922" y="4782"/>
                  <a:pt x="15909" y="4786"/>
                </a:cubicBezTo>
                <a:close/>
                <a:moveTo>
                  <a:pt x="13507" y="4797"/>
                </a:moveTo>
                <a:cubicBezTo>
                  <a:pt x="13490" y="4784"/>
                  <a:pt x="13474" y="4844"/>
                  <a:pt x="13474" y="4984"/>
                </a:cubicBezTo>
                <a:cubicBezTo>
                  <a:pt x="13474" y="5237"/>
                  <a:pt x="13331" y="5483"/>
                  <a:pt x="13249" y="5371"/>
                </a:cubicBezTo>
                <a:cubicBezTo>
                  <a:pt x="13168" y="5259"/>
                  <a:pt x="13183" y="5028"/>
                  <a:pt x="13275" y="4969"/>
                </a:cubicBezTo>
                <a:cubicBezTo>
                  <a:pt x="13348" y="4922"/>
                  <a:pt x="13348" y="4915"/>
                  <a:pt x="13286" y="4873"/>
                </a:cubicBezTo>
                <a:cubicBezTo>
                  <a:pt x="13151" y="4783"/>
                  <a:pt x="13077" y="5168"/>
                  <a:pt x="13181" y="5415"/>
                </a:cubicBezTo>
                <a:cubicBezTo>
                  <a:pt x="13243" y="5564"/>
                  <a:pt x="13323" y="5581"/>
                  <a:pt x="13402" y="5461"/>
                </a:cubicBezTo>
                <a:cubicBezTo>
                  <a:pt x="13451" y="5389"/>
                  <a:pt x="13469" y="5392"/>
                  <a:pt x="13544" y="5487"/>
                </a:cubicBezTo>
                <a:lnTo>
                  <a:pt x="13630" y="5594"/>
                </a:lnTo>
                <a:lnTo>
                  <a:pt x="13537" y="5654"/>
                </a:lnTo>
                <a:cubicBezTo>
                  <a:pt x="13486" y="5686"/>
                  <a:pt x="13425" y="5772"/>
                  <a:pt x="13402" y="5843"/>
                </a:cubicBezTo>
                <a:cubicBezTo>
                  <a:pt x="13363" y="5965"/>
                  <a:pt x="13359" y="5965"/>
                  <a:pt x="13316" y="5867"/>
                </a:cubicBezTo>
                <a:cubicBezTo>
                  <a:pt x="13275" y="5775"/>
                  <a:pt x="13268" y="5791"/>
                  <a:pt x="13259" y="6003"/>
                </a:cubicBezTo>
                <a:cubicBezTo>
                  <a:pt x="13245" y="6311"/>
                  <a:pt x="13200" y="6324"/>
                  <a:pt x="13108" y="6049"/>
                </a:cubicBezTo>
                <a:cubicBezTo>
                  <a:pt x="13043" y="5858"/>
                  <a:pt x="13027" y="5841"/>
                  <a:pt x="12988" y="5920"/>
                </a:cubicBezTo>
                <a:cubicBezTo>
                  <a:pt x="12960" y="5976"/>
                  <a:pt x="12929" y="5990"/>
                  <a:pt x="12905" y="5957"/>
                </a:cubicBezTo>
                <a:cubicBezTo>
                  <a:pt x="12883" y="5929"/>
                  <a:pt x="12832" y="5890"/>
                  <a:pt x="12792" y="5869"/>
                </a:cubicBezTo>
                <a:cubicBezTo>
                  <a:pt x="12731" y="5838"/>
                  <a:pt x="12710" y="5863"/>
                  <a:pt x="12679" y="6010"/>
                </a:cubicBezTo>
                <a:cubicBezTo>
                  <a:pt x="12637" y="6213"/>
                  <a:pt x="12571" y="6192"/>
                  <a:pt x="12571" y="5976"/>
                </a:cubicBezTo>
                <a:cubicBezTo>
                  <a:pt x="12571" y="5898"/>
                  <a:pt x="12556" y="5835"/>
                  <a:pt x="12537" y="5835"/>
                </a:cubicBezTo>
                <a:cubicBezTo>
                  <a:pt x="12518" y="5835"/>
                  <a:pt x="12502" y="5925"/>
                  <a:pt x="12502" y="6036"/>
                </a:cubicBezTo>
                <a:cubicBezTo>
                  <a:pt x="12502" y="6200"/>
                  <a:pt x="12483" y="6253"/>
                  <a:pt x="12399" y="6326"/>
                </a:cubicBezTo>
                <a:cubicBezTo>
                  <a:pt x="12270" y="6437"/>
                  <a:pt x="12268" y="6436"/>
                  <a:pt x="12225" y="6302"/>
                </a:cubicBezTo>
                <a:cubicBezTo>
                  <a:pt x="12177" y="6154"/>
                  <a:pt x="12211" y="6023"/>
                  <a:pt x="12323" y="5918"/>
                </a:cubicBezTo>
                <a:lnTo>
                  <a:pt x="12415" y="5833"/>
                </a:lnTo>
                <a:lnTo>
                  <a:pt x="12314" y="5848"/>
                </a:lnTo>
                <a:cubicBezTo>
                  <a:pt x="12216" y="5863"/>
                  <a:pt x="12182" y="5921"/>
                  <a:pt x="12137" y="6153"/>
                </a:cubicBezTo>
                <a:cubicBezTo>
                  <a:pt x="12115" y="6265"/>
                  <a:pt x="12112" y="6265"/>
                  <a:pt x="12046" y="6130"/>
                </a:cubicBezTo>
                <a:cubicBezTo>
                  <a:pt x="12009" y="6053"/>
                  <a:pt x="11964" y="5948"/>
                  <a:pt x="11947" y="5898"/>
                </a:cubicBezTo>
                <a:cubicBezTo>
                  <a:pt x="11904" y="5770"/>
                  <a:pt x="11874" y="5842"/>
                  <a:pt x="11851" y="6124"/>
                </a:cubicBezTo>
                <a:cubicBezTo>
                  <a:pt x="11830" y="6390"/>
                  <a:pt x="11780" y="6457"/>
                  <a:pt x="11673" y="6361"/>
                </a:cubicBezTo>
                <a:cubicBezTo>
                  <a:pt x="11616" y="6311"/>
                  <a:pt x="11607" y="6260"/>
                  <a:pt x="11623" y="6095"/>
                </a:cubicBezTo>
                <a:cubicBezTo>
                  <a:pt x="11642" y="5901"/>
                  <a:pt x="11639" y="5893"/>
                  <a:pt x="11536" y="5893"/>
                </a:cubicBezTo>
                <a:cubicBezTo>
                  <a:pt x="11478" y="5893"/>
                  <a:pt x="11419" y="5919"/>
                  <a:pt x="11407" y="5952"/>
                </a:cubicBezTo>
                <a:cubicBezTo>
                  <a:pt x="11391" y="5994"/>
                  <a:pt x="11369" y="5992"/>
                  <a:pt x="11335" y="5945"/>
                </a:cubicBezTo>
                <a:cubicBezTo>
                  <a:pt x="11307" y="5906"/>
                  <a:pt x="11236" y="5891"/>
                  <a:pt x="11165" y="5910"/>
                </a:cubicBezTo>
                <a:cubicBezTo>
                  <a:pt x="11078" y="5933"/>
                  <a:pt x="11037" y="5919"/>
                  <a:pt x="11015" y="5855"/>
                </a:cubicBezTo>
                <a:cubicBezTo>
                  <a:pt x="10998" y="5803"/>
                  <a:pt x="10950" y="5774"/>
                  <a:pt x="10901" y="5785"/>
                </a:cubicBezTo>
                <a:cubicBezTo>
                  <a:pt x="10822" y="5804"/>
                  <a:pt x="10818" y="5824"/>
                  <a:pt x="10829" y="6153"/>
                </a:cubicBezTo>
                <a:cubicBezTo>
                  <a:pt x="10839" y="6481"/>
                  <a:pt x="10905" y="6767"/>
                  <a:pt x="10905" y="6486"/>
                </a:cubicBezTo>
                <a:cubicBezTo>
                  <a:pt x="10905" y="6417"/>
                  <a:pt x="10936" y="6332"/>
                  <a:pt x="10973" y="6298"/>
                </a:cubicBezTo>
                <a:cubicBezTo>
                  <a:pt x="11033" y="6245"/>
                  <a:pt x="11048" y="6264"/>
                  <a:pt x="11093" y="6441"/>
                </a:cubicBezTo>
                <a:cubicBezTo>
                  <a:pt x="11149" y="6666"/>
                  <a:pt x="11198" y="6692"/>
                  <a:pt x="11314" y="6556"/>
                </a:cubicBezTo>
                <a:cubicBezTo>
                  <a:pt x="11382" y="6476"/>
                  <a:pt x="11393" y="6475"/>
                  <a:pt x="11411" y="6551"/>
                </a:cubicBezTo>
                <a:cubicBezTo>
                  <a:pt x="11411" y="6553"/>
                  <a:pt x="11413" y="6553"/>
                  <a:pt x="11413" y="6556"/>
                </a:cubicBezTo>
                <a:cubicBezTo>
                  <a:pt x="11442" y="6678"/>
                  <a:pt x="11494" y="6670"/>
                  <a:pt x="11494" y="6540"/>
                </a:cubicBezTo>
                <a:cubicBezTo>
                  <a:pt x="11494" y="6371"/>
                  <a:pt x="11526" y="6359"/>
                  <a:pt x="11680" y="6476"/>
                </a:cubicBezTo>
                <a:cubicBezTo>
                  <a:pt x="11823" y="6584"/>
                  <a:pt x="11825" y="6584"/>
                  <a:pt x="11872" y="6470"/>
                </a:cubicBezTo>
                <a:cubicBezTo>
                  <a:pt x="11931" y="6328"/>
                  <a:pt x="12001" y="6323"/>
                  <a:pt x="12046" y="6457"/>
                </a:cubicBezTo>
                <a:cubicBezTo>
                  <a:pt x="12072" y="6535"/>
                  <a:pt x="12090" y="6543"/>
                  <a:pt x="12122" y="6491"/>
                </a:cubicBezTo>
                <a:cubicBezTo>
                  <a:pt x="12153" y="6438"/>
                  <a:pt x="12178" y="6438"/>
                  <a:pt x="12229" y="6491"/>
                </a:cubicBezTo>
                <a:cubicBezTo>
                  <a:pt x="12281" y="6546"/>
                  <a:pt x="12316" y="6539"/>
                  <a:pt x="12400" y="6459"/>
                </a:cubicBezTo>
                <a:cubicBezTo>
                  <a:pt x="12480" y="6382"/>
                  <a:pt x="12508" y="6377"/>
                  <a:pt x="12521" y="6433"/>
                </a:cubicBezTo>
                <a:cubicBezTo>
                  <a:pt x="12546" y="6539"/>
                  <a:pt x="12816" y="6541"/>
                  <a:pt x="12912" y="6436"/>
                </a:cubicBezTo>
                <a:cubicBezTo>
                  <a:pt x="12987" y="6354"/>
                  <a:pt x="12994" y="6357"/>
                  <a:pt x="13012" y="6469"/>
                </a:cubicBezTo>
                <a:cubicBezTo>
                  <a:pt x="13036" y="6623"/>
                  <a:pt x="13079" y="6623"/>
                  <a:pt x="13104" y="6467"/>
                </a:cubicBezTo>
                <a:cubicBezTo>
                  <a:pt x="13122" y="6352"/>
                  <a:pt x="13127" y="6350"/>
                  <a:pt x="13201" y="6438"/>
                </a:cubicBezTo>
                <a:cubicBezTo>
                  <a:pt x="13304" y="6558"/>
                  <a:pt x="13335" y="6553"/>
                  <a:pt x="13335" y="6423"/>
                </a:cubicBezTo>
                <a:cubicBezTo>
                  <a:pt x="13335" y="6250"/>
                  <a:pt x="13380" y="6226"/>
                  <a:pt x="13443" y="6365"/>
                </a:cubicBezTo>
                <a:cubicBezTo>
                  <a:pt x="13492" y="6473"/>
                  <a:pt x="13515" y="6485"/>
                  <a:pt x="13582" y="6435"/>
                </a:cubicBezTo>
                <a:cubicBezTo>
                  <a:pt x="13636" y="6394"/>
                  <a:pt x="13700" y="6394"/>
                  <a:pt x="13777" y="6433"/>
                </a:cubicBezTo>
                <a:cubicBezTo>
                  <a:pt x="14039" y="6568"/>
                  <a:pt x="14168" y="6222"/>
                  <a:pt x="13939" y="5997"/>
                </a:cubicBezTo>
                <a:cubicBezTo>
                  <a:pt x="13814" y="5874"/>
                  <a:pt x="13814" y="5873"/>
                  <a:pt x="13887" y="5782"/>
                </a:cubicBezTo>
                <a:cubicBezTo>
                  <a:pt x="13950" y="5702"/>
                  <a:pt x="13955" y="5661"/>
                  <a:pt x="13927" y="5494"/>
                </a:cubicBezTo>
                <a:cubicBezTo>
                  <a:pt x="13908" y="5387"/>
                  <a:pt x="13897" y="5280"/>
                  <a:pt x="13901" y="5255"/>
                </a:cubicBezTo>
                <a:cubicBezTo>
                  <a:pt x="13911" y="5197"/>
                  <a:pt x="13758" y="4849"/>
                  <a:pt x="13723" y="4849"/>
                </a:cubicBezTo>
                <a:cubicBezTo>
                  <a:pt x="13707" y="4849"/>
                  <a:pt x="13680" y="4946"/>
                  <a:pt x="13662" y="5066"/>
                </a:cubicBezTo>
                <a:cubicBezTo>
                  <a:pt x="13619" y="5356"/>
                  <a:pt x="13563" y="5342"/>
                  <a:pt x="13550" y="5037"/>
                </a:cubicBezTo>
                <a:cubicBezTo>
                  <a:pt x="13544" y="4892"/>
                  <a:pt x="13525" y="4809"/>
                  <a:pt x="13507" y="4797"/>
                </a:cubicBezTo>
                <a:close/>
                <a:moveTo>
                  <a:pt x="19663" y="4803"/>
                </a:moveTo>
                <a:cubicBezTo>
                  <a:pt x="19640" y="4812"/>
                  <a:pt x="19621" y="4858"/>
                  <a:pt x="19609" y="4950"/>
                </a:cubicBezTo>
                <a:cubicBezTo>
                  <a:pt x="19582" y="5162"/>
                  <a:pt x="19435" y="5458"/>
                  <a:pt x="19383" y="5405"/>
                </a:cubicBezTo>
                <a:cubicBezTo>
                  <a:pt x="19361" y="5382"/>
                  <a:pt x="19342" y="5287"/>
                  <a:pt x="19342" y="5192"/>
                </a:cubicBezTo>
                <a:cubicBezTo>
                  <a:pt x="19342" y="5059"/>
                  <a:pt x="19364" y="5005"/>
                  <a:pt x="19438" y="4953"/>
                </a:cubicBezTo>
                <a:lnTo>
                  <a:pt x="19534" y="4885"/>
                </a:lnTo>
                <a:lnTo>
                  <a:pt x="19449" y="4861"/>
                </a:lnTo>
                <a:cubicBezTo>
                  <a:pt x="19395" y="4846"/>
                  <a:pt x="19348" y="4875"/>
                  <a:pt x="19319" y="4941"/>
                </a:cubicBezTo>
                <a:cubicBezTo>
                  <a:pt x="19262" y="5071"/>
                  <a:pt x="19261" y="5383"/>
                  <a:pt x="19316" y="5475"/>
                </a:cubicBezTo>
                <a:cubicBezTo>
                  <a:pt x="19364" y="5555"/>
                  <a:pt x="19369" y="5556"/>
                  <a:pt x="19511" y="5509"/>
                </a:cubicBezTo>
                <a:cubicBezTo>
                  <a:pt x="19584" y="5484"/>
                  <a:pt x="19619" y="5436"/>
                  <a:pt x="19627" y="5351"/>
                </a:cubicBezTo>
                <a:cubicBezTo>
                  <a:pt x="19642" y="5169"/>
                  <a:pt x="19740" y="5196"/>
                  <a:pt x="19753" y="5386"/>
                </a:cubicBezTo>
                <a:cubicBezTo>
                  <a:pt x="19759" y="5474"/>
                  <a:pt x="19778" y="5545"/>
                  <a:pt x="19796" y="5545"/>
                </a:cubicBezTo>
                <a:cubicBezTo>
                  <a:pt x="19814" y="5545"/>
                  <a:pt x="19822" y="5446"/>
                  <a:pt x="19815" y="5327"/>
                </a:cubicBezTo>
                <a:cubicBezTo>
                  <a:pt x="19799" y="5044"/>
                  <a:pt x="19739" y="4840"/>
                  <a:pt x="19686" y="4807"/>
                </a:cubicBezTo>
                <a:cubicBezTo>
                  <a:pt x="19678" y="4802"/>
                  <a:pt x="19670" y="4800"/>
                  <a:pt x="19663" y="4803"/>
                </a:cubicBezTo>
                <a:close/>
                <a:moveTo>
                  <a:pt x="12984" y="4849"/>
                </a:moveTo>
                <a:cubicBezTo>
                  <a:pt x="12959" y="4849"/>
                  <a:pt x="12953" y="4918"/>
                  <a:pt x="12968" y="5047"/>
                </a:cubicBezTo>
                <a:cubicBezTo>
                  <a:pt x="12997" y="5309"/>
                  <a:pt x="12939" y="5359"/>
                  <a:pt x="12861" y="5139"/>
                </a:cubicBezTo>
                <a:cubicBezTo>
                  <a:pt x="12796" y="4956"/>
                  <a:pt x="12649" y="4885"/>
                  <a:pt x="12689" y="5056"/>
                </a:cubicBezTo>
                <a:cubicBezTo>
                  <a:pt x="12700" y="5106"/>
                  <a:pt x="12710" y="5264"/>
                  <a:pt x="12710" y="5405"/>
                </a:cubicBezTo>
                <a:cubicBezTo>
                  <a:pt x="12710" y="5546"/>
                  <a:pt x="12726" y="5661"/>
                  <a:pt x="12745" y="5661"/>
                </a:cubicBezTo>
                <a:cubicBezTo>
                  <a:pt x="12764" y="5661"/>
                  <a:pt x="12779" y="5599"/>
                  <a:pt x="12779" y="5524"/>
                </a:cubicBezTo>
                <a:cubicBezTo>
                  <a:pt x="12779" y="5321"/>
                  <a:pt x="12817" y="5297"/>
                  <a:pt x="12909" y="5441"/>
                </a:cubicBezTo>
                <a:cubicBezTo>
                  <a:pt x="12979" y="5551"/>
                  <a:pt x="12996" y="5558"/>
                  <a:pt x="13024" y="5485"/>
                </a:cubicBezTo>
                <a:cubicBezTo>
                  <a:pt x="13042" y="5438"/>
                  <a:pt x="13049" y="5366"/>
                  <a:pt x="13039" y="5323"/>
                </a:cubicBezTo>
                <a:cubicBezTo>
                  <a:pt x="13030" y="5281"/>
                  <a:pt x="13023" y="5156"/>
                  <a:pt x="13023" y="5047"/>
                </a:cubicBezTo>
                <a:cubicBezTo>
                  <a:pt x="13023" y="4938"/>
                  <a:pt x="13005" y="4849"/>
                  <a:pt x="12984" y="4849"/>
                </a:cubicBezTo>
                <a:close/>
                <a:moveTo>
                  <a:pt x="12451" y="4892"/>
                </a:moveTo>
                <a:cubicBezTo>
                  <a:pt x="12382" y="4914"/>
                  <a:pt x="12365" y="4959"/>
                  <a:pt x="12356" y="5131"/>
                </a:cubicBezTo>
                <a:cubicBezTo>
                  <a:pt x="12343" y="5397"/>
                  <a:pt x="12280" y="5382"/>
                  <a:pt x="12265" y="5110"/>
                </a:cubicBezTo>
                <a:cubicBezTo>
                  <a:pt x="12249" y="4794"/>
                  <a:pt x="12193" y="4871"/>
                  <a:pt x="12203" y="5197"/>
                </a:cubicBezTo>
                <a:cubicBezTo>
                  <a:pt x="12213" y="5530"/>
                  <a:pt x="12235" y="5591"/>
                  <a:pt x="12309" y="5489"/>
                </a:cubicBezTo>
                <a:cubicBezTo>
                  <a:pt x="12352" y="5429"/>
                  <a:pt x="12366" y="5433"/>
                  <a:pt x="12384" y="5509"/>
                </a:cubicBezTo>
                <a:cubicBezTo>
                  <a:pt x="12410" y="5625"/>
                  <a:pt x="12468" y="5628"/>
                  <a:pt x="12556" y="5519"/>
                </a:cubicBezTo>
                <a:cubicBezTo>
                  <a:pt x="12608" y="5455"/>
                  <a:pt x="12614" y="5420"/>
                  <a:pt x="12582" y="5366"/>
                </a:cubicBezTo>
                <a:cubicBezTo>
                  <a:pt x="12551" y="5312"/>
                  <a:pt x="12554" y="5264"/>
                  <a:pt x="12598" y="5153"/>
                </a:cubicBezTo>
                <a:cubicBezTo>
                  <a:pt x="12650" y="5019"/>
                  <a:pt x="12650" y="5003"/>
                  <a:pt x="12596" y="4936"/>
                </a:cubicBezTo>
                <a:cubicBezTo>
                  <a:pt x="12563" y="4897"/>
                  <a:pt x="12498" y="4877"/>
                  <a:pt x="12451" y="4892"/>
                </a:cubicBezTo>
                <a:close/>
                <a:moveTo>
                  <a:pt x="10505" y="4907"/>
                </a:moveTo>
                <a:cubicBezTo>
                  <a:pt x="10364" y="4907"/>
                  <a:pt x="10291" y="5383"/>
                  <a:pt x="10403" y="5570"/>
                </a:cubicBezTo>
                <a:cubicBezTo>
                  <a:pt x="10464" y="5671"/>
                  <a:pt x="10611" y="5692"/>
                  <a:pt x="10643" y="5605"/>
                </a:cubicBezTo>
                <a:cubicBezTo>
                  <a:pt x="10654" y="5574"/>
                  <a:pt x="10708" y="5564"/>
                  <a:pt x="10762" y="5582"/>
                </a:cubicBezTo>
                <a:cubicBezTo>
                  <a:pt x="10816" y="5600"/>
                  <a:pt x="10894" y="5585"/>
                  <a:pt x="10934" y="5550"/>
                </a:cubicBezTo>
                <a:cubicBezTo>
                  <a:pt x="10991" y="5499"/>
                  <a:pt x="11011" y="5504"/>
                  <a:pt x="11037" y="5579"/>
                </a:cubicBezTo>
                <a:cubicBezTo>
                  <a:pt x="11062" y="5654"/>
                  <a:pt x="11082" y="5660"/>
                  <a:pt x="11141" y="5608"/>
                </a:cubicBezTo>
                <a:cubicBezTo>
                  <a:pt x="11188" y="5565"/>
                  <a:pt x="11220" y="5565"/>
                  <a:pt x="11234" y="5603"/>
                </a:cubicBezTo>
                <a:cubicBezTo>
                  <a:pt x="11246" y="5635"/>
                  <a:pt x="11278" y="5661"/>
                  <a:pt x="11306" y="5661"/>
                </a:cubicBezTo>
                <a:cubicBezTo>
                  <a:pt x="11368" y="5661"/>
                  <a:pt x="11377" y="5053"/>
                  <a:pt x="11315" y="4989"/>
                </a:cubicBezTo>
                <a:cubicBezTo>
                  <a:pt x="11286" y="4959"/>
                  <a:pt x="11281" y="5006"/>
                  <a:pt x="11296" y="5158"/>
                </a:cubicBezTo>
                <a:cubicBezTo>
                  <a:pt x="11307" y="5274"/>
                  <a:pt x="11303" y="5383"/>
                  <a:pt x="11286" y="5400"/>
                </a:cubicBezTo>
                <a:cubicBezTo>
                  <a:pt x="11258" y="5430"/>
                  <a:pt x="11133" y="5202"/>
                  <a:pt x="11102" y="5062"/>
                </a:cubicBezTo>
                <a:cubicBezTo>
                  <a:pt x="11091" y="5016"/>
                  <a:pt x="11070" y="5030"/>
                  <a:pt x="11037" y="5102"/>
                </a:cubicBezTo>
                <a:cubicBezTo>
                  <a:pt x="10992" y="5199"/>
                  <a:pt x="10983" y="5199"/>
                  <a:pt x="10942" y="5115"/>
                </a:cubicBezTo>
                <a:cubicBezTo>
                  <a:pt x="10917" y="5065"/>
                  <a:pt x="10858" y="5023"/>
                  <a:pt x="10812" y="5023"/>
                </a:cubicBezTo>
                <a:cubicBezTo>
                  <a:pt x="10748" y="5023"/>
                  <a:pt x="10724" y="5061"/>
                  <a:pt x="10708" y="5194"/>
                </a:cubicBezTo>
                <a:cubicBezTo>
                  <a:pt x="10683" y="5401"/>
                  <a:pt x="10584" y="5562"/>
                  <a:pt x="10498" y="5535"/>
                </a:cubicBezTo>
                <a:cubicBezTo>
                  <a:pt x="10449" y="5519"/>
                  <a:pt x="10435" y="5460"/>
                  <a:pt x="10435" y="5282"/>
                </a:cubicBezTo>
                <a:cubicBezTo>
                  <a:pt x="10435" y="5086"/>
                  <a:pt x="10448" y="5049"/>
                  <a:pt x="10514" y="5034"/>
                </a:cubicBezTo>
                <a:cubicBezTo>
                  <a:pt x="10596" y="5014"/>
                  <a:pt x="10589" y="4907"/>
                  <a:pt x="10505" y="4907"/>
                </a:cubicBezTo>
                <a:close/>
                <a:moveTo>
                  <a:pt x="11604" y="4909"/>
                </a:moveTo>
                <a:cubicBezTo>
                  <a:pt x="11568" y="4912"/>
                  <a:pt x="11527" y="4935"/>
                  <a:pt x="11502" y="4977"/>
                </a:cubicBezTo>
                <a:cubicBezTo>
                  <a:pt x="11437" y="5085"/>
                  <a:pt x="11452" y="5190"/>
                  <a:pt x="11554" y="5347"/>
                </a:cubicBezTo>
                <a:cubicBezTo>
                  <a:pt x="11647" y="5491"/>
                  <a:pt x="11647" y="5491"/>
                  <a:pt x="11571" y="5524"/>
                </a:cubicBezTo>
                <a:cubicBezTo>
                  <a:pt x="11529" y="5543"/>
                  <a:pt x="11494" y="5581"/>
                  <a:pt x="11494" y="5610"/>
                </a:cubicBezTo>
                <a:cubicBezTo>
                  <a:pt x="11494" y="5690"/>
                  <a:pt x="11576" y="5670"/>
                  <a:pt x="11664" y="5567"/>
                </a:cubicBezTo>
                <a:lnTo>
                  <a:pt x="11744" y="5472"/>
                </a:lnTo>
                <a:lnTo>
                  <a:pt x="11634" y="5306"/>
                </a:lnTo>
                <a:cubicBezTo>
                  <a:pt x="11526" y="5142"/>
                  <a:pt x="11521" y="5023"/>
                  <a:pt x="11619" y="5023"/>
                </a:cubicBezTo>
                <a:cubicBezTo>
                  <a:pt x="11646" y="5023"/>
                  <a:pt x="11669" y="4997"/>
                  <a:pt x="11669" y="4965"/>
                </a:cubicBezTo>
                <a:cubicBezTo>
                  <a:pt x="11669" y="4925"/>
                  <a:pt x="11639" y="4907"/>
                  <a:pt x="11604" y="4909"/>
                </a:cubicBezTo>
                <a:close/>
                <a:moveTo>
                  <a:pt x="11939" y="4912"/>
                </a:moveTo>
                <a:cubicBezTo>
                  <a:pt x="11914" y="4920"/>
                  <a:pt x="11892" y="4947"/>
                  <a:pt x="11862" y="4998"/>
                </a:cubicBezTo>
                <a:cubicBezTo>
                  <a:pt x="11792" y="5114"/>
                  <a:pt x="11792" y="5310"/>
                  <a:pt x="11862" y="5475"/>
                </a:cubicBezTo>
                <a:cubicBezTo>
                  <a:pt x="11924" y="5623"/>
                  <a:pt x="12008" y="5637"/>
                  <a:pt x="12104" y="5519"/>
                </a:cubicBezTo>
                <a:cubicBezTo>
                  <a:pt x="12191" y="5413"/>
                  <a:pt x="12149" y="5340"/>
                  <a:pt x="12056" y="5436"/>
                </a:cubicBezTo>
                <a:cubicBezTo>
                  <a:pt x="11962" y="5535"/>
                  <a:pt x="11868" y="5410"/>
                  <a:pt x="11883" y="5202"/>
                </a:cubicBezTo>
                <a:cubicBezTo>
                  <a:pt x="11891" y="5087"/>
                  <a:pt x="11918" y="5045"/>
                  <a:pt x="11998" y="5022"/>
                </a:cubicBezTo>
                <a:cubicBezTo>
                  <a:pt x="12084" y="4996"/>
                  <a:pt x="12091" y="4983"/>
                  <a:pt x="12039" y="4948"/>
                </a:cubicBezTo>
                <a:cubicBezTo>
                  <a:pt x="11993" y="4918"/>
                  <a:pt x="11964" y="4905"/>
                  <a:pt x="11939" y="4912"/>
                </a:cubicBezTo>
                <a:close/>
                <a:moveTo>
                  <a:pt x="17178" y="5342"/>
                </a:moveTo>
                <a:lnTo>
                  <a:pt x="17164" y="5574"/>
                </a:lnTo>
                <a:cubicBezTo>
                  <a:pt x="17156" y="5701"/>
                  <a:pt x="17122" y="5858"/>
                  <a:pt x="17087" y="5922"/>
                </a:cubicBezTo>
                <a:cubicBezTo>
                  <a:pt x="17004" y="6071"/>
                  <a:pt x="16987" y="6313"/>
                  <a:pt x="17050" y="6440"/>
                </a:cubicBezTo>
                <a:cubicBezTo>
                  <a:pt x="17084" y="6509"/>
                  <a:pt x="17126" y="6528"/>
                  <a:pt x="17188" y="6503"/>
                </a:cubicBezTo>
                <a:cubicBezTo>
                  <a:pt x="17237" y="6483"/>
                  <a:pt x="17303" y="6466"/>
                  <a:pt x="17334" y="6465"/>
                </a:cubicBezTo>
                <a:cubicBezTo>
                  <a:pt x="17366" y="6465"/>
                  <a:pt x="17401" y="6407"/>
                  <a:pt x="17413" y="6337"/>
                </a:cubicBezTo>
                <a:lnTo>
                  <a:pt x="17433" y="6211"/>
                </a:lnTo>
                <a:lnTo>
                  <a:pt x="17495" y="6343"/>
                </a:lnTo>
                <a:cubicBezTo>
                  <a:pt x="17572" y="6509"/>
                  <a:pt x="17772" y="6570"/>
                  <a:pt x="17865" y="6455"/>
                </a:cubicBezTo>
                <a:cubicBezTo>
                  <a:pt x="17929" y="6375"/>
                  <a:pt x="17927" y="6364"/>
                  <a:pt x="17804" y="6182"/>
                </a:cubicBezTo>
                <a:cubicBezTo>
                  <a:pt x="17702" y="6033"/>
                  <a:pt x="17683" y="5978"/>
                  <a:pt x="17715" y="5915"/>
                </a:cubicBezTo>
                <a:cubicBezTo>
                  <a:pt x="17737" y="5871"/>
                  <a:pt x="17783" y="5835"/>
                  <a:pt x="17819" y="5835"/>
                </a:cubicBezTo>
                <a:cubicBezTo>
                  <a:pt x="17855" y="5835"/>
                  <a:pt x="17884" y="5805"/>
                  <a:pt x="17884" y="5770"/>
                </a:cubicBezTo>
                <a:cubicBezTo>
                  <a:pt x="17884" y="5731"/>
                  <a:pt x="17853" y="5718"/>
                  <a:pt x="17807" y="5739"/>
                </a:cubicBezTo>
                <a:cubicBezTo>
                  <a:pt x="17764" y="5758"/>
                  <a:pt x="17708" y="5775"/>
                  <a:pt x="17684" y="5775"/>
                </a:cubicBezTo>
                <a:cubicBezTo>
                  <a:pt x="17614" y="5776"/>
                  <a:pt x="17635" y="6096"/>
                  <a:pt x="17712" y="6213"/>
                </a:cubicBezTo>
                <a:cubicBezTo>
                  <a:pt x="17757" y="6282"/>
                  <a:pt x="17769" y="6338"/>
                  <a:pt x="17747" y="6375"/>
                </a:cubicBezTo>
                <a:cubicBezTo>
                  <a:pt x="17688" y="6475"/>
                  <a:pt x="17553" y="6266"/>
                  <a:pt x="17506" y="6002"/>
                </a:cubicBezTo>
                <a:cubicBezTo>
                  <a:pt x="17464" y="5768"/>
                  <a:pt x="17457" y="5759"/>
                  <a:pt x="17412" y="5862"/>
                </a:cubicBezTo>
                <a:cubicBezTo>
                  <a:pt x="17385" y="5923"/>
                  <a:pt x="17363" y="6002"/>
                  <a:pt x="17363" y="6037"/>
                </a:cubicBezTo>
                <a:cubicBezTo>
                  <a:pt x="17363" y="6073"/>
                  <a:pt x="17316" y="6177"/>
                  <a:pt x="17259" y="6269"/>
                </a:cubicBezTo>
                <a:cubicBezTo>
                  <a:pt x="17184" y="6389"/>
                  <a:pt x="17144" y="6418"/>
                  <a:pt x="17117" y="6373"/>
                </a:cubicBezTo>
                <a:cubicBezTo>
                  <a:pt x="17053" y="6267"/>
                  <a:pt x="17095" y="6039"/>
                  <a:pt x="17181" y="6019"/>
                </a:cubicBezTo>
                <a:cubicBezTo>
                  <a:pt x="17263" y="5999"/>
                  <a:pt x="17284" y="5925"/>
                  <a:pt x="17224" y="5864"/>
                </a:cubicBezTo>
                <a:cubicBezTo>
                  <a:pt x="17205" y="5844"/>
                  <a:pt x="17187" y="5718"/>
                  <a:pt x="17184" y="5584"/>
                </a:cubicBezTo>
                <a:lnTo>
                  <a:pt x="17178" y="5342"/>
                </a:lnTo>
                <a:close/>
                <a:moveTo>
                  <a:pt x="14131" y="5436"/>
                </a:moveTo>
                <a:cubicBezTo>
                  <a:pt x="14119" y="5435"/>
                  <a:pt x="14105" y="5439"/>
                  <a:pt x="14093" y="5448"/>
                </a:cubicBezTo>
                <a:cubicBezTo>
                  <a:pt x="14065" y="5466"/>
                  <a:pt x="14073" y="5479"/>
                  <a:pt x="14113" y="5482"/>
                </a:cubicBezTo>
                <a:cubicBezTo>
                  <a:pt x="14150" y="5484"/>
                  <a:pt x="14171" y="5470"/>
                  <a:pt x="14159" y="5451"/>
                </a:cubicBezTo>
                <a:cubicBezTo>
                  <a:pt x="14153" y="5442"/>
                  <a:pt x="14144" y="5437"/>
                  <a:pt x="14131" y="5436"/>
                </a:cubicBezTo>
                <a:close/>
                <a:moveTo>
                  <a:pt x="16533" y="5666"/>
                </a:moveTo>
                <a:cubicBezTo>
                  <a:pt x="16515" y="5670"/>
                  <a:pt x="16491" y="5718"/>
                  <a:pt x="16466" y="5811"/>
                </a:cubicBezTo>
                <a:cubicBezTo>
                  <a:pt x="16433" y="5930"/>
                  <a:pt x="16414" y="5948"/>
                  <a:pt x="16376" y="5896"/>
                </a:cubicBezTo>
                <a:cubicBezTo>
                  <a:pt x="16338" y="5843"/>
                  <a:pt x="16316" y="5874"/>
                  <a:pt x="16265" y="6049"/>
                </a:cubicBezTo>
                <a:cubicBezTo>
                  <a:pt x="16190" y="6303"/>
                  <a:pt x="16136" y="6332"/>
                  <a:pt x="16119" y="6124"/>
                </a:cubicBezTo>
                <a:cubicBezTo>
                  <a:pt x="16100" y="5893"/>
                  <a:pt x="16050" y="5856"/>
                  <a:pt x="16008" y="6043"/>
                </a:cubicBezTo>
                <a:cubicBezTo>
                  <a:pt x="15971" y="6205"/>
                  <a:pt x="15967" y="6207"/>
                  <a:pt x="15919" y="6099"/>
                </a:cubicBezTo>
                <a:cubicBezTo>
                  <a:pt x="15892" y="6037"/>
                  <a:pt x="15870" y="5964"/>
                  <a:pt x="15870" y="5939"/>
                </a:cubicBezTo>
                <a:cubicBezTo>
                  <a:pt x="15870" y="5913"/>
                  <a:pt x="15849" y="5893"/>
                  <a:pt x="15822" y="5893"/>
                </a:cubicBezTo>
                <a:cubicBezTo>
                  <a:pt x="15796" y="5893"/>
                  <a:pt x="15755" y="5853"/>
                  <a:pt x="15730" y="5804"/>
                </a:cubicBezTo>
                <a:cubicBezTo>
                  <a:pt x="15702" y="5747"/>
                  <a:pt x="15660" y="5731"/>
                  <a:pt x="15613" y="5756"/>
                </a:cubicBezTo>
                <a:cubicBezTo>
                  <a:pt x="15573" y="5778"/>
                  <a:pt x="15484" y="5790"/>
                  <a:pt x="15415" y="5784"/>
                </a:cubicBezTo>
                <a:cubicBezTo>
                  <a:pt x="15347" y="5777"/>
                  <a:pt x="15250" y="5798"/>
                  <a:pt x="15201" y="5830"/>
                </a:cubicBezTo>
                <a:cubicBezTo>
                  <a:pt x="15133" y="5873"/>
                  <a:pt x="15101" y="5866"/>
                  <a:pt x="15069" y="5801"/>
                </a:cubicBezTo>
                <a:cubicBezTo>
                  <a:pt x="15003" y="5668"/>
                  <a:pt x="14958" y="5731"/>
                  <a:pt x="14918" y="6012"/>
                </a:cubicBezTo>
                <a:cubicBezTo>
                  <a:pt x="14869" y="6348"/>
                  <a:pt x="14814" y="6339"/>
                  <a:pt x="14800" y="5993"/>
                </a:cubicBezTo>
                <a:cubicBezTo>
                  <a:pt x="14795" y="5842"/>
                  <a:pt x="14779" y="5719"/>
                  <a:pt x="14766" y="5719"/>
                </a:cubicBezTo>
                <a:cubicBezTo>
                  <a:pt x="14752" y="5719"/>
                  <a:pt x="14713" y="5803"/>
                  <a:pt x="14677" y="5906"/>
                </a:cubicBezTo>
                <a:lnTo>
                  <a:pt x="14612" y="6095"/>
                </a:lnTo>
                <a:lnTo>
                  <a:pt x="14560" y="5964"/>
                </a:lnTo>
                <a:cubicBezTo>
                  <a:pt x="14479" y="5762"/>
                  <a:pt x="14447" y="5809"/>
                  <a:pt x="14447" y="6124"/>
                </a:cubicBezTo>
                <a:cubicBezTo>
                  <a:pt x="14447" y="6407"/>
                  <a:pt x="14487" y="6504"/>
                  <a:pt x="14529" y="6322"/>
                </a:cubicBezTo>
                <a:cubicBezTo>
                  <a:pt x="14541" y="6272"/>
                  <a:pt x="14566" y="6250"/>
                  <a:pt x="14586" y="6271"/>
                </a:cubicBezTo>
                <a:cubicBezTo>
                  <a:pt x="14606" y="6292"/>
                  <a:pt x="14646" y="6275"/>
                  <a:pt x="14675" y="6235"/>
                </a:cubicBezTo>
                <a:cubicBezTo>
                  <a:pt x="14719" y="6175"/>
                  <a:pt x="14731" y="6184"/>
                  <a:pt x="14747" y="6288"/>
                </a:cubicBezTo>
                <a:cubicBezTo>
                  <a:pt x="14776" y="6468"/>
                  <a:pt x="14951" y="6464"/>
                  <a:pt x="14981" y="6283"/>
                </a:cubicBezTo>
                <a:lnTo>
                  <a:pt x="15002" y="6153"/>
                </a:lnTo>
                <a:lnTo>
                  <a:pt x="15073" y="6298"/>
                </a:lnTo>
                <a:lnTo>
                  <a:pt x="15143" y="6443"/>
                </a:lnTo>
                <a:lnTo>
                  <a:pt x="15134" y="6211"/>
                </a:lnTo>
                <a:cubicBezTo>
                  <a:pt x="15120" y="5881"/>
                  <a:pt x="15216" y="5891"/>
                  <a:pt x="15258" y="6225"/>
                </a:cubicBezTo>
                <a:cubicBezTo>
                  <a:pt x="15293" y="6498"/>
                  <a:pt x="15330" y="6541"/>
                  <a:pt x="15363" y="6343"/>
                </a:cubicBezTo>
                <a:lnTo>
                  <a:pt x="15385" y="6211"/>
                </a:lnTo>
                <a:lnTo>
                  <a:pt x="15452" y="6356"/>
                </a:lnTo>
                <a:cubicBezTo>
                  <a:pt x="15513" y="6488"/>
                  <a:pt x="15528" y="6493"/>
                  <a:pt x="15626" y="6431"/>
                </a:cubicBezTo>
                <a:cubicBezTo>
                  <a:pt x="15715" y="6375"/>
                  <a:pt x="15738" y="6378"/>
                  <a:pt x="15754" y="6447"/>
                </a:cubicBezTo>
                <a:cubicBezTo>
                  <a:pt x="15782" y="6568"/>
                  <a:pt x="15824" y="6548"/>
                  <a:pt x="15847" y="6404"/>
                </a:cubicBezTo>
                <a:cubicBezTo>
                  <a:pt x="15863" y="6298"/>
                  <a:pt x="15875" y="6291"/>
                  <a:pt x="15920" y="6353"/>
                </a:cubicBezTo>
                <a:cubicBezTo>
                  <a:pt x="15949" y="6394"/>
                  <a:pt x="15994" y="6413"/>
                  <a:pt x="16019" y="6397"/>
                </a:cubicBezTo>
                <a:cubicBezTo>
                  <a:pt x="16044" y="6381"/>
                  <a:pt x="16094" y="6406"/>
                  <a:pt x="16130" y="6450"/>
                </a:cubicBezTo>
                <a:cubicBezTo>
                  <a:pt x="16224" y="6565"/>
                  <a:pt x="16276" y="6549"/>
                  <a:pt x="16300" y="6399"/>
                </a:cubicBezTo>
                <a:lnTo>
                  <a:pt x="16322" y="6269"/>
                </a:lnTo>
                <a:lnTo>
                  <a:pt x="16390" y="6414"/>
                </a:lnTo>
                <a:lnTo>
                  <a:pt x="16459" y="6559"/>
                </a:lnTo>
                <a:lnTo>
                  <a:pt x="16460" y="6351"/>
                </a:lnTo>
                <a:cubicBezTo>
                  <a:pt x="16460" y="6100"/>
                  <a:pt x="16483" y="6052"/>
                  <a:pt x="16569" y="6128"/>
                </a:cubicBezTo>
                <a:cubicBezTo>
                  <a:pt x="16610" y="6164"/>
                  <a:pt x="16634" y="6249"/>
                  <a:pt x="16634" y="6358"/>
                </a:cubicBezTo>
                <a:cubicBezTo>
                  <a:pt x="16634" y="6452"/>
                  <a:pt x="16651" y="6530"/>
                  <a:pt x="16672" y="6530"/>
                </a:cubicBezTo>
                <a:cubicBezTo>
                  <a:pt x="16694" y="6530"/>
                  <a:pt x="16705" y="6435"/>
                  <a:pt x="16699" y="6295"/>
                </a:cubicBezTo>
                <a:cubicBezTo>
                  <a:pt x="16692" y="6139"/>
                  <a:pt x="16705" y="6042"/>
                  <a:pt x="16738" y="6009"/>
                </a:cubicBezTo>
                <a:cubicBezTo>
                  <a:pt x="16810" y="5935"/>
                  <a:pt x="16834" y="5981"/>
                  <a:pt x="16860" y="6240"/>
                </a:cubicBezTo>
                <a:cubicBezTo>
                  <a:pt x="16883" y="6464"/>
                  <a:pt x="16921" y="6530"/>
                  <a:pt x="16962" y="6418"/>
                </a:cubicBezTo>
                <a:cubicBezTo>
                  <a:pt x="16973" y="6388"/>
                  <a:pt x="16966" y="6347"/>
                  <a:pt x="16947" y="6327"/>
                </a:cubicBezTo>
                <a:cubicBezTo>
                  <a:pt x="16928" y="6307"/>
                  <a:pt x="16912" y="6200"/>
                  <a:pt x="16912" y="6087"/>
                </a:cubicBezTo>
                <a:lnTo>
                  <a:pt x="16912" y="5882"/>
                </a:lnTo>
                <a:lnTo>
                  <a:pt x="16730" y="5901"/>
                </a:lnTo>
                <a:cubicBezTo>
                  <a:pt x="16558" y="5920"/>
                  <a:pt x="16548" y="5913"/>
                  <a:pt x="16555" y="5790"/>
                </a:cubicBezTo>
                <a:cubicBezTo>
                  <a:pt x="16561" y="5702"/>
                  <a:pt x="16551" y="5662"/>
                  <a:pt x="16533" y="5666"/>
                </a:cubicBezTo>
                <a:close/>
                <a:moveTo>
                  <a:pt x="18861" y="5678"/>
                </a:moveTo>
                <a:cubicBezTo>
                  <a:pt x="18806" y="5712"/>
                  <a:pt x="18658" y="5981"/>
                  <a:pt x="18602" y="6162"/>
                </a:cubicBezTo>
                <a:cubicBezTo>
                  <a:pt x="18547" y="6340"/>
                  <a:pt x="18465" y="6438"/>
                  <a:pt x="18426" y="6372"/>
                </a:cubicBezTo>
                <a:cubicBezTo>
                  <a:pt x="18414" y="6353"/>
                  <a:pt x="18405" y="6223"/>
                  <a:pt x="18405" y="6085"/>
                </a:cubicBezTo>
                <a:cubicBezTo>
                  <a:pt x="18405" y="5947"/>
                  <a:pt x="18390" y="5835"/>
                  <a:pt x="18371" y="5835"/>
                </a:cubicBezTo>
                <a:cubicBezTo>
                  <a:pt x="18351" y="5835"/>
                  <a:pt x="18336" y="5992"/>
                  <a:pt x="18336" y="6189"/>
                </a:cubicBezTo>
                <a:cubicBezTo>
                  <a:pt x="18336" y="6538"/>
                  <a:pt x="18337" y="6542"/>
                  <a:pt x="18423" y="6506"/>
                </a:cubicBezTo>
                <a:cubicBezTo>
                  <a:pt x="18470" y="6486"/>
                  <a:pt x="18584" y="6453"/>
                  <a:pt x="18674" y="6433"/>
                </a:cubicBezTo>
                <a:cubicBezTo>
                  <a:pt x="18765" y="6413"/>
                  <a:pt x="18858" y="6374"/>
                  <a:pt x="18880" y="6344"/>
                </a:cubicBezTo>
                <a:cubicBezTo>
                  <a:pt x="18908" y="6308"/>
                  <a:pt x="18934" y="6331"/>
                  <a:pt x="18961" y="6414"/>
                </a:cubicBezTo>
                <a:cubicBezTo>
                  <a:pt x="18983" y="6482"/>
                  <a:pt x="19034" y="6560"/>
                  <a:pt x="19076" y="6588"/>
                </a:cubicBezTo>
                <a:cubicBezTo>
                  <a:pt x="19162" y="6646"/>
                  <a:pt x="19177" y="6650"/>
                  <a:pt x="19216" y="6612"/>
                </a:cubicBezTo>
                <a:cubicBezTo>
                  <a:pt x="19221" y="6607"/>
                  <a:pt x="19225" y="6602"/>
                  <a:pt x="19232" y="6595"/>
                </a:cubicBezTo>
                <a:cubicBezTo>
                  <a:pt x="19260" y="6566"/>
                  <a:pt x="19274" y="6468"/>
                  <a:pt x="19267" y="6349"/>
                </a:cubicBezTo>
                <a:cubicBezTo>
                  <a:pt x="19257" y="6179"/>
                  <a:pt x="19243" y="6152"/>
                  <a:pt x="19162" y="6150"/>
                </a:cubicBezTo>
                <a:cubicBezTo>
                  <a:pt x="19110" y="6149"/>
                  <a:pt x="19057" y="6130"/>
                  <a:pt x="19044" y="6107"/>
                </a:cubicBezTo>
                <a:cubicBezTo>
                  <a:pt x="19006" y="6045"/>
                  <a:pt x="19134" y="5839"/>
                  <a:pt x="19189" y="5874"/>
                </a:cubicBezTo>
                <a:cubicBezTo>
                  <a:pt x="19216" y="5891"/>
                  <a:pt x="19238" y="5875"/>
                  <a:pt x="19238" y="5840"/>
                </a:cubicBezTo>
                <a:cubicBezTo>
                  <a:pt x="19238" y="5710"/>
                  <a:pt x="19070" y="5776"/>
                  <a:pt x="19002" y="5934"/>
                </a:cubicBezTo>
                <a:cubicBezTo>
                  <a:pt x="18943" y="6068"/>
                  <a:pt x="18925" y="6081"/>
                  <a:pt x="18878" y="6015"/>
                </a:cubicBezTo>
                <a:cubicBezTo>
                  <a:pt x="18836" y="5956"/>
                  <a:pt x="18832" y="5911"/>
                  <a:pt x="18860" y="5823"/>
                </a:cubicBezTo>
                <a:cubicBezTo>
                  <a:pt x="18880" y="5760"/>
                  <a:pt x="18889" y="5695"/>
                  <a:pt x="18878" y="5678"/>
                </a:cubicBezTo>
                <a:cubicBezTo>
                  <a:pt x="18875" y="5672"/>
                  <a:pt x="18869" y="5673"/>
                  <a:pt x="18861" y="5678"/>
                </a:cubicBezTo>
                <a:close/>
                <a:moveTo>
                  <a:pt x="19938" y="5835"/>
                </a:moveTo>
                <a:cubicBezTo>
                  <a:pt x="19919" y="5835"/>
                  <a:pt x="19893" y="5919"/>
                  <a:pt x="19880" y="6022"/>
                </a:cubicBezTo>
                <a:cubicBezTo>
                  <a:pt x="19852" y="6231"/>
                  <a:pt x="19767" y="6472"/>
                  <a:pt x="19722" y="6472"/>
                </a:cubicBezTo>
                <a:cubicBezTo>
                  <a:pt x="19705" y="6472"/>
                  <a:pt x="19675" y="6416"/>
                  <a:pt x="19652" y="6346"/>
                </a:cubicBezTo>
                <a:cubicBezTo>
                  <a:pt x="19618" y="6238"/>
                  <a:pt x="19623" y="6204"/>
                  <a:pt x="19692" y="6111"/>
                </a:cubicBezTo>
                <a:cubicBezTo>
                  <a:pt x="19759" y="6020"/>
                  <a:pt x="19764" y="5991"/>
                  <a:pt x="19723" y="5947"/>
                </a:cubicBezTo>
                <a:cubicBezTo>
                  <a:pt x="19638" y="5858"/>
                  <a:pt x="19604" y="5920"/>
                  <a:pt x="19593" y="6177"/>
                </a:cubicBezTo>
                <a:cubicBezTo>
                  <a:pt x="19581" y="6462"/>
                  <a:pt x="19623" y="6573"/>
                  <a:pt x="19753" y="6600"/>
                </a:cubicBezTo>
                <a:cubicBezTo>
                  <a:pt x="19864" y="6623"/>
                  <a:pt x="19864" y="6624"/>
                  <a:pt x="19912" y="6465"/>
                </a:cubicBezTo>
                <a:cubicBezTo>
                  <a:pt x="19961" y="6307"/>
                  <a:pt x="20010" y="6306"/>
                  <a:pt x="20054" y="6464"/>
                </a:cubicBezTo>
                <a:cubicBezTo>
                  <a:pt x="20092" y="6600"/>
                  <a:pt x="20141" y="6629"/>
                  <a:pt x="20141" y="6515"/>
                </a:cubicBezTo>
                <a:cubicBezTo>
                  <a:pt x="20140" y="6393"/>
                  <a:pt x="19974" y="5835"/>
                  <a:pt x="19938" y="5835"/>
                </a:cubicBezTo>
                <a:close/>
                <a:moveTo>
                  <a:pt x="10607" y="5899"/>
                </a:moveTo>
                <a:cubicBezTo>
                  <a:pt x="10597" y="5898"/>
                  <a:pt x="10587" y="5899"/>
                  <a:pt x="10576" y="5903"/>
                </a:cubicBezTo>
                <a:cubicBezTo>
                  <a:pt x="10546" y="5912"/>
                  <a:pt x="10514" y="5939"/>
                  <a:pt x="10482" y="5988"/>
                </a:cubicBezTo>
                <a:cubicBezTo>
                  <a:pt x="10410" y="6097"/>
                  <a:pt x="10396" y="6413"/>
                  <a:pt x="10459" y="6518"/>
                </a:cubicBezTo>
                <a:cubicBezTo>
                  <a:pt x="10482" y="6556"/>
                  <a:pt x="10535" y="6588"/>
                  <a:pt x="10575" y="6588"/>
                </a:cubicBezTo>
                <a:cubicBezTo>
                  <a:pt x="10675" y="6588"/>
                  <a:pt x="10731" y="6480"/>
                  <a:pt x="10731" y="6283"/>
                </a:cubicBezTo>
                <a:cubicBezTo>
                  <a:pt x="10731" y="6052"/>
                  <a:pt x="10679" y="5912"/>
                  <a:pt x="10607" y="5899"/>
                </a:cubicBezTo>
                <a:close/>
                <a:moveTo>
                  <a:pt x="19432" y="6009"/>
                </a:moveTo>
                <a:cubicBezTo>
                  <a:pt x="19427" y="5998"/>
                  <a:pt x="19424" y="6085"/>
                  <a:pt x="19424" y="6240"/>
                </a:cubicBezTo>
                <a:cubicBezTo>
                  <a:pt x="19424" y="6448"/>
                  <a:pt x="19429" y="6531"/>
                  <a:pt x="19437" y="6428"/>
                </a:cubicBezTo>
                <a:cubicBezTo>
                  <a:pt x="19445" y="6324"/>
                  <a:pt x="19445" y="6155"/>
                  <a:pt x="19437" y="6051"/>
                </a:cubicBezTo>
                <a:cubicBezTo>
                  <a:pt x="19435" y="6025"/>
                  <a:pt x="19434" y="6012"/>
                  <a:pt x="19432" y="6009"/>
                </a:cubicBezTo>
                <a:close/>
                <a:moveTo>
                  <a:pt x="20384" y="6356"/>
                </a:moveTo>
                <a:cubicBezTo>
                  <a:pt x="20365" y="6356"/>
                  <a:pt x="20350" y="6382"/>
                  <a:pt x="20350" y="6414"/>
                </a:cubicBezTo>
                <a:cubicBezTo>
                  <a:pt x="20350" y="6446"/>
                  <a:pt x="20365" y="6472"/>
                  <a:pt x="20384" y="6472"/>
                </a:cubicBezTo>
                <a:cubicBezTo>
                  <a:pt x="20404" y="6472"/>
                  <a:pt x="20419" y="6446"/>
                  <a:pt x="20419" y="6414"/>
                </a:cubicBezTo>
                <a:cubicBezTo>
                  <a:pt x="20419" y="6382"/>
                  <a:pt x="20404" y="6356"/>
                  <a:pt x="20384" y="6356"/>
                </a:cubicBezTo>
                <a:close/>
                <a:moveTo>
                  <a:pt x="14679" y="6607"/>
                </a:moveTo>
                <a:cubicBezTo>
                  <a:pt x="14666" y="6609"/>
                  <a:pt x="14648" y="6634"/>
                  <a:pt x="14617" y="6682"/>
                </a:cubicBezTo>
                <a:cubicBezTo>
                  <a:pt x="14525" y="6821"/>
                  <a:pt x="14472" y="6981"/>
                  <a:pt x="14498" y="7050"/>
                </a:cubicBezTo>
                <a:cubicBezTo>
                  <a:pt x="14550" y="7192"/>
                  <a:pt x="14747" y="6831"/>
                  <a:pt x="14709" y="6663"/>
                </a:cubicBezTo>
                <a:cubicBezTo>
                  <a:pt x="14700" y="6624"/>
                  <a:pt x="14692" y="6604"/>
                  <a:pt x="14679" y="6607"/>
                </a:cubicBezTo>
                <a:close/>
                <a:moveTo>
                  <a:pt x="16147" y="7081"/>
                </a:moveTo>
                <a:cubicBezTo>
                  <a:pt x="16069" y="7085"/>
                  <a:pt x="16011" y="7183"/>
                  <a:pt x="15973" y="7376"/>
                </a:cubicBezTo>
                <a:cubicBezTo>
                  <a:pt x="15929" y="7601"/>
                  <a:pt x="15952" y="8008"/>
                  <a:pt x="16017" y="8137"/>
                </a:cubicBezTo>
                <a:cubicBezTo>
                  <a:pt x="16072" y="8248"/>
                  <a:pt x="16232" y="8206"/>
                  <a:pt x="16246" y="8076"/>
                </a:cubicBezTo>
                <a:cubicBezTo>
                  <a:pt x="16256" y="7994"/>
                  <a:pt x="16240" y="7975"/>
                  <a:pt x="16177" y="7989"/>
                </a:cubicBezTo>
                <a:cubicBezTo>
                  <a:pt x="16103" y="8007"/>
                  <a:pt x="16095" y="7984"/>
                  <a:pt x="16085" y="7728"/>
                </a:cubicBezTo>
                <a:cubicBezTo>
                  <a:pt x="16073" y="7399"/>
                  <a:pt x="16120" y="7270"/>
                  <a:pt x="16238" y="7319"/>
                </a:cubicBezTo>
                <a:cubicBezTo>
                  <a:pt x="16355" y="7368"/>
                  <a:pt x="16351" y="7183"/>
                  <a:pt x="16233" y="7108"/>
                </a:cubicBezTo>
                <a:cubicBezTo>
                  <a:pt x="16203" y="7089"/>
                  <a:pt x="16174" y="7079"/>
                  <a:pt x="16147" y="7081"/>
                </a:cubicBezTo>
                <a:close/>
                <a:moveTo>
                  <a:pt x="14140" y="7168"/>
                </a:moveTo>
                <a:cubicBezTo>
                  <a:pt x="14127" y="7169"/>
                  <a:pt x="14112" y="7190"/>
                  <a:pt x="14096" y="7232"/>
                </a:cubicBezTo>
                <a:cubicBezTo>
                  <a:pt x="14061" y="7325"/>
                  <a:pt x="14054" y="8173"/>
                  <a:pt x="14088" y="8230"/>
                </a:cubicBezTo>
                <a:cubicBezTo>
                  <a:pt x="14109" y="8265"/>
                  <a:pt x="14378" y="8218"/>
                  <a:pt x="14409" y="8173"/>
                </a:cubicBezTo>
                <a:cubicBezTo>
                  <a:pt x="14417" y="8162"/>
                  <a:pt x="14444" y="8182"/>
                  <a:pt x="14469" y="8218"/>
                </a:cubicBezTo>
                <a:cubicBezTo>
                  <a:pt x="14495" y="8254"/>
                  <a:pt x="14542" y="8263"/>
                  <a:pt x="14576" y="8238"/>
                </a:cubicBezTo>
                <a:cubicBezTo>
                  <a:pt x="14610" y="8214"/>
                  <a:pt x="14655" y="8197"/>
                  <a:pt x="14677" y="8202"/>
                </a:cubicBezTo>
                <a:cubicBezTo>
                  <a:pt x="14699" y="8208"/>
                  <a:pt x="14726" y="8171"/>
                  <a:pt x="14738" y="8119"/>
                </a:cubicBezTo>
                <a:cubicBezTo>
                  <a:pt x="14756" y="8042"/>
                  <a:pt x="14770" y="8037"/>
                  <a:pt x="14813" y="8097"/>
                </a:cubicBezTo>
                <a:cubicBezTo>
                  <a:pt x="14855" y="8155"/>
                  <a:pt x="14876" y="8150"/>
                  <a:pt x="14927" y="8073"/>
                </a:cubicBezTo>
                <a:cubicBezTo>
                  <a:pt x="14997" y="7967"/>
                  <a:pt x="15037" y="8001"/>
                  <a:pt x="15037" y="8163"/>
                </a:cubicBezTo>
                <a:cubicBezTo>
                  <a:pt x="15037" y="8366"/>
                  <a:pt x="15136" y="8277"/>
                  <a:pt x="15147" y="8064"/>
                </a:cubicBezTo>
                <a:cubicBezTo>
                  <a:pt x="15160" y="7821"/>
                  <a:pt x="15224" y="7769"/>
                  <a:pt x="15239" y="7989"/>
                </a:cubicBezTo>
                <a:cubicBezTo>
                  <a:pt x="15263" y="8339"/>
                  <a:pt x="15477" y="8349"/>
                  <a:pt x="15598" y="8006"/>
                </a:cubicBezTo>
                <a:cubicBezTo>
                  <a:pt x="15675" y="7787"/>
                  <a:pt x="15731" y="7789"/>
                  <a:pt x="15731" y="8011"/>
                </a:cubicBezTo>
                <a:cubicBezTo>
                  <a:pt x="15731" y="8100"/>
                  <a:pt x="15752" y="8153"/>
                  <a:pt x="15785" y="8153"/>
                </a:cubicBezTo>
                <a:cubicBezTo>
                  <a:pt x="15830" y="8153"/>
                  <a:pt x="15837" y="8074"/>
                  <a:pt x="15828" y="7676"/>
                </a:cubicBezTo>
                <a:cubicBezTo>
                  <a:pt x="15820" y="7275"/>
                  <a:pt x="15809" y="7196"/>
                  <a:pt x="15758" y="7180"/>
                </a:cubicBezTo>
                <a:cubicBezTo>
                  <a:pt x="15711" y="7165"/>
                  <a:pt x="15697" y="7200"/>
                  <a:pt x="15697" y="7335"/>
                </a:cubicBezTo>
                <a:cubicBezTo>
                  <a:pt x="15697" y="7431"/>
                  <a:pt x="15682" y="7524"/>
                  <a:pt x="15664" y="7543"/>
                </a:cubicBezTo>
                <a:cubicBezTo>
                  <a:pt x="15623" y="7585"/>
                  <a:pt x="15574" y="7462"/>
                  <a:pt x="15574" y="7312"/>
                </a:cubicBezTo>
                <a:cubicBezTo>
                  <a:pt x="15574" y="7219"/>
                  <a:pt x="15548" y="7193"/>
                  <a:pt x="15437" y="7178"/>
                </a:cubicBezTo>
                <a:cubicBezTo>
                  <a:pt x="15320" y="7162"/>
                  <a:pt x="15286" y="7184"/>
                  <a:pt x="15220" y="7323"/>
                </a:cubicBezTo>
                <a:cubicBezTo>
                  <a:pt x="15141" y="7486"/>
                  <a:pt x="15139" y="7485"/>
                  <a:pt x="15119" y="7355"/>
                </a:cubicBezTo>
                <a:cubicBezTo>
                  <a:pt x="15088" y="7164"/>
                  <a:pt x="15023" y="7197"/>
                  <a:pt x="14954" y="7437"/>
                </a:cubicBezTo>
                <a:cubicBezTo>
                  <a:pt x="14894" y="7650"/>
                  <a:pt x="14846" y="7646"/>
                  <a:pt x="14823" y="7428"/>
                </a:cubicBezTo>
                <a:cubicBezTo>
                  <a:pt x="14806" y="7270"/>
                  <a:pt x="14689" y="7237"/>
                  <a:pt x="14689" y="7391"/>
                </a:cubicBezTo>
                <a:cubicBezTo>
                  <a:pt x="14689" y="7585"/>
                  <a:pt x="14621" y="7593"/>
                  <a:pt x="14581" y="7403"/>
                </a:cubicBezTo>
                <a:cubicBezTo>
                  <a:pt x="14561" y="7305"/>
                  <a:pt x="14522" y="7226"/>
                  <a:pt x="14494" y="7226"/>
                </a:cubicBezTo>
                <a:cubicBezTo>
                  <a:pt x="14456" y="7226"/>
                  <a:pt x="14447" y="7309"/>
                  <a:pt x="14455" y="7612"/>
                </a:cubicBezTo>
                <a:lnTo>
                  <a:pt x="14464" y="8001"/>
                </a:lnTo>
                <a:lnTo>
                  <a:pt x="14324" y="8005"/>
                </a:lnTo>
                <a:lnTo>
                  <a:pt x="14186" y="8008"/>
                </a:lnTo>
                <a:lnTo>
                  <a:pt x="14196" y="7621"/>
                </a:lnTo>
                <a:cubicBezTo>
                  <a:pt x="14203" y="7333"/>
                  <a:pt x="14179" y="7163"/>
                  <a:pt x="14140" y="7168"/>
                </a:cubicBezTo>
                <a:close/>
                <a:moveTo>
                  <a:pt x="16506" y="7181"/>
                </a:moveTo>
                <a:cubicBezTo>
                  <a:pt x="16441" y="7185"/>
                  <a:pt x="16399" y="7373"/>
                  <a:pt x="16394" y="7735"/>
                </a:cubicBezTo>
                <a:cubicBezTo>
                  <a:pt x="16392" y="7873"/>
                  <a:pt x="16407" y="8037"/>
                  <a:pt x="16427" y="8098"/>
                </a:cubicBezTo>
                <a:cubicBezTo>
                  <a:pt x="16470" y="8234"/>
                  <a:pt x="16608" y="8246"/>
                  <a:pt x="16684" y="8120"/>
                </a:cubicBezTo>
                <a:cubicBezTo>
                  <a:pt x="16768" y="7980"/>
                  <a:pt x="16752" y="7633"/>
                  <a:pt x="16649" y="7381"/>
                </a:cubicBezTo>
                <a:cubicBezTo>
                  <a:pt x="16594" y="7245"/>
                  <a:pt x="16546" y="7179"/>
                  <a:pt x="16506" y="7181"/>
                </a:cubicBezTo>
                <a:close/>
                <a:moveTo>
                  <a:pt x="12705" y="7227"/>
                </a:moveTo>
                <a:cubicBezTo>
                  <a:pt x="12685" y="7225"/>
                  <a:pt x="12665" y="7225"/>
                  <a:pt x="12648" y="7229"/>
                </a:cubicBezTo>
                <a:cubicBezTo>
                  <a:pt x="12625" y="7234"/>
                  <a:pt x="12606" y="7245"/>
                  <a:pt x="12596" y="7263"/>
                </a:cubicBezTo>
                <a:cubicBezTo>
                  <a:pt x="12584" y="7283"/>
                  <a:pt x="12444" y="7296"/>
                  <a:pt x="12286" y="7294"/>
                </a:cubicBezTo>
                <a:cubicBezTo>
                  <a:pt x="12127" y="7292"/>
                  <a:pt x="11947" y="7316"/>
                  <a:pt x="11885" y="7348"/>
                </a:cubicBezTo>
                <a:cubicBezTo>
                  <a:pt x="11778" y="7404"/>
                  <a:pt x="11773" y="7424"/>
                  <a:pt x="11773" y="7691"/>
                </a:cubicBezTo>
                <a:cubicBezTo>
                  <a:pt x="11773" y="8019"/>
                  <a:pt x="11733" y="8084"/>
                  <a:pt x="11614" y="7953"/>
                </a:cubicBezTo>
                <a:cubicBezTo>
                  <a:pt x="11533" y="7866"/>
                  <a:pt x="11531" y="7850"/>
                  <a:pt x="11580" y="7732"/>
                </a:cubicBezTo>
                <a:cubicBezTo>
                  <a:pt x="11649" y="7568"/>
                  <a:pt x="11648" y="7364"/>
                  <a:pt x="11578" y="7319"/>
                </a:cubicBezTo>
                <a:cubicBezTo>
                  <a:pt x="11517" y="7280"/>
                  <a:pt x="11348" y="7335"/>
                  <a:pt x="11321" y="7403"/>
                </a:cubicBezTo>
                <a:cubicBezTo>
                  <a:pt x="11312" y="7427"/>
                  <a:pt x="11309" y="7620"/>
                  <a:pt x="11315" y="7832"/>
                </a:cubicBezTo>
                <a:cubicBezTo>
                  <a:pt x="11324" y="8113"/>
                  <a:pt x="11341" y="8227"/>
                  <a:pt x="11380" y="8252"/>
                </a:cubicBezTo>
                <a:cubicBezTo>
                  <a:pt x="11411" y="8271"/>
                  <a:pt x="11448" y="8244"/>
                  <a:pt x="11467" y="8187"/>
                </a:cubicBezTo>
                <a:cubicBezTo>
                  <a:pt x="11498" y="8094"/>
                  <a:pt x="11507" y="8095"/>
                  <a:pt x="11587" y="8184"/>
                </a:cubicBezTo>
                <a:cubicBezTo>
                  <a:pt x="11635" y="8236"/>
                  <a:pt x="11695" y="8264"/>
                  <a:pt x="11722" y="8247"/>
                </a:cubicBezTo>
                <a:cubicBezTo>
                  <a:pt x="11748" y="8230"/>
                  <a:pt x="11780" y="8242"/>
                  <a:pt x="11791" y="8272"/>
                </a:cubicBezTo>
                <a:cubicBezTo>
                  <a:pt x="11824" y="8360"/>
                  <a:pt x="12010" y="8336"/>
                  <a:pt x="12105" y="8231"/>
                </a:cubicBezTo>
                <a:cubicBezTo>
                  <a:pt x="12189" y="8140"/>
                  <a:pt x="12194" y="8141"/>
                  <a:pt x="12212" y="8260"/>
                </a:cubicBezTo>
                <a:cubicBezTo>
                  <a:pt x="12238" y="8426"/>
                  <a:pt x="12391" y="8427"/>
                  <a:pt x="12516" y="8262"/>
                </a:cubicBezTo>
                <a:cubicBezTo>
                  <a:pt x="12586" y="8170"/>
                  <a:pt x="12621" y="8155"/>
                  <a:pt x="12650" y="8204"/>
                </a:cubicBezTo>
                <a:cubicBezTo>
                  <a:pt x="12710" y="8304"/>
                  <a:pt x="12769" y="8281"/>
                  <a:pt x="12789" y="8153"/>
                </a:cubicBezTo>
                <a:cubicBezTo>
                  <a:pt x="12807" y="8044"/>
                  <a:pt x="12814" y="8043"/>
                  <a:pt x="12930" y="8124"/>
                </a:cubicBezTo>
                <a:cubicBezTo>
                  <a:pt x="13014" y="8182"/>
                  <a:pt x="13061" y="8191"/>
                  <a:pt x="13076" y="8149"/>
                </a:cubicBezTo>
                <a:cubicBezTo>
                  <a:pt x="13091" y="8110"/>
                  <a:pt x="13121" y="8121"/>
                  <a:pt x="13164" y="8185"/>
                </a:cubicBezTo>
                <a:cubicBezTo>
                  <a:pt x="13220" y="8270"/>
                  <a:pt x="13244" y="8274"/>
                  <a:pt x="13336" y="8211"/>
                </a:cubicBezTo>
                <a:cubicBezTo>
                  <a:pt x="13395" y="8170"/>
                  <a:pt x="13456" y="8089"/>
                  <a:pt x="13475" y="8032"/>
                </a:cubicBezTo>
                <a:cubicBezTo>
                  <a:pt x="13573" y="7726"/>
                  <a:pt x="13445" y="7290"/>
                  <a:pt x="13249" y="7266"/>
                </a:cubicBezTo>
                <a:cubicBezTo>
                  <a:pt x="13150" y="7255"/>
                  <a:pt x="13145" y="7266"/>
                  <a:pt x="13116" y="7573"/>
                </a:cubicBezTo>
                <a:cubicBezTo>
                  <a:pt x="13099" y="7749"/>
                  <a:pt x="13073" y="7913"/>
                  <a:pt x="13058" y="7940"/>
                </a:cubicBezTo>
                <a:cubicBezTo>
                  <a:pt x="13043" y="7966"/>
                  <a:pt x="12982" y="7947"/>
                  <a:pt x="12922" y="7895"/>
                </a:cubicBezTo>
                <a:cubicBezTo>
                  <a:pt x="12816" y="7804"/>
                  <a:pt x="12815" y="7799"/>
                  <a:pt x="12866" y="7633"/>
                </a:cubicBezTo>
                <a:cubicBezTo>
                  <a:pt x="12931" y="7425"/>
                  <a:pt x="12931" y="7427"/>
                  <a:pt x="12864" y="7316"/>
                </a:cubicBezTo>
                <a:cubicBezTo>
                  <a:pt x="12834" y="7265"/>
                  <a:pt x="12766" y="7234"/>
                  <a:pt x="12705" y="7227"/>
                </a:cubicBezTo>
                <a:close/>
                <a:moveTo>
                  <a:pt x="10663" y="7284"/>
                </a:moveTo>
                <a:cubicBezTo>
                  <a:pt x="10644" y="7281"/>
                  <a:pt x="10623" y="7282"/>
                  <a:pt x="10604" y="7287"/>
                </a:cubicBezTo>
                <a:cubicBezTo>
                  <a:pt x="10579" y="7293"/>
                  <a:pt x="10555" y="7307"/>
                  <a:pt x="10536" y="7328"/>
                </a:cubicBezTo>
                <a:cubicBezTo>
                  <a:pt x="10515" y="7351"/>
                  <a:pt x="10470" y="7460"/>
                  <a:pt x="10437" y="7568"/>
                </a:cubicBezTo>
                <a:cubicBezTo>
                  <a:pt x="10369" y="7790"/>
                  <a:pt x="10382" y="8080"/>
                  <a:pt x="10470" y="8305"/>
                </a:cubicBezTo>
                <a:cubicBezTo>
                  <a:pt x="10511" y="8411"/>
                  <a:pt x="10554" y="8443"/>
                  <a:pt x="10657" y="8443"/>
                </a:cubicBezTo>
                <a:cubicBezTo>
                  <a:pt x="10732" y="8443"/>
                  <a:pt x="10810" y="8405"/>
                  <a:pt x="10834" y="8357"/>
                </a:cubicBezTo>
                <a:cubicBezTo>
                  <a:pt x="10867" y="8291"/>
                  <a:pt x="10890" y="8287"/>
                  <a:pt x="10941" y="8340"/>
                </a:cubicBezTo>
                <a:cubicBezTo>
                  <a:pt x="10986" y="8388"/>
                  <a:pt x="11034" y="8392"/>
                  <a:pt x="11102" y="8352"/>
                </a:cubicBezTo>
                <a:cubicBezTo>
                  <a:pt x="11219" y="8284"/>
                  <a:pt x="11233" y="8124"/>
                  <a:pt x="11122" y="8124"/>
                </a:cubicBezTo>
                <a:cubicBezTo>
                  <a:pt x="11009" y="8124"/>
                  <a:pt x="11010" y="8022"/>
                  <a:pt x="11124" y="7931"/>
                </a:cubicBezTo>
                <a:cubicBezTo>
                  <a:pt x="11199" y="7871"/>
                  <a:pt x="11218" y="7823"/>
                  <a:pt x="11204" y="7730"/>
                </a:cubicBezTo>
                <a:cubicBezTo>
                  <a:pt x="11193" y="7663"/>
                  <a:pt x="11199" y="7579"/>
                  <a:pt x="11216" y="7544"/>
                </a:cubicBezTo>
                <a:cubicBezTo>
                  <a:pt x="11233" y="7510"/>
                  <a:pt x="11235" y="7449"/>
                  <a:pt x="11219" y="7406"/>
                </a:cubicBezTo>
                <a:cubicBezTo>
                  <a:pt x="11196" y="7343"/>
                  <a:pt x="11160" y="7344"/>
                  <a:pt x="11012" y="7416"/>
                </a:cubicBezTo>
                <a:cubicBezTo>
                  <a:pt x="10843" y="7499"/>
                  <a:pt x="10831" y="7498"/>
                  <a:pt x="10798" y="7394"/>
                </a:cubicBezTo>
                <a:cubicBezTo>
                  <a:pt x="10778" y="7332"/>
                  <a:pt x="10722" y="7291"/>
                  <a:pt x="10663" y="7284"/>
                </a:cubicBezTo>
                <a:close/>
                <a:moveTo>
                  <a:pt x="13237" y="8448"/>
                </a:moveTo>
                <a:cubicBezTo>
                  <a:pt x="13220" y="8456"/>
                  <a:pt x="13199" y="8497"/>
                  <a:pt x="13179" y="8572"/>
                </a:cubicBezTo>
                <a:cubicBezTo>
                  <a:pt x="13153" y="8670"/>
                  <a:pt x="13121" y="8698"/>
                  <a:pt x="13051" y="8685"/>
                </a:cubicBezTo>
                <a:cubicBezTo>
                  <a:pt x="12975" y="8670"/>
                  <a:pt x="12952" y="8694"/>
                  <a:pt x="12934" y="8809"/>
                </a:cubicBezTo>
                <a:cubicBezTo>
                  <a:pt x="12922" y="8888"/>
                  <a:pt x="12930" y="9008"/>
                  <a:pt x="12952" y="9075"/>
                </a:cubicBezTo>
                <a:cubicBezTo>
                  <a:pt x="12994" y="9206"/>
                  <a:pt x="13174" y="9246"/>
                  <a:pt x="13216" y="9133"/>
                </a:cubicBezTo>
                <a:cubicBezTo>
                  <a:pt x="13233" y="9088"/>
                  <a:pt x="13249" y="9088"/>
                  <a:pt x="13276" y="9133"/>
                </a:cubicBezTo>
                <a:cubicBezTo>
                  <a:pt x="13321" y="9208"/>
                  <a:pt x="13497" y="9217"/>
                  <a:pt x="13524" y="9145"/>
                </a:cubicBezTo>
                <a:cubicBezTo>
                  <a:pt x="13557" y="9056"/>
                  <a:pt x="13436" y="8727"/>
                  <a:pt x="13349" y="8673"/>
                </a:cubicBezTo>
                <a:cubicBezTo>
                  <a:pt x="13304" y="8644"/>
                  <a:pt x="13266" y="8580"/>
                  <a:pt x="13266" y="8531"/>
                </a:cubicBezTo>
                <a:cubicBezTo>
                  <a:pt x="13266" y="8466"/>
                  <a:pt x="13254" y="8440"/>
                  <a:pt x="13237" y="8448"/>
                </a:cubicBezTo>
                <a:close/>
                <a:moveTo>
                  <a:pt x="15612" y="8455"/>
                </a:moveTo>
                <a:cubicBezTo>
                  <a:pt x="15593" y="8457"/>
                  <a:pt x="15569" y="8469"/>
                  <a:pt x="15541" y="8490"/>
                </a:cubicBezTo>
                <a:cubicBezTo>
                  <a:pt x="15470" y="8544"/>
                  <a:pt x="15453" y="8598"/>
                  <a:pt x="15453" y="8775"/>
                </a:cubicBezTo>
                <a:cubicBezTo>
                  <a:pt x="15453" y="8895"/>
                  <a:pt x="15443" y="9051"/>
                  <a:pt x="15432" y="9123"/>
                </a:cubicBezTo>
                <a:cubicBezTo>
                  <a:pt x="15420" y="9194"/>
                  <a:pt x="15427" y="9254"/>
                  <a:pt x="15446" y="9254"/>
                </a:cubicBezTo>
                <a:cubicBezTo>
                  <a:pt x="15486" y="9254"/>
                  <a:pt x="15522" y="9061"/>
                  <a:pt x="15522" y="8841"/>
                </a:cubicBezTo>
                <a:cubicBezTo>
                  <a:pt x="15523" y="8749"/>
                  <a:pt x="15553" y="8655"/>
                  <a:pt x="15601" y="8601"/>
                </a:cubicBezTo>
                <a:cubicBezTo>
                  <a:pt x="15676" y="8517"/>
                  <a:pt x="15669" y="8447"/>
                  <a:pt x="15612" y="8455"/>
                </a:cubicBezTo>
                <a:close/>
                <a:moveTo>
                  <a:pt x="17140" y="8501"/>
                </a:moveTo>
                <a:cubicBezTo>
                  <a:pt x="17112" y="8501"/>
                  <a:pt x="17058" y="8578"/>
                  <a:pt x="17017" y="8673"/>
                </a:cubicBezTo>
                <a:cubicBezTo>
                  <a:pt x="16940" y="8854"/>
                  <a:pt x="16933" y="8853"/>
                  <a:pt x="16684" y="8662"/>
                </a:cubicBezTo>
                <a:cubicBezTo>
                  <a:pt x="16574" y="8578"/>
                  <a:pt x="16376" y="8683"/>
                  <a:pt x="16363" y="8833"/>
                </a:cubicBezTo>
                <a:cubicBezTo>
                  <a:pt x="16349" y="8994"/>
                  <a:pt x="16267" y="9102"/>
                  <a:pt x="16195" y="9056"/>
                </a:cubicBezTo>
                <a:cubicBezTo>
                  <a:pt x="16142" y="9022"/>
                  <a:pt x="16143" y="9012"/>
                  <a:pt x="16195" y="8915"/>
                </a:cubicBezTo>
                <a:cubicBezTo>
                  <a:pt x="16227" y="8857"/>
                  <a:pt x="16242" y="8793"/>
                  <a:pt x="16229" y="8772"/>
                </a:cubicBezTo>
                <a:cubicBezTo>
                  <a:pt x="16193" y="8712"/>
                  <a:pt x="16051" y="8725"/>
                  <a:pt x="16027" y="8790"/>
                </a:cubicBezTo>
                <a:cubicBezTo>
                  <a:pt x="15999" y="8866"/>
                  <a:pt x="15846" y="8865"/>
                  <a:pt x="15818" y="8789"/>
                </a:cubicBezTo>
                <a:cubicBezTo>
                  <a:pt x="15806" y="8756"/>
                  <a:pt x="15846" y="8695"/>
                  <a:pt x="15907" y="8652"/>
                </a:cubicBezTo>
                <a:cubicBezTo>
                  <a:pt x="16029" y="8566"/>
                  <a:pt x="15993" y="8477"/>
                  <a:pt x="15859" y="8533"/>
                </a:cubicBezTo>
                <a:cubicBezTo>
                  <a:pt x="15739" y="8583"/>
                  <a:pt x="15630" y="8850"/>
                  <a:pt x="15652" y="9041"/>
                </a:cubicBezTo>
                <a:cubicBezTo>
                  <a:pt x="15671" y="9206"/>
                  <a:pt x="15731" y="9256"/>
                  <a:pt x="15731" y="9107"/>
                </a:cubicBezTo>
                <a:cubicBezTo>
                  <a:pt x="15731" y="9059"/>
                  <a:pt x="15773" y="8992"/>
                  <a:pt x="15825" y="8959"/>
                </a:cubicBezTo>
                <a:cubicBezTo>
                  <a:pt x="15903" y="8910"/>
                  <a:pt x="15928" y="8919"/>
                  <a:pt x="15964" y="9005"/>
                </a:cubicBezTo>
                <a:cubicBezTo>
                  <a:pt x="15988" y="9063"/>
                  <a:pt x="16024" y="9143"/>
                  <a:pt x="16046" y="9184"/>
                </a:cubicBezTo>
                <a:cubicBezTo>
                  <a:pt x="16070" y="9231"/>
                  <a:pt x="16112" y="9243"/>
                  <a:pt x="16160" y="9216"/>
                </a:cubicBezTo>
                <a:cubicBezTo>
                  <a:pt x="16201" y="9193"/>
                  <a:pt x="16268" y="9174"/>
                  <a:pt x="16310" y="9177"/>
                </a:cubicBezTo>
                <a:cubicBezTo>
                  <a:pt x="16361" y="9181"/>
                  <a:pt x="16391" y="9141"/>
                  <a:pt x="16405" y="9046"/>
                </a:cubicBezTo>
                <a:cubicBezTo>
                  <a:pt x="16429" y="8890"/>
                  <a:pt x="16578" y="8703"/>
                  <a:pt x="16633" y="8760"/>
                </a:cubicBezTo>
                <a:cubicBezTo>
                  <a:pt x="16653" y="8780"/>
                  <a:pt x="16669" y="8871"/>
                  <a:pt x="16669" y="8961"/>
                </a:cubicBezTo>
                <a:cubicBezTo>
                  <a:pt x="16669" y="9113"/>
                  <a:pt x="16680" y="9125"/>
                  <a:pt x="16851" y="9159"/>
                </a:cubicBezTo>
                <a:cubicBezTo>
                  <a:pt x="16988" y="9186"/>
                  <a:pt x="17045" y="9173"/>
                  <a:pt x="17085" y="9107"/>
                </a:cubicBezTo>
                <a:cubicBezTo>
                  <a:pt x="17129" y="9033"/>
                  <a:pt x="17130" y="9002"/>
                  <a:pt x="17090" y="8894"/>
                </a:cubicBezTo>
                <a:cubicBezTo>
                  <a:pt x="17048" y="8783"/>
                  <a:pt x="17051" y="8758"/>
                  <a:pt x="17116" y="8669"/>
                </a:cubicBezTo>
                <a:cubicBezTo>
                  <a:pt x="17202" y="8553"/>
                  <a:pt x="17209" y="8501"/>
                  <a:pt x="17140" y="8501"/>
                </a:cubicBezTo>
                <a:close/>
                <a:moveTo>
                  <a:pt x="14551" y="8712"/>
                </a:moveTo>
                <a:cubicBezTo>
                  <a:pt x="14500" y="8721"/>
                  <a:pt x="14499" y="8764"/>
                  <a:pt x="14499" y="8935"/>
                </a:cubicBezTo>
                <a:cubicBezTo>
                  <a:pt x="14499" y="9144"/>
                  <a:pt x="14508" y="9170"/>
                  <a:pt x="14591" y="9186"/>
                </a:cubicBezTo>
                <a:cubicBezTo>
                  <a:pt x="14657" y="9199"/>
                  <a:pt x="14696" y="9168"/>
                  <a:pt x="14724" y="9082"/>
                </a:cubicBezTo>
                <a:cubicBezTo>
                  <a:pt x="14770" y="8937"/>
                  <a:pt x="14828" y="8979"/>
                  <a:pt x="14829" y="9157"/>
                </a:cubicBezTo>
                <a:cubicBezTo>
                  <a:pt x="14830" y="9282"/>
                  <a:pt x="14831" y="9280"/>
                  <a:pt x="14898" y="9138"/>
                </a:cubicBezTo>
                <a:lnTo>
                  <a:pt x="14967" y="8993"/>
                </a:lnTo>
                <a:lnTo>
                  <a:pt x="14988" y="9123"/>
                </a:lnTo>
                <a:cubicBezTo>
                  <a:pt x="15017" y="9297"/>
                  <a:pt x="15058" y="9287"/>
                  <a:pt x="15113" y="9094"/>
                </a:cubicBezTo>
                <a:cubicBezTo>
                  <a:pt x="15161" y="8928"/>
                  <a:pt x="15273" y="8870"/>
                  <a:pt x="15250" y="9022"/>
                </a:cubicBezTo>
                <a:cubicBezTo>
                  <a:pt x="15243" y="9070"/>
                  <a:pt x="15229" y="9161"/>
                  <a:pt x="15221" y="9225"/>
                </a:cubicBezTo>
                <a:cubicBezTo>
                  <a:pt x="15206" y="9330"/>
                  <a:pt x="15212" y="9328"/>
                  <a:pt x="15278" y="9205"/>
                </a:cubicBezTo>
                <a:cubicBezTo>
                  <a:pt x="15317" y="9129"/>
                  <a:pt x="15349" y="9034"/>
                  <a:pt x="15349" y="8993"/>
                </a:cubicBezTo>
                <a:cubicBezTo>
                  <a:pt x="15349" y="8883"/>
                  <a:pt x="15265" y="8791"/>
                  <a:pt x="15172" y="8795"/>
                </a:cubicBezTo>
                <a:cubicBezTo>
                  <a:pt x="15126" y="8798"/>
                  <a:pt x="15011" y="8782"/>
                  <a:pt x="14916" y="8760"/>
                </a:cubicBezTo>
                <a:cubicBezTo>
                  <a:pt x="14820" y="8738"/>
                  <a:pt x="14687" y="8716"/>
                  <a:pt x="14620" y="8712"/>
                </a:cubicBezTo>
                <a:cubicBezTo>
                  <a:pt x="14590" y="8710"/>
                  <a:pt x="14568" y="8709"/>
                  <a:pt x="14551" y="8712"/>
                </a:cubicBezTo>
                <a:close/>
                <a:moveTo>
                  <a:pt x="11893" y="8715"/>
                </a:moveTo>
                <a:cubicBezTo>
                  <a:pt x="11843" y="8725"/>
                  <a:pt x="11796" y="8775"/>
                  <a:pt x="11769" y="8860"/>
                </a:cubicBezTo>
                <a:cubicBezTo>
                  <a:pt x="11735" y="8964"/>
                  <a:pt x="11727" y="8967"/>
                  <a:pt x="11671" y="8882"/>
                </a:cubicBezTo>
                <a:cubicBezTo>
                  <a:pt x="11592" y="8763"/>
                  <a:pt x="11553" y="8767"/>
                  <a:pt x="11479" y="8903"/>
                </a:cubicBezTo>
                <a:cubicBezTo>
                  <a:pt x="11439" y="8976"/>
                  <a:pt x="11427" y="9057"/>
                  <a:pt x="11442" y="9138"/>
                </a:cubicBezTo>
                <a:cubicBezTo>
                  <a:pt x="11462" y="9240"/>
                  <a:pt x="11489" y="9259"/>
                  <a:pt x="11593" y="9244"/>
                </a:cubicBezTo>
                <a:cubicBezTo>
                  <a:pt x="11718" y="9226"/>
                  <a:pt x="11720" y="9230"/>
                  <a:pt x="11731" y="9443"/>
                </a:cubicBezTo>
                <a:cubicBezTo>
                  <a:pt x="11743" y="9694"/>
                  <a:pt x="11807" y="9680"/>
                  <a:pt x="11807" y="9426"/>
                </a:cubicBezTo>
                <a:cubicBezTo>
                  <a:pt x="11807" y="9212"/>
                  <a:pt x="11985" y="9024"/>
                  <a:pt x="12073" y="9145"/>
                </a:cubicBezTo>
                <a:cubicBezTo>
                  <a:pt x="12138" y="9236"/>
                  <a:pt x="12188" y="9127"/>
                  <a:pt x="12189" y="8891"/>
                </a:cubicBezTo>
                <a:cubicBezTo>
                  <a:pt x="12189" y="8732"/>
                  <a:pt x="12143" y="8679"/>
                  <a:pt x="12102" y="8790"/>
                </a:cubicBezTo>
                <a:cubicBezTo>
                  <a:pt x="12088" y="8828"/>
                  <a:pt x="12056" y="8820"/>
                  <a:pt x="12011" y="8768"/>
                </a:cubicBezTo>
                <a:cubicBezTo>
                  <a:pt x="11990" y="8743"/>
                  <a:pt x="11967" y="8727"/>
                  <a:pt x="11944" y="8719"/>
                </a:cubicBezTo>
                <a:cubicBezTo>
                  <a:pt x="11927" y="8713"/>
                  <a:pt x="11910" y="8712"/>
                  <a:pt x="11893" y="8715"/>
                </a:cubicBezTo>
                <a:close/>
                <a:moveTo>
                  <a:pt x="14280" y="8756"/>
                </a:moveTo>
                <a:cubicBezTo>
                  <a:pt x="14250" y="8756"/>
                  <a:pt x="14211" y="8758"/>
                  <a:pt x="14160" y="8761"/>
                </a:cubicBezTo>
                <a:cubicBezTo>
                  <a:pt x="13933" y="8776"/>
                  <a:pt x="13905" y="8817"/>
                  <a:pt x="13894" y="9153"/>
                </a:cubicBezTo>
                <a:cubicBezTo>
                  <a:pt x="13889" y="9300"/>
                  <a:pt x="13949" y="9277"/>
                  <a:pt x="13974" y="9123"/>
                </a:cubicBezTo>
                <a:cubicBezTo>
                  <a:pt x="13996" y="8993"/>
                  <a:pt x="13997" y="8994"/>
                  <a:pt x="14052" y="9109"/>
                </a:cubicBezTo>
                <a:cubicBezTo>
                  <a:pt x="14085" y="9178"/>
                  <a:pt x="14113" y="9198"/>
                  <a:pt x="14121" y="9160"/>
                </a:cubicBezTo>
                <a:cubicBezTo>
                  <a:pt x="14180" y="8902"/>
                  <a:pt x="14337" y="8832"/>
                  <a:pt x="14289" y="9085"/>
                </a:cubicBezTo>
                <a:cubicBezTo>
                  <a:pt x="14263" y="9218"/>
                  <a:pt x="14326" y="9235"/>
                  <a:pt x="14356" y="9104"/>
                </a:cubicBezTo>
                <a:cubicBezTo>
                  <a:pt x="14367" y="9054"/>
                  <a:pt x="14377" y="8952"/>
                  <a:pt x="14377" y="8879"/>
                </a:cubicBezTo>
                <a:cubicBezTo>
                  <a:pt x="14377" y="8784"/>
                  <a:pt x="14370" y="8758"/>
                  <a:pt x="14280" y="8756"/>
                </a:cubicBezTo>
                <a:close/>
                <a:moveTo>
                  <a:pt x="10937" y="8790"/>
                </a:moveTo>
                <a:cubicBezTo>
                  <a:pt x="10841" y="8790"/>
                  <a:pt x="10835" y="8805"/>
                  <a:pt x="10835" y="9014"/>
                </a:cubicBezTo>
                <a:cubicBezTo>
                  <a:pt x="10835" y="9137"/>
                  <a:pt x="10825" y="9360"/>
                  <a:pt x="10813" y="9508"/>
                </a:cubicBezTo>
                <a:cubicBezTo>
                  <a:pt x="10798" y="9692"/>
                  <a:pt x="10804" y="9776"/>
                  <a:pt x="10831" y="9776"/>
                </a:cubicBezTo>
                <a:cubicBezTo>
                  <a:pt x="10852" y="9776"/>
                  <a:pt x="10869" y="9698"/>
                  <a:pt x="10869" y="9605"/>
                </a:cubicBezTo>
                <a:cubicBezTo>
                  <a:pt x="10869" y="9374"/>
                  <a:pt x="11031" y="9050"/>
                  <a:pt x="11100" y="9145"/>
                </a:cubicBezTo>
                <a:cubicBezTo>
                  <a:pt x="11127" y="9182"/>
                  <a:pt x="11153" y="9202"/>
                  <a:pt x="11157" y="9189"/>
                </a:cubicBezTo>
                <a:cubicBezTo>
                  <a:pt x="11161" y="9177"/>
                  <a:pt x="11182" y="9115"/>
                  <a:pt x="11203" y="9051"/>
                </a:cubicBezTo>
                <a:cubicBezTo>
                  <a:pt x="11224" y="8987"/>
                  <a:pt x="11278" y="8903"/>
                  <a:pt x="11324" y="8864"/>
                </a:cubicBezTo>
                <a:cubicBezTo>
                  <a:pt x="11405" y="8794"/>
                  <a:pt x="11404" y="8791"/>
                  <a:pt x="11284" y="8790"/>
                </a:cubicBezTo>
                <a:cubicBezTo>
                  <a:pt x="11217" y="8790"/>
                  <a:pt x="11144" y="8819"/>
                  <a:pt x="11123" y="8853"/>
                </a:cubicBezTo>
                <a:cubicBezTo>
                  <a:pt x="11096" y="8899"/>
                  <a:pt x="11079" y="8899"/>
                  <a:pt x="11062" y="8853"/>
                </a:cubicBezTo>
                <a:cubicBezTo>
                  <a:pt x="11049" y="8819"/>
                  <a:pt x="10993" y="8790"/>
                  <a:pt x="10937" y="8790"/>
                </a:cubicBezTo>
                <a:close/>
                <a:moveTo>
                  <a:pt x="12382" y="8797"/>
                </a:moveTo>
                <a:cubicBezTo>
                  <a:pt x="12334" y="8803"/>
                  <a:pt x="12315" y="8840"/>
                  <a:pt x="12293" y="8939"/>
                </a:cubicBezTo>
                <a:cubicBezTo>
                  <a:pt x="12268" y="9049"/>
                  <a:pt x="12269" y="9117"/>
                  <a:pt x="12297" y="9174"/>
                </a:cubicBezTo>
                <a:cubicBezTo>
                  <a:pt x="12349" y="9278"/>
                  <a:pt x="12399" y="9275"/>
                  <a:pt x="12496" y="9162"/>
                </a:cubicBezTo>
                <a:cubicBezTo>
                  <a:pt x="12615" y="9023"/>
                  <a:pt x="12584" y="8824"/>
                  <a:pt x="12441" y="8801"/>
                </a:cubicBezTo>
                <a:cubicBezTo>
                  <a:pt x="12417" y="8797"/>
                  <a:pt x="12398" y="8795"/>
                  <a:pt x="12382" y="8797"/>
                </a:cubicBezTo>
                <a:close/>
                <a:moveTo>
                  <a:pt x="10540" y="8964"/>
                </a:moveTo>
                <a:cubicBezTo>
                  <a:pt x="10454" y="8964"/>
                  <a:pt x="10384" y="8990"/>
                  <a:pt x="10384" y="9022"/>
                </a:cubicBezTo>
                <a:cubicBezTo>
                  <a:pt x="10384" y="9054"/>
                  <a:pt x="10454" y="9080"/>
                  <a:pt x="10540" y="9080"/>
                </a:cubicBezTo>
                <a:cubicBezTo>
                  <a:pt x="10626" y="9080"/>
                  <a:pt x="10696" y="9054"/>
                  <a:pt x="10696" y="9022"/>
                </a:cubicBezTo>
                <a:cubicBezTo>
                  <a:pt x="10696" y="8990"/>
                  <a:pt x="10626" y="8964"/>
                  <a:pt x="10540" y="8964"/>
                </a:cubicBezTo>
                <a:close/>
                <a:moveTo>
                  <a:pt x="18448" y="9441"/>
                </a:moveTo>
                <a:cubicBezTo>
                  <a:pt x="18433" y="9438"/>
                  <a:pt x="18407" y="9439"/>
                  <a:pt x="18375" y="9450"/>
                </a:cubicBezTo>
                <a:cubicBezTo>
                  <a:pt x="18315" y="9469"/>
                  <a:pt x="18220" y="9502"/>
                  <a:pt x="18163" y="9520"/>
                </a:cubicBezTo>
                <a:cubicBezTo>
                  <a:pt x="18069" y="9550"/>
                  <a:pt x="18063" y="9569"/>
                  <a:pt x="18073" y="9765"/>
                </a:cubicBezTo>
                <a:cubicBezTo>
                  <a:pt x="18079" y="9883"/>
                  <a:pt x="18085" y="10038"/>
                  <a:pt x="18088" y="10110"/>
                </a:cubicBezTo>
                <a:cubicBezTo>
                  <a:pt x="18092" y="10214"/>
                  <a:pt x="18114" y="10239"/>
                  <a:pt x="18195" y="10239"/>
                </a:cubicBezTo>
                <a:cubicBezTo>
                  <a:pt x="18251" y="10239"/>
                  <a:pt x="18307" y="10213"/>
                  <a:pt x="18318" y="10181"/>
                </a:cubicBezTo>
                <a:cubicBezTo>
                  <a:pt x="18331" y="10149"/>
                  <a:pt x="18302" y="10123"/>
                  <a:pt x="18253" y="10123"/>
                </a:cubicBezTo>
                <a:cubicBezTo>
                  <a:pt x="18123" y="10123"/>
                  <a:pt x="18108" y="10013"/>
                  <a:pt x="18229" y="9943"/>
                </a:cubicBezTo>
                <a:cubicBezTo>
                  <a:pt x="18355" y="9869"/>
                  <a:pt x="18374" y="9748"/>
                  <a:pt x="18251" y="9799"/>
                </a:cubicBezTo>
                <a:cubicBezTo>
                  <a:pt x="18164" y="9836"/>
                  <a:pt x="18096" y="9744"/>
                  <a:pt x="18149" y="9660"/>
                </a:cubicBezTo>
                <a:cubicBezTo>
                  <a:pt x="18166" y="9633"/>
                  <a:pt x="18241" y="9604"/>
                  <a:pt x="18316" y="9593"/>
                </a:cubicBezTo>
                <a:lnTo>
                  <a:pt x="18453" y="9573"/>
                </a:lnTo>
                <a:lnTo>
                  <a:pt x="18444" y="9907"/>
                </a:lnTo>
                <a:cubicBezTo>
                  <a:pt x="18435" y="10232"/>
                  <a:pt x="18482" y="10362"/>
                  <a:pt x="18520" y="10118"/>
                </a:cubicBezTo>
                <a:cubicBezTo>
                  <a:pt x="18531" y="10048"/>
                  <a:pt x="18556" y="10013"/>
                  <a:pt x="18579" y="10036"/>
                </a:cubicBezTo>
                <a:cubicBezTo>
                  <a:pt x="18600" y="10058"/>
                  <a:pt x="18639" y="10045"/>
                  <a:pt x="18666" y="10007"/>
                </a:cubicBezTo>
                <a:cubicBezTo>
                  <a:pt x="18723" y="9929"/>
                  <a:pt x="18788" y="9977"/>
                  <a:pt x="18788" y="10098"/>
                </a:cubicBezTo>
                <a:cubicBezTo>
                  <a:pt x="18788" y="10144"/>
                  <a:pt x="18804" y="10181"/>
                  <a:pt x="18824" y="10181"/>
                </a:cubicBezTo>
                <a:cubicBezTo>
                  <a:pt x="18845" y="10181"/>
                  <a:pt x="18854" y="10136"/>
                  <a:pt x="18845" y="10081"/>
                </a:cubicBezTo>
                <a:cubicBezTo>
                  <a:pt x="18836" y="10025"/>
                  <a:pt x="18818" y="9881"/>
                  <a:pt x="18806" y="9762"/>
                </a:cubicBezTo>
                <a:cubicBezTo>
                  <a:pt x="18780" y="9506"/>
                  <a:pt x="18745" y="9486"/>
                  <a:pt x="18688" y="9697"/>
                </a:cubicBezTo>
                <a:lnTo>
                  <a:pt x="18646" y="9851"/>
                </a:lnTo>
                <a:lnTo>
                  <a:pt x="18544" y="9689"/>
                </a:lnTo>
                <a:cubicBezTo>
                  <a:pt x="18488" y="9599"/>
                  <a:pt x="18451" y="9501"/>
                  <a:pt x="18462" y="9470"/>
                </a:cubicBezTo>
                <a:cubicBezTo>
                  <a:pt x="18468" y="9454"/>
                  <a:pt x="18463" y="9445"/>
                  <a:pt x="18448" y="9441"/>
                </a:cubicBezTo>
                <a:close/>
                <a:moveTo>
                  <a:pt x="21124" y="9441"/>
                </a:moveTo>
                <a:cubicBezTo>
                  <a:pt x="21108" y="9437"/>
                  <a:pt x="21084" y="9442"/>
                  <a:pt x="21053" y="9455"/>
                </a:cubicBezTo>
                <a:cubicBezTo>
                  <a:pt x="21001" y="9477"/>
                  <a:pt x="20883" y="9492"/>
                  <a:pt x="20790" y="9487"/>
                </a:cubicBezTo>
                <a:cubicBezTo>
                  <a:pt x="20698" y="9483"/>
                  <a:pt x="20600" y="9510"/>
                  <a:pt x="20573" y="9547"/>
                </a:cubicBezTo>
                <a:cubicBezTo>
                  <a:pt x="20535" y="9600"/>
                  <a:pt x="20520" y="9594"/>
                  <a:pt x="20503" y="9522"/>
                </a:cubicBezTo>
                <a:cubicBezTo>
                  <a:pt x="20469" y="9374"/>
                  <a:pt x="20419" y="9474"/>
                  <a:pt x="20419" y="9689"/>
                </a:cubicBezTo>
                <a:cubicBezTo>
                  <a:pt x="20419" y="9796"/>
                  <a:pt x="20406" y="9900"/>
                  <a:pt x="20389" y="9917"/>
                </a:cubicBezTo>
                <a:cubicBezTo>
                  <a:pt x="20352" y="9955"/>
                  <a:pt x="20246" y="9701"/>
                  <a:pt x="20246" y="9574"/>
                </a:cubicBezTo>
                <a:cubicBezTo>
                  <a:pt x="20246" y="9450"/>
                  <a:pt x="20186" y="9464"/>
                  <a:pt x="20143" y="9598"/>
                </a:cubicBezTo>
                <a:cubicBezTo>
                  <a:pt x="20110" y="9699"/>
                  <a:pt x="20097" y="9703"/>
                  <a:pt x="20015" y="9632"/>
                </a:cubicBezTo>
                <a:cubicBezTo>
                  <a:pt x="19965" y="9589"/>
                  <a:pt x="19903" y="9566"/>
                  <a:pt x="19878" y="9583"/>
                </a:cubicBezTo>
                <a:cubicBezTo>
                  <a:pt x="19824" y="9617"/>
                  <a:pt x="19777" y="9963"/>
                  <a:pt x="19807" y="10094"/>
                </a:cubicBezTo>
                <a:cubicBezTo>
                  <a:pt x="19834" y="10210"/>
                  <a:pt x="19982" y="10207"/>
                  <a:pt x="20041" y="10089"/>
                </a:cubicBezTo>
                <a:cubicBezTo>
                  <a:pt x="20083" y="10005"/>
                  <a:pt x="20093" y="10009"/>
                  <a:pt x="20149" y="10125"/>
                </a:cubicBezTo>
                <a:cubicBezTo>
                  <a:pt x="20210" y="10251"/>
                  <a:pt x="20211" y="10250"/>
                  <a:pt x="20211" y="10134"/>
                </a:cubicBezTo>
                <a:cubicBezTo>
                  <a:pt x="20211" y="9952"/>
                  <a:pt x="20266" y="9935"/>
                  <a:pt x="20329" y="10096"/>
                </a:cubicBezTo>
                <a:cubicBezTo>
                  <a:pt x="20409" y="10298"/>
                  <a:pt x="20448" y="10274"/>
                  <a:pt x="20461" y="10021"/>
                </a:cubicBezTo>
                <a:cubicBezTo>
                  <a:pt x="20475" y="9740"/>
                  <a:pt x="20533" y="9762"/>
                  <a:pt x="20572" y="10062"/>
                </a:cubicBezTo>
                <a:cubicBezTo>
                  <a:pt x="20597" y="10254"/>
                  <a:pt x="20617" y="10297"/>
                  <a:pt x="20682" y="10297"/>
                </a:cubicBezTo>
                <a:cubicBezTo>
                  <a:pt x="20726" y="10297"/>
                  <a:pt x="20772" y="10269"/>
                  <a:pt x="20785" y="10234"/>
                </a:cubicBezTo>
                <a:cubicBezTo>
                  <a:pt x="20798" y="10199"/>
                  <a:pt x="20841" y="10185"/>
                  <a:pt x="20880" y="10202"/>
                </a:cubicBezTo>
                <a:cubicBezTo>
                  <a:pt x="20976" y="10244"/>
                  <a:pt x="21183" y="10094"/>
                  <a:pt x="21183" y="9982"/>
                </a:cubicBezTo>
                <a:cubicBezTo>
                  <a:pt x="21183" y="9932"/>
                  <a:pt x="21163" y="9891"/>
                  <a:pt x="21137" y="9891"/>
                </a:cubicBezTo>
                <a:cubicBezTo>
                  <a:pt x="21072" y="9891"/>
                  <a:pt x="20964" y="9680"/>
                  <a:pt x="20991" y="9605"/>
                </a:cubicBezTo>
                <a:cubicBezTo>
                  <a:pt x="21004" y="9571"/>
                  <a:pt x="21044" y="9544"/>
                  <a:pt x="21081" y="9544"/>
                </a:cubicBezTo>
                <a:cubicBezTo>
                  <a:pt x="21118" y="9544"/>
                  <a:pt x="21149" y="9515"/>
                  <a:pt x="21149" y="9479"/>
                </a:cubicBezTo>
                <a:cubicBezTo>
                  <a:pt x="21149" y="9458"/>
                  <a:pt x="21140" y="9446"/>
                  <a:pt x="21124" y="9441"/>
                </a:cubicBezTo>
                <a:close/>
                <a:moveTo>
                  <a:pt x="17406" y="9486"/>
                </a:moveTo>
                <a:cubicBezTo>
                  <a:pt x="17332" y="9486"/>
                  <a:pt x="17284" y="9525"/>
                  <a:pt x="17259" y="9603"/>
                </a:cubicBezTo>
                <a:cubicBezTo>
                  <a:pt x="17231" y="9692"/>
                  <a:pt x="17208" y="9706"/>
                  <a:pt x="17161" y="9665"/>
                </a:cubicBezTo>
                <a:cubicBezTo>
                  <a:pt x="17124" y="9632"/>
                  <a:pt x="17005" y="9630"/>
                  <a:pt x="16862" y="9660"/>
                </a:cubicBezTo>
                <a:cubicBezTo>
                  <a:pt x="16732" y="9687"/>
                  <a:pt x="16604" y="9693"/>
                  <a:pt x="16578" y="9677"/>
                </a:cubicBezTo>
                <a:cubicBezTo>
                  <a:pt x="16545" y="9656"/>
                  <a:pt x="16530" y="9693"/>
                  <a:pt x="16530" y="9794"/>
                </a:cubicBezTo>
                <a:cubicBezTo>
                  <a:pt x="16530" y="9995"/>
                  <a:pt x="16473" y="10039"/>
                  <a:pt x="16422" y="9878"/>
                </a:cubicBezTo>
                <a:cubicBezTo>
                  <a:pt x="16349" y="9650"/>
                  <a:pt x="16281" y="9597"/>
                  <a:pt x="16113" y="9634"/>
                </a:cubicBezTo>
                <a:cubicBezTo>
                  <a:pt x="16027" y="9653"/>
                  <a:pt x="15943" y="9691"/>
                  <a:pt x="15926" y="9718"/>
                </a:cubicBezTo>
                <a:cubicBezTo>
                  <a:pt x="15910" y="9744"/>
                  <a:pt x="15875" y="9753"/>
                  <a:pt x="15849" y="9736"/>
                </a:cubicBezTo>
                <a:cubicBezTo>
                  <a:pt x="15795" y="9702"/>
                  <a:pt x="15789" y="9797"/>
                  <a:pt x="15823" y="10139"/>
                </a:cubicBezTo>
                <a:cubicBezTo>
                  <a:pt x="15845" y="10355"/>
                  <a:pt x="15880" y="10410"/>
                  <a:pt x="15923" y="10294"/>
                </a:cubicBezTo>
                <a:cubicBezTo>
                  <a:pt x="15939" y="10252"/>
                  <a:pt x="15960" y="10254"/>
                  <a:pt x="15992" y="10299"/>
                </a:cubicBezTo>
                <a:cubicBezTo>
                  <a:pt x="16053" y="10382"/>
                  <a:pt x="16189" y="10350"/>
                  <a:pt x="16210" y="10248"/>
                </a:cubicBezTo>
                <a:cubicBezTo>
                  <a:pt x="16221" y="10192"/>
                  <a:pt x="16206" y="10180"/>
                  <a:pt x="16156" y="10207"/>
                </a:cubicBezTo>
                <a:cubicBezTo>
                  <a:pt x="16117" y="10227"/>
                  <a:pt x="16075" y="10219"/>
                  <a:pt x="16064" y="10190"/>
                </a:cubicBezTo>
                <a:cubicBezTo>
                  <a:pt x="16037" y="10116"/>
                  <a:pt x="16112" y="10023"/>
                  <a:pt x="16217" y="9999"/>
                </a:cubicBezTo>
                <a:cubicBezTo>
                  <a:pt x="16292" y="9981"/>
                  <a:pt x="16306" y="10004"/>
                  <a:pt x="16316" y="10168"/>
                </a:cubicBezTo>
                <a:cubicBezTo>
                  <a:pt x="16328" y="10382"/>
                  <a:pt x="16347" y="10399"/>
                  <a:pt x="16411" y="10255"/>
                </a:cubicBezTo>
                <a:cubicBezTo>
                  <a:pt x="16453" y="10158"/>
                  <a:pt x="16456" y="10158"/>
                  <a:pt x="16479" y="10255"/>
                </a:cubicBezTo>
                <a:cubicBezTo>
                  <a:pt x="16492" y="10310"/>
                  <a:pt x="16529" y="10355"/>
                  <a:pt x="16563" y="10355"/>
                </a:cubicBezTo>
                <a:cubicBezTo>
                  <a:pt x="16610" y="10355"/>
                  <a:pt x="16622" y="10306"/>
                  <a:pt x="16620" y="10110"/>
                </a:cubicBezTo>
                <a:cubicBezTo>
                  <a:pt x="16617" y="9900"/>
                  <a:pt x="16627" y="9862"/>
                  <a:pt x="16686" y="9862"/>
                </a:cubicBezTo>
                <a:cubicBezTo>
                  <a:pt x="16741" y="9863"/>
                  <a:pt x="16760" y="9911"/>
                  <a:pt x="16774" y="10094"/>
                </a:cubicBezTo>
                <a:cubicBezTo>
                  <a:pt x="16784" y="10227"/>
                  <a:pt x="16802" y="10298"/>
                  <a:pt x="16816" y="10260"/>
                </a:cubicBezTo>
                <a:cubicBezTo>
                  <a:pt x="16831" y="10223"/>
                  <a:pt x="16872" y="10205"/>
                  <a:pt x="16908" y="10220"/>
                </a:cubicBezTo>
                <a:cubicBezTo>
                  <a:pt x="16944" y="10236"/>
                  <a:pt x="17018" y="10210"/>
                  <a:pt x="17072" y="10162"/>
                </a:cubicBezTo>
                <a:cubicBezTo>
                  <a:pt x="17165" y="10082"/>
                  <a:pt x="17176" y="10086"/>
                  <a:pt x="17249" y="10217"/>
                </a:cubicBezTo>
                <a:cubicBezTo>
                  <a:pt x="17411" y="10508"/>
                  <a:pt x="17481" y="10330"/>
                  <a:pt x="17383" y="9876"/>
                </a:cubicBezTo>
                <a:cubicBezTo>
                  <a:pt x="17339" y="9669"/>
                  <a:pt x="17355" y="9578"/>
                  <a:pt x="17438" y="9574"/>
                </a:cubicBezTo>
                <a:cubicBezTo>
                  <a:pt x="17451" y="9574"/>
                  <a:pt x="17473" y="9554"/>
                  <a:pt x="17487" y="9530"/>
                </a:cubicBezTo>
                <a:cubicBezTo>
                  <a:pt x="17502" y="9506"/>
                  <a:pt x="17466" y="9486"/>
                  <a:pt x="17406" y="9486"/>
                </a:cubicBezTo>
                <a:close/>
                <a:moveTo>
                  <a:pt x="19682" y="9515"/>
                </a:moveTo>
                <a:lnTo>
                  <a:pt x="19641" y="9799"/>
                </a:lnTo>
                <a:cubicBezTo>
                  <a:pt x="19594" y="10128"/>
                  <a:pt x="19483" y="10302"/>
                  <a:pt x="19395" y="10181"/>
                </a:cubicBezTo>
                <a:cubicBezTo>
                  <a:pt x="19288" y="10032"/>
                  <a:pt x="19372" y="9575"/>
                  <a:pt x="19485" y="9692"/>
                </a:cubicBezTo>
                <a:cubicBezTo>
                  <a:pt x="19511" y="9718"/>
                  <a:pt x="19520" y="9703"/>
                  <a:pt x="19510" y="9653"/>
                </a:cubicBezTo>
                <a:cubicBezTo>
                  <a:pt x="19483" y="9522"/>
                  <a:pt x="19375" y="9525"/>
                  <a:pt x="19320" y="9656"/>
                </a:cubicBezTo>
                <a:cubicBezTo>
                  <a:pt x="19273" y="9768"/>
                  <a:pt x="19262" y="9769"/>
                  <a:pt x="19193" y="9689"/>
                </a:cubicBezTo>
                <a:cubicBezTo>
                  <a:pt x="19084" y="9560"/>
                  <a:pt x="19039" y="9581"/>
                  <a:pt x="18976" y="9784"/>
                </a:cubicBezTo>
                <a:cubicBezTo>
                  <a:pt x="18874" y="10114"/>
                  <a:pt x="19017" y="10366"/>
                  <a:pt x="19188" y="10157"/>
                </a:cubicBezTo>
                <a:cubicBezTo>
                  <a:pt x="19248" y="10085"/>
                  <a:pt x="19264" y="10093"/>
                  <a:pt x="19335" y="10222"/>
                </a:cubicBezTo>
                <a:cubicBezTo>
                  <a:pt x="19391" y="10323"/>
                  <a:pt x="19433" y="10353"/>
                  <a:pt x="19474" y="10323"/>
                </a:cubicBezTo>
                <a:cubicBezTo>
                  <a:pt x="19507" y="10299"/>
                  <a:pt x="19569" y="10276"/>
                  <a:pt x="19612" y="10273"/>
                </a:cubicBezTo>
                <a:cubicBezTo>
                  <a:pt x="19685" y="10269"/>
                  <a:pt x="19690" y="10244"/>
                  <a:pt x="19686" y="9891"/>
                </a:cubicBezTo>
                <a:lnTo>
                  <a:pt x="19682" y="9515"/>
                </a:lnTo>
                <a:close/>
                <a:moveTo>
                  <a:pt x="12837" y="9617"/>
                </a:moveTo>
                <a:cubicBezTo>
                  <a:pt x="12833" y="9615"/>
                  <a:pt x="12827" y="9618"/>
                  <a:pt x="12820" y="9626"/>
                </a:cubicBezTo>
                <a:cubicBezTo>
                  <a:pt x="12798" y="9648"/>
                  <a:pt x="12779" y="9715"/>
                  <a:pt x="12779" y="9776"/>
                </a:cubicBezTo>
                <a:cubicBezTo>
                  <a:pt x="12779" y="9837"/>
                  <a:pt x="12738" y="9919"/>
                  <a:pt x="12685" y="9961"/>
                </a:cubicBezTo>
                <a:cubicBezTo>
                  <a:pt x="12634" y="10003"/>
                  <a:pt x="12583" y="10096"/>
                  <a:pt x="12572" y="10169"/>
                </a:cubicBezTo>
                <a:cubicBezTo>
                  <a:pt x="12541" y="10394"/>
                  <a:pt x="12486" y="10341"/>
                  <a:pt x="12464" y="10065"/>
                </a:cubicBezTo>
                <a:cubicBezTo>
                  <a:pt x="12447" y="9852"/>
                  <a:pt x="12442" y="9839"/>
                  <a:pt x="12438" y="9992"/>
                </a:cubicBezTo>
                <a:cubicBezTo>
                  <a:pt x="12429" y="10312"/>
                  <a:pt x="12151" y="10499"/>
                  <a:pt x="12126" y="10202"/>
                </a:cubicBezTo>
                <a:cubicBezTo>
                  <a:pt x="12119" y="10124"/>
                  <a:pt x="12145" y="10042"/>
                  <a:pt x="12194" y="9985"/>
                </a:cubicBezTo>
                <a:cubicBezTo>
                  <a:pt x="12295" y="9867"/>
                  <a:pt x="12260" y="9809"/>
                  <a:pt x="12142" y="9898"/>
                </a:cubicBezTo>
                <a:cubicBezTo>
                  <a:pt x="12071" y="9952"/>
                  <a:pt x="12050" y="10011"/>
                  <a:pt x="12050" y="10156"/>
                </a:cubicBezTo>
                <a:cubicBezTo>
                  <a:pt x="12050" y="10416"/>
                  <a:pt x="12109" y="10474"/>
                  <a:pt x="12356" y="10452"/>
                </a:cubicBezTo>
                <a:cubicBezTo>
                  <a:pt x="12473" y="10442"/>
                  <a:pt x="12588" y="10455"/>
                  <a:pt x="12613" y="10481"/>
                </a:cubicBezTo>
                <a:cubicBezTo>
                  <a:pt x="12674" y="10546"/>
                  <a:pt x="12770" y="10541"/>
                  <a:pt x="12849" y="10471"/>
                </a:cubicBezTo>
                <a:cubicBezTo>
                  <a:pt x="12892" y="10432"/>
                  <a:pt x="12921" y="10432"/>
                  <a:pt x="12935" y="10471"/>
                </a:cubicBezTo>
                <a:cubicBezTo>
                  <a:pt x="12974" y="10575"/>
                  <a:pt x="13023" y="10533"/>
                  <a:pt x="13023" y="10394"/>
                </a:cubicBezTo>
                <a:cubicBezTo>
                  <a:pt x="13023" y="10180"/>
                  <a:pt x="13059" y="10171"/>
                  <a:pt x="13175" y="10360"/>
                </a:cubicBezTo>
                <a:lnTo>
                  <a:pt x="13283" y="10537"/>
                </a:lnTo>
                <a:lnTo>
                  <a:pt x="13293" y="10244"/>
                </a:lnTo>
                <a:cubicBezTo>
                  <a:pt x="13299" y="10083"/>
                  <a:pt x="13288" y="9905"/>
                  <a:pt x="13269" y="9849"/>
                </a:cubicBezTo>
                <a:cubicBezTo>
                  <a:pt x="13239" y="9764"/>
                  <a:pt x="13233" y="9777"/>
                  <a:pt x="13232" y="9931"/>
                </a:cubicBezTo>
                <a:cubicBezTo>
                  <a:pt x="13231" y="10187"/>
                  <a:pt x="13179" y="10216"/>
                  <a:pt x="13087" y="10009"/>
                </a:cubicBezTo>
                <a:cubicBezTo>
                  <a:pt x="12989" y="9787"/>
                  <a:pt x="12941" y="9785"/>
                  <a:pt x="12970" y="10002"/>
                </a:cubicBezTo>
                <a:cubicBezTo>
                  <a:pt x="12999" y="10222"/>
                  <a:pt x="12941" y="10277"/>
                  <a:pt x="12870" y="10098"/>
                </a:cubicBezTo>
                <a:cubicBezTo>
                  <a:pt x="12833" y="10002"/>
                  <a:pt x="12822" y="9896"/>
                  <a:pt x="12837" y="9770"/>
                </a:cubicBezTo>
                <a:cubicBezTo>
                  <a:pt x="12849" y="9670"/>
                  <a:pt x="12850" y="9622"/>
                  <a:pt x="12837" y="9617"/>
                </a:cubicBezTo>
                <a:close/>
                <a:moveTo>
                  <a:pt x="17680" y="9631"/>
                </a:moveTo>
                <a:lnTo>
                  <a:pt x="17677" y="9764"/>
                </a:lnTo>
                <a:cubicBezTo>
                  <a:pt x="17676" y="9845"/>
                  <a:pt x="17646" y="9916"/>
                  <a:pt x="17598" y="9948"/>
                </a:cubicBezTo>
                <a:lnTo>
                  <a:pt x="17520" y="10001"/>
                </a:lnTo>
                <a:lnTo>
                  <a:pt x="17599" y="10004"/>
                </a:lnTo>
                <a:cubicBezTo>
                  <a:pt x="17642" y="10006"/>
                  <a:pt x="17688" y="10050"/>
                  <a:pt x="17700" y="10101"/>
                </a:cubicBezTo>
                <a:cubicBezTo>
                  <a:pt x="17719" y="10187"/>
                  <a:pt x="17724" y="10187"/>
                  <a:pt x="17753" y="10101"/>
                </a:cubicBezTo>
                <a:cubicBezTo>
                  <a:pt x="17770" y="10050"/>
                  <a:pt x="17814" y="10007"/>
                  <a:pt x="17851" y="10007"/>
                </a:cubicBezTo>
                <a:cubicBezTo>
                  <a:pt x="17889" y="10007"/>
                  <a:pt x="17919" y="9981"/>
                  <a:pt x="17919" y="9949"/>
                </a:cubicBezTo>
                <a:cubicBezTo>
                  <a:pt x="17919" y="9918"/>
                  <a:pt x="17889" y="9891"/>
                  <a:pt x="17853" y="9891"/>
                </a:cubicBezTo>
                <a:cubicBezTo>
                  <a:pt x="17818" y="9891"/>
                  <a:pt x="17764" y="9834"/>
                  <a:pt x="17734" y="9762"/>
                </a:cubicBezTo>
                <a:lnTo>
                  <a:pt x="17680" y="9631"/>
                </a:lnTo>
                <a:close/>
                <a:moveTo>
                  <a:pt x="15053" y="9733"/>
                </a:moveTo>
                <a:cubicBezTo>
                  <a:pt x="15011" y="9733"/>
                  <a:pt x="14958" y="9739"/>
                  <a:pt x="14892" y="9752"/>
                </a:cubicBezTo>
                <a:cubicBezTo>
                  <a:pt x="14710" y="9786"/>
                  <a:pt x="14689" y="9804"/>
                  <a:pt x="14689" y="9924"/>
                </a:cubicBezTo>
                <a:cubicBezTo>
                  <a:pt x="14689" y="10133"/>
                  <a:pt x="14629" y="10145"/>
                  <a:pt x="14568" y="9948"/>
                </a:cubicBezTo>
                <a:cubicBezTo>
                  <a:pt x="14527" y="9815"/>
                  <a:pt x="14496" y="9779"/>
                  <a:pt x="14448" y="9805"/>
                </a:cubicBezTo>
                <a:cubicBezTo>
                  <a:pt x="14412" y="9823"/>
                  <a:pt x="14373" y="9810"/>
                  <a:pt x="14360" y="9776"/>
                </a:cubicBezTo>
                <a:cubicBezTo>
                  <a:pt x="14347" y="9741"/>
                  <a:pt x="14303" y="9730"/>
                  <a:pt x="14263" y="9752"/>
                </a:cubicBezTo>
                <a:cubicBezTo>
                  <a:pt x="14223" y="9773"/>
                  <a:pt x="14117" y="9787"/>
                  <a:pt x="14028" y="9784"/>
                </a:cubicBezTo>
                <a:cubicBezTo>
                  <a:pt x="13936" y="9781"/>
                  <a:pt x="13839" y="9813"/>
                  <a:pt x="13801" y="9861"/>
                </a:cubicBezTo>
                <a:cubicBezTo>
                  <a:pt x="13737" y="9942"/>
                  <a:pt x="13738" y="9950"/>
                  <a:pt x="13836" y="10082"/>
                </a:cubicBezTo>
                <a:cubicBezTo>
                  <a:pt x="13944" y="10230"/>
                  <a:pt x="13933" y="10387"/>
                  <a:pt x="13818" y="10326"/>
                </a:cubicBezTo>
                <a:cubicBezTo>
                  <a:pt x="13772" y="10302"/>
                  <a:pt x="13752" y="10318"/>
                  <a:pt x="13752" y="10381"/>
                </a:cubicBezTo>
                <a:cubicBezTo>
                  <a:pt x="13752" y="10438"/>
                  <a:pt x="13782" y="10471"/>
                  <a:pt x="13834" y="10471"/>
                </a:cubicBezTo>
                <a:cubicBezTo>
                  <a:pt x="13925" y="10471"/>
                  <a:pt x="13981" y="10386"/>
                  <a:pt x="14000" y="10215"/>
                </a:cubicBezTo>
                <a:cubicBezTo>
                  <a:pt x="14018" y="10057"/>
                  <a:pt x="14080" y="10092"/>
                  <a:pt x="14093" y="10268"/>
                </a:cubicBezTo>
                <a:cubicBezTo>
                  <a:pt x="14103" y="10407"/>
                  <a:pt x="14114" y="10413"/>
                  <a:pt x="14291" y="10401"/>
                </a:cubicBezTo>
                <a:cubicBezTo>
                  <a:pt x="14445" y="10390"/>
                  <a:pt x="14479" y="10369"/>
                  <a:pt x="14494" y="10273"/>
                </a:cubicBezTo>
                <a:cubicBezTo>
                  <a:pt x="14512" y="10162"/>
                  <a:pt x="14518" y="10164"/>
                  <a:pt x="14612" y="10314"/>
                </a:cubicBezTo>
                <a:cubicBezTo>
                  <a:pt x="14666" y="10401"/>
                  <a:pt x="14721" y="10471"/>
                  <a:pt x="14733" y="10471"/>
                </a:cubicBezTo>
                <a:cubicBezTo>
                  <a:pt x="14745" y="10471"/>
                  <a:pt x="14752" y="10366"/>
                  <a:pt x="14749" y="10239"/>
                </a:cubicBezTo>
                <a:cubicBezTo>
                  <a:pt x="14739" y="9820"/>
                  <a:pt x="14874" y="9773"/>
                  <a:pt x="14916" y="10181"/>
                </a:cubicBezTo>
                <a:cubicBezTo>
                  <a:pt x="14948" y="10499"/>
                  <a:pt x="14990" y="10474"/>
                  <a:pt x="14987" y="10139"/>
                </a:cubicBezTo>
                <a:cubicBezTo>
                  <a:pt x="14985" y="9901"/>
                  <a:pt x="14994" y="9862"/>
                  <a:pt x="15054" y="9862"/>
                </a:cubicBezTo>
                <a:cubicBezTo>
                  <a:pt x="15108" y="9863"/>
                  <a:pt x="15127" y="9911"/>
                  <a:pt x="15141" y="10082"/>
                </a:cubicBezTo>
                <a:cubicBezTo>
                  <a:pt x="15151" y="10203"/>
                  <a:pt x="15174" y="10300"/>
                  <a:pt x="15193" y="10299"/>
                </a:cubicBezTo>
                <a:cubicBezTo>
                  <a:pt x="15212" y="10298"/>
                  <a:pt x="15227" y="10271"/>
                  <a:pt x="15225" y="10239"/>
                </a:cubicBezTo>
                <a:cubicBezTo>
                  <a:pt x="15223" y="10207"/>
                  <a:pt x="15218" y="10093"/>
                  <a:pt x="15215" y="9985"/>
                </a:cubicBezTo>
                <a:cubicBezTo>
                  <a:pt x="15211" y="9802"/>
                  <a:pt x="15180" y="9734"/>
                  <a:pt x="15053" y="9733"/>
                </a:cubicBezTo>
                <a:close/>
                <a:moveTo>
                  <a:pt x="15364" y="9776"/>
                </a:moveTo>
                <a:cubicBezTo>
                  <a:pt x="15355" y="9781"/>
                  <a:pt x="15346" y="9795"/>
                  <a:pt x="15338" y="9818"/>
                </a:cubicBezTo>
                <a:cubicBezTo>
                  <a:pt x="15329" y="9842"/>
                  <a:pt x="15316" y="9967"/>
                  <a:pt x="15309" y="10094"/>
                </a:cubicBezTo>
                <a:cubicBezTo>
                  <a:pt x="15299" y="10281"/>
                  <a:pt x="15309" y="10327"/>
                  <a:pt x="15356" y="10328"/>
                </a:cubicBezTo>
                <a:cubicBezTo>
                  <a:pt x="15388" y="10328"/>
                  <a:pt x="15426" y="10347"/>
                  <a:pt x="15440" y="10370"/>
                </a:cubicBezTo>
                <a:cubicBezTo>
                  <a:pt x="15479" y="10436"/>
                  <a:pt x="15488" y="10425"/>
                  <a:pt x="15526" y="10255"/>
                </a:cubicBezTo>
                <a:lnTo>
                  <a:pt x="15562" y="10096"/>
                </a:lnTo>
                <a:lnTo>
                  <a:pt x="15628" y="10239"/>
                </a:lnTo>
                <a:lnTo>
                  <a:pt x="15695" y="10384"/>
                </a:lnTo>
                <a:lnTo>
                  <a:pt x="15696" y="10229"/>
                </a:lnTo>
                <a:cubicBezTo>
                  <a:pt x="15697" y="10036"/>
                  <a:pt x="15640" y="9776"/>
                  <a:pt x="15597" y="9776"/>
                </a:cubicBezTo>
                <a:cubicBezTo>
                  <a:pt x="15579" y="9776"/>
                  <a:pt x="15548" y="9857"/>
                  <a:pt x="15527" y="9955"/>
                </a:cubicBezTo>
                <a:cubicBezTo>
                  <a:pt x="15486" y="10155"/>
                  <a:pt x="15419" y="10132"/>
                  <a:pt x="15419" y="9917"/>
                </a:cubicBezTo>
                <a:cubicBezTo>
                  <a:pt x="15419" y="9816"/>
                  <a:pt x="15392" y="9759"/>
                  <a:pt x="15364" y="9776"/>
                </a:cubicBezTo>
                <a:close/>
                <a:moveTo>
                  <a:pt x="11465" y="9830"/>
                </a:moveTo>
                <a:cubicBezTo>
                  <a:pt x="11444" y="9830"/>
                  <a:pt x="11430" y="9906"/>
                  <a:pt x="11443" y="10026"/>
                </a:cubicBezTo>
                <a:cubicBezTo>
                  <a:pt x="11458" y="10159"/>
                  <a:pt x="11450" y="10239"/>
                  <a:pt x="11415" y="10287"/>
                </a:cubicBezTo>
                <a:cubicBezTo>
                  <a:pt x="11347" y="10381"/>
                  <a:pt x="11271" y="10233"/>
                  <a:pt x="11303" y="10069"/>
                </a:cubicBezTo>
                <a:cubicBezTo>
                  <a:pt x="11316" y="9997"/>
                  <a:pt x="11310" y="9949"/>
                  <a:pt x="11286" y="9949"/>
                </a:cubicBezTo>
                <a:cubicBezTo>
                  <a:pt x="11262" y="9949"/>
                  <a:pt x="11251" y="10042"/>
                  <a:pt x="11258" y="10197"/>
                </a:cubicBezTo>
                <a:cubicBezTo>
                  <a:pt x="11267" y="10412"/>
                  <a:pt x="11280" y="10444"/>
                  <a:pt x="11358" y="10459"/>
                </a:cubicBezTo>
                <a:cubicBezTo>
                  <a:pt x="11426" y="10472"/>
                  <a:pt x="11457" y="10441"/>
                  <a:pt x="11488" y="10326"/>
                </a:cubicBezTo>
                <a:cubicBezTo>
                  <a:pt x="11536" y="10150"/>
                  <a:pt x="11598" y="10184"/>
                  <a:pt x="11598" y="10387"/>
                </a:cubicBezTo>
                <a:cubicBezTo>
                  <a:pt x="11598" y="10465"/>
                  <a:pt x="11614" y="10529"/>
                  <a:pt x="11633" y="10529"/>
                </a:cubicBezTo>
                <a:cubicBezTo>
                  <a:pt x="11652" y="10529"/>
                  <a:pt x="11669" y="10478"/>
                  <a:pt x="11669" y="10416"/>
                </a:cubicBezTo>
                <a:cubicBezTo>
                  <a:pt x="11669" y="10241"/>
                  <a:pt x="11721" y="10230"/>
                  <a:pt x="11809" y="10386"/>
                </a:cubicBezTo>
                <a:cubicBezTo>
                  <a:pt x="11912" y="10570"/>
                  <a:pt x="11996" y="10578"/>
                  <a:pt x="11968" y="10399"/>
                </a:cubicBezTo>
                <a:cubicBezTo>
                  <a:pt x="11956" y="10328"/>
                  <a:pt x="11946" y="10170"/>
                  <a:pt x="11946" y="10050"/>
                </a:cubicBezTo>
                <a:cubicBezTo>
                  <a:pt x="11946" y="9930"/>
                  <a:pt x="11931" y="9834"/>
                  <a:pt x="11912" y="9834"/>
                </a:cubicBezTo>
                <a:cubicBezTo>
                  <a:pt x="11892" y="9834"/>
                  <a:pt x="11877" y="9907"/>
                  <a:pt x="11877" y="9997"/>
                </a:cubicBezTo>
                <a:cubicBezTo>
                  <a:pt x="11877" y="10237"/>
                  <a:pt x="11841" y="10260"/>
                  <a:pt x="11733" y="10087"/>
                </a:cubicBezTo>
                <a:cubicBezTo>
                  <a:pt x="11674" y="9993"/>
                  <a:pt x="11616" y="9948"/>
                  <a:pt x="11582" y="9970"/>
                </a:cubicBezTo>
                <a:cubicBezTo>
                  <a:pt x="11549" y="9991"/>
                  <a:pt x="11518" y="9969"/>
                  <a:pt x="11507" y="9919"/>
                </a:cubicBezTo>
                <a:cubicBezTo>
                  <a:pt x="11493" y="9857"/>
                  <a:pt x="11478" y="9830"/>
                  <a:pt x="11465" y="9830"/>
                </a:cubicBezTo>
                <a:close/>
                <a:moveTo>
                  <a:pt x="11049" y="9898"/>
                </a:moveTo>
                <a:cubicBezTo>
                  <a:pt x="11023" y="9902"/>
                  <a:pt x="10990" y="9911"/>
                  <a:pt x="10948" y="9926"/>
                </a:cubicBezTo>
                <a:cubicBezTo>
                  <a:pt x="10860" y="9955"/>
                  <a:pt x="10844" y="9986"/>
                  <a:pt x="10848" y="10125"/>
                </a:cubicBezTo>
                <a:cubicBezTo>
                  <a:pt x="10851" y="10215"/>
                  <a:pt x="10864" y="10310"/>
                  <a:pt x="10879" y="10333"/>
                </a:cubicBezTo>
                <a:cubicBezTo>
                  <a:pt x="10893" y="10356"/>
                  <a:pt x="10905" y="10431"/>
                  <a:pt x="10905" y="10500"/>
                </a:cubicBezTo>
                <a:cubicBezTo>
                  <a:pt x="10905" y="10569"/>
                  <a:pt x="10915" y="10644"/>
                  <a:pt x="10927" y="10665"/>
                </a:cubicBezTo>
                <a:cubicBezTo>
                  <a:pt x="10972" y="10739"/>
                  <a:pt x="10979" y="10703"/>
                  <a:pt x="10956" y="10529"/>
                </a:cubicBezTo>
                <a:cubicBezTo>
                  <a:pt x="10935" y="10373"/>
                  <a:pt x="10944" y="10346"/>
                  <a:pt x="11035" y="10294"/>
                </a:cubicBezTo>
                <a:cubicBezTo>
                  <a:pt x="11116" y="10247"/>
                  <a:pt x="11135" y="10201"/>
                  <a:pt x="11135" y="10064"/>
                </a:cubicBezTo>
                <a:cubicBezTo>
                  <a:pt x="11135" y="9928"/>
                  <a:pt x="11126" y="9887"/>
                  <a:pt x="11049" y="9898"/>
                </a:cubicBezTo>
                <a:close/>
                <a:moveTo>
                  <a:pt x="13500" y="9917"/>
                </a:moveTo>
                <a:cubicBezTo>
                  <a:pt x="13491" y="9913"/>
                  <a:pt x="13480" y="9915"/>
                  <a:pt x="13471" y="9924"/>
                </a:cubicBezTo>
                <a:cubicBezTo>
                  <a:pt x="13453" y="9943"/>
                  <a:pt x="13447" y="9982"/>
                  <a:pt x="13458" y="10012"/>
                </a:cubicBezTo>
                <a:cubicBezTo>
                  <a:pt x="13470" y="10043"/>
                  <a:pt x="13493" y="10052"/>
                  <a:pt x="13511" y="10033"/>
                </a:cubicBezTo>
                <a:cubicBezTo>
                  <a:pt x="13530" y="10014"/>
                  <a:pt x="13536" y="9976"/>
                  <a:pt x="13525" y="9946"/>
                </a:cubicBezTo>
                <a:cubicBezTo>
                  <a:pt x="13519" y="9931"/>
                  <a:pt x="13510" y="9921"/>
                  <a:pt x="13500" y="9917"/>
                </a:cubicBezTo>
                <a:close/>
                <a:moveTo>
                  <a:pt x="10675" y="10270"/>
                </a:moveTo>
                <a:cubicBezTo>
                  <a:pt x="10645" y="10263"/>
                  <a:pt x="10592" y="10267"/>
                  <a:pt x="10514" y="10282"/>
                </a:cubicBezTo>
                <a:cubicBezTo>
                  <a:pt x="10420" y="10300"/>
                  <a:pt x="10359" y="10336"/>
                  <a:pt x="10371" y="10369"/>
                </a:cubicBezTo>
                <a:cubicBezTo>
                  <a:pt x="10390" y="10422"/>
                  <a:pt x="10656" y="10383"/>
                  <a:pt x="10692" y="10323"/>
                </a:cubicBezTo>
                <a:cubicBezTo>
                  <a:pt x="10709" y="10293"/>
                  <a:pt x="10704" y="10277"/>
                  <a:pt x="10675" y="10270"/>
                </a:cubicBezTo>
                <a:close/>
                <a:moveTo>
                  <a:pt x="13510" y="10297"/>
                </a:moveTo>
                <a:cubicBezTo>
                  <a:pt x="13492" y="10297"/>
                  <a:pt x="13468" y="10323"/>
                  <a:pt x="13456" y="10355"/>
                </a:cubicBezTo>
                <a:cubicBezTo>
                  <a:pt x="13445" y="10387"/>
                  <a:pt x="13459" y="10413"/>
                  <a:pt x="13489" y="10413"/>
                </a:cubicBezTo>
                <a:cubicBezTo>
                  <a:pt x="13519" y="10413"/>
                  <a:pt x="13544" y="10387"/>
                  <a:pt x="13544" y="10355"/>
                </a:cubicBezTo>
                <a:cubicBezTo>
                  <a:pt x="13544" y="10323"/>
                  <a:pt x="13528" y="10297"/>
                  <a:pt x="13510" y="10297"/>
                </a:cubicBezTo>
                <a:close/>
                <a:moveTo>
                  <a:pt x="20872" y="10648"/>
                </a:moveTo>
                <a:cubicBezTo>
                  <a:pt x="20817" y="10648"/>
                  <a:pt x="20761" y="10674"/>
                  <a:pt x="20734" y="10728"/>
                </a:cubicBezTo>
                <a:cubicBezTo>
                  <a:pt x="20711" y="10774"/>
                  <a:pt x="20669" y="10797"/>
                  <a:pt x="20641" y="10780"/>
                </a:cubicBezTo>
                <a:cubicBezTo>
                  <a:pt x="20600" y="10753"/>
                  <a:pt x="20595" y="10790"/>
                  <a:pt x="20613" y="10979"/>
                </a:cubicBezTo>
                <a:cubicBezTo>
                  <a:pt x="20627" y="11128"/>
                  <a:pt x="20621" y="11225"/>
                  <a:pt x="20596" y="11252"/>
                </a:cubicBezTo>
                <a:cubicBezTo>
                  <a:pt x="20528" y="11322"/>
                  <a:pt x="20454" y="11164"/>
                  <a:pt x="20454" y="10947"/>
                </a:cubicBezTo>
                <a:cubicBezTo>
                  <a:pt x="20454" y="10753"/>
                  <a:pt x="20451" y="10746"/>
                  <a:pt x="20405" y="10851"/>
                </a:cubicBezTo>
                <a:cubicBezTo>
                  <a:pt x="20359" y="10956"/>
                  <a:pt x="20353" y="10958"/>
                  <a:pt x="20331" y="10863"/>
                </a:cubicBezTo>
                <a:cubicBezTo>
                  <a:pt x="20289" y="10681"/>
                  <a:pt x="20235" y="10752"/>
                  <a:pt x="20256" y="10964"/>
                </a:cubicBezTo>
                <a:cubicBezTo>
                  <a:pt x="20283" y="11243"/>
                  <a:pt x="20225" y="11272"/>
                  <a:pt x="20138" y="11025"/>
                </a:cubicBezTo>
                <a:cubicBezTo>
                  <a:pt x="20040" y="10749"/>
                  <a:pt x="19989" y="10760"/>
                  <a:pt x="20012" y="11051"/>
                </a:cubicBezTo>
                <a:cubicBezTo>
                  <a:pt x="20034" y="11323"/>
                  <a:pt x="20008" y="11370"/>
                  <a:pt x="19901" y="11245"/>
                </a:cubicBezTo>
                <a:cubicBezTo>
                  <a:pt x="19845" y="11179"/>
                  <a:pt x="19833" y="11135"/>
                  <a:pt x="19860" y="11090"/>
                </a:cubicBezTo>
                <a:cubicBezTo>
                  <a:pt x="19881" y="11055"/>
                  <a:pt x="19899" y="10967"/>
                  <a:pt x="19899" y="10894"/>
                </a:cubicBezTo>
                <a:cubicBezTo>
                  <a:pt x="19899" y="10786"/>
                  <a:pt x="19880" y="10761"/>
                  <a:pt x="19801" y="10761"/>
                </a:cubicBezTo>
                <a:cubicBezTo>
                  <a:pt x="19748" y="10761"/>
                  <a:pt x="19689" y="10734"/>
                  <a:pt x="19670" y="10703"/>
                </a:cubicBezTo>
                <a:cubicBezTo>
                  <a:pt x="19648" y="10666"/>
                  <a:pt x="19595" y="10665"/>
                  <a:pt x="19524" y="10699"/>
                </a:cubicBezTo>
                <a:cubicBezTo>
                  <a:pt x="19462" y="10729"/>
                  <a:pt x="19287" y="10773"/>
                  <a:pt x="19134" y="10795"/>
                </a:cubicBezTo>
                <a:cubicBezTo>
                  <a:pt x="18868" y="10834"/>
                  <a:pt x="18771" y="10906"/>
                  <a:pt x="18934" y="10945"/>
                </a:cubicBezTo>
                <a:cubicBezTo>
                  <a:pt x="18981" y="10956"/>
                  <a:pt x="19016" y="11011"/>
                  <a:pt x="19022" y="11080"/>
                </a:cubicBezTo>
                <a:cubicBezTo>
                  <a:pt x="19063" y="11536"/>
                  <a:pt x="19132" y="11606"/>
                  <a:pt x="19123" y="11182"/>
                </a:cubicBezTo>
                <a:cubicBezTo>
                  <a:pt x="19118" y="10947"/>
                  <a:pt x="19127" y="10906"/>
                  <a:pt x="19183" y="10906"/>
                </a:cubicBezTo>
                <a:cubicBezTo>
                  <a:pt x="19232" y="10906"/>
                  <a:pt x="19261" y="10978"/>
                  <a:pt x="19296" y="11182"/>
                </a:cubicBezTo>
                <a:cubicBezTo>
                  <a:pt x="19348" y="11478"/>
                  <a:pt x="19411" y="11527"/>
                  <a:pt x="19536" y="11374"/>
                </a:cubicBezTo>
                <a:cubicBezTo>
                  <a:pt x="19584" y="11316"/>
                  <a:pt x="19617" y="11310"/>
                  <a:pt x="19647" y="11352"/>
                </a:cubicBezTo>
                <a:cubicBezTo>
                  <a:pt x="19677" y="11394"/>
                  <a:pt x="19705" y="11394"/>
                  <a:pt x="19736" y="11351"/>
                </a:cubicBezTo>
                <a:cubicBezTo>
                  <a:pt x="19769" y="11305"/>
                  <a:pt x="19808" y="11311"/>
                  <a:pt x="19879" y="11373"/>
                </a:cubicBezTo>
                <a:cubicBezTo>
                  <a:pt x="20003" y="11480"/>
                  <a:pt x="20053" y="11478"/>
                  <a:pt x="20108" y="11368"/>
                </a:cubicBezTo>
                <a:cubicBezTo>
                  <a:pt x="20147" y="11289"/>
                  <a:pt x="20158" y="11290"/>
                  <a:pt x="20215" y="11376"/>
                </a:cubicBezTo>
                <a:cubicBezTo>
                  <a:pt x="20275" y="11467"/>
                  <a:pt x="20280" y="11463"/>
                  <a:pt x="20315" y="11311"/>
                </a:cubicBezTo>
                <a:lnTo>
                  <a:pt x="20352" y="11149"/>
                </a:lnTo>
                <a:lnTo>
                  <a:pt x="20422" y="11274"/>
                </a:lnTo>
                <a:cubicBezTo>
                  <a:pt x="20512" y="11434"/>
                  <a:pt x="20614" y="11434"/>
                  <a:pt x="20666" y="11272"/>
                </a:cubicBezTo>
                <a:lnTo>
                  <a:pt x="20707" y="11146"/>
                </a:lnTo>
                <a:lnTo>
                  <a:pt x="20771" y="11279"/>
                </a:lnTo>
                <a:cubicBezTo>
                  <a:pt x="20807" y="11352"/>
                  <a:pt x="20838" y="11396"/>
                  <a:pt x="20840" y="11376"/>
                </a:cubicBezTo>
                <a:cubicBezTo>
                  <a:pt x="20843" y="11357"/>
                  <a:pt x="20847" y="11317"/>
                  <a:pt x="20849" y="11288"/>
                </a:cubicBezTo>
                <a:cubicBezTo>
                  <a:pt x="20860" y="11159"/>
                  <a:pt x="20914" y="11155"/>
                  <a:pt x="21012" y="11276"/>
                </a:cubicBezTo>
                <a:lnTo>
                  <a:pt x="21117" y="11405"/>
                </a:lnTo>
                <a:lnTo>
                  <a:pt x="21239" y="11279"/>
                </a:lnTo>
                <a:lnTo>
                  <a:pt x="21361" y="11153"/>
                </a:lnTo>
                <a:lnTo>
                  <a:pt x="21381" y="11276"/>
                </a:lnTo>
                <a:cubicBezTo>
                  <a:pt x="21391" y="11343"/>
                  <a:pt x="21422" y="11398"/>
                  <a:pt x="21449" y="11398"/>
                </a:cubicBezTo>
                <a:cubicBezTo>
                  <a:pt x="21476" y="11398"/>
                  <a:pt x="21507" y="11438"/>
                  <a:pt x="21518" y="11485"/>
                </a:cubicBezTo>
                <a:cubicBezTo>
                  <a:pt x="21548" y="11612"/>
                  <a:pt x="21600" y="11531"/>
                  <a:pt x="21600" y="11359"/>
                </a:cubicBezTo>
                <a:cubicBezTo>
                  <a:pt x="21600" y="11240"/>
                  <a:pt x="21590" y="11225"/>
                  <a:pt x="21552" y="11277"/>
                </a:cubicBezTo>
                <a:cubicBezTo>
                  <a:pt x="21516" y="11327"/>
                  <a:pt x="21496" y="11323"/>
                  <a:pt x="21466" y="11264"/>
                </a:cubicBezTo>
                <a:cubicBezTo>
                  <a:pt x="21445" y="11220"/>
                  <a:pt x="21436" y="11172"/>
                  <a:pt x="21446" y="11155"/>
                </a:cubicBezTo>
                <a:cubicBezTo>
                  <a:pt x="21471" y="11112"/>
                  <a:pt x="21347" y="10745"/>
                  <a:pt x="21298" y="10718"/>
                </a:cubicBezTo>
                <a:cubicBezTo>
                  <a:pt x="21277" y="10706"/>
                  <a:pt x="21248" y="10757"/>
                  <a:pt x="21235" y="10831"/>
                </a:cubicBezTo>
                <a:cubicBezTo>
                  <a:pt x="21222" y="10904"/>
                  <a:pt x="21188" y="11024"/>
                  <a:pt x="21160" y="11098"/>
                </a:cubicBezTo>
                <a:cubicBezTo>
                  <a:pt x="21096" y="11268"/>
                  <a:pt x="21012" y="11177"/>
                  <a:pt x="21036" y="10964"/>
                </a:cubicBezTo>
                <a:cubicBezTo>
                  <a:pt x="21045" y="10884"/>
                  <a:pt x="21033" y="10779"/>
                  <a:pt x="21010" y="10732"/>
                </a:cubicBezTo>
                <a:cubicBezTo>
                  <a:pt x="20982" y="10677"/>
                  <a:pt x="20927" y="10649"/>
                  <a:pt x="20872" y="10648"/>
                </a:cubicBezTo>
                <a:close/>
                <a:moveTo>
                  <a:pt x="18055" y="10703"/>
                </a:moveTo>
                <a:cubicBezTo>
                  <a:pt x="17980" y="10703"/>
                  <a:pt x="17919" y="10729"/>
                  <a:pt x="17919" y="10761"/>
                </a:cubicBezTo>
                <a:cubicBezTo>
                  <a:pt x="17919" y="10793"/>
                  <a:pt x="17949" y="10819"/>
                  <a:pt x="17986" y="10819"/>
                </a:cubicBezTo>
                <a:cubicBezTo>
                  <a:pt x="18023" y="10819"/>
                  <a:pt x="18062" y="10842"/>
                  <a:pt x="18073" y="10870"/>
                </a:cubicBezTo>
                <a:cubicBezTo>
                  <a:pt x="18098" y="10938"/>
                  <a:pt x="18001" y="11071"/>
                  <a:pt x="17958" y="11027"/>
                </a:cubicBezTo>
                <a:cubicBezTo>
                  <a:pt x="17939" y="11007"/>
                  <a:pt x="17913" y="11019"/>
                  <a:pt x="17900" y="11054"/>
                </a:cubicBezTo>
                <a:cubicBezTo>
                  <a:pt x="17886" y="11093"/>
                  <a:pt x="17841" y="11046"/>
                  <a:pt x="17782" y="10930"/>
                </a:cubicBezTo>
                <a:cubicBezTo>
                  <a:pt x="17680" y="10726"/>
                  <a:pt x="17624" y="10738"/>
                  <a:pt x="17572" y="10967"/>
                </a:cubicBezTo>
                <a:cubicBezTo>
                  <a:pt x="17544" y="11091"/>
                  <a:pt x="17532" y="11096"/>
                  <a:pt x="17435" y="11035"/>
                </a:cubicBezTo>
                <a:cubicBezTo>
                  <a:pt x="17355" y="10984"/>
                  <a:pt x="17320" y="10985"/>
                  <a:pt x="17288" y="11039"/>
                </a:cubicBezTo>
                <a:cubicBezTo>
                  <a:pt x="17255" y="11094"/>
                  <a:pt x="17260" y="11125"/>
                  <a:pt x="17313" y="11190"/>
                </a:cubicBezTo>
                <a:cubicBezTo>
                  <a:pt x="17376" y="11268"/>
                  <a:pt x="17377" y="11276"/>
                  <a:pt x="17320" y="11313"/>
                </a:cubicBezTo>
                <a:cubicBezTo>
                  <a:pt x="17240" y="11365"/>
                  <a:pt x="17168" y="11315"/>
                  <a:pt x="17124" y="11178"/>
                </a:cubicBezTo>
                <a:cubicBezTo>
                  <a:pt x="17080" y="11039"/>
                  <a:pt x="17163" y="10819"/>
                  <a:pt x="17261" y="10819"/>
                </a:cubicBezTo>
                <a:cubicBezTo>
                  <a:pt x="17298" y="10819"/>
                  <a:pt x="17328" y="10793"/>
                  <a:pt x="17328" y="10761"/>
                </a:cubicBezTo>
                <a:cubicBezTo>
                  <a:pt x="17328" y="10668"/>
                  <a:pt x="17184" y="10693"/>
                  <a:pt x="17114" y="10798"/>
                </a:cubicBezTo>
                <a:cubicBezTo>
                  <a:pt x="17036" y="10917"/>
                  <a:pt x="17030" y="11241"/>
                  <a:pt x="17105" y="11366"/>
                </a:cubicBezTo>
                <a:cubicBezTo>
                  <a:pt x="17192" y="11512"/>
                  <a:pt x="17352" y="11482"/>
                  <a:pt x="17421" y="11306"/>
                </a:cubicBezTo>
                <a:lnTo>
                  <a:pt x="17480" y="11155"/>
                </a:lnTo>
                <a:lnTo>
                  <a:pt x="17547" y="11306"/>
                </a:lnTo>
                <a:cubicBezTo>
                  <a:pt x="17632" y="11503"/>
                  <a:pt x="17685" y="11495"/>
                  <a:pt x="17809" y="11274"/>
                </a:cubicBezTo>
                <a:cubicBezTo>
                  <a:pt x="17916" y="11083"/>
                  <a:pt x="17994" y="11088"/>
                  <a:pt x="17964" y="11282"/>
                </a:cubicBezTo>
                <a:cubicBezTo>
                  <a:pt x="17938" y="11443"/>
                  <a:pt x="18024" y="11483"/>
                  <a:pt x="18175" y="11378"/>
                </a:cubicBezTo>
                <a:cubicBezTo>
                  <a:pt x="18248" y="11326"/>
                  <a:pt x="18308" y="11312"/>
                  <a:pt x="18320" y="11344"/>
                </a:cubicBezTo>
                <a:cubicBezTo>
                  <a:pt x="18351" y="11428"/>
                  <a:pt x="18464" y="11409"/>
                  <a:pt x="18524" y="11308"/>
                </a:cubicBezTo>
                <a:cubicBezTo>
                  <a:pt x="18595" y="11191"/>
                  <a:pt x="18594" y="11026"/>
                  <a:pt x="18522" y="10907"/>
                </a:cubicBezTo>
                <a:cubicBezTo>
                  <a:pt x="18439" y="10769"/>
                  <a:pt x="18358" y="10823"/>
                  <a:pt x="18314" y="11047"/>
                </a:cubicBezTo>
                <a:cubicBezTo>
                  <a:pt x="18286" y="11194"/>
                  <a:pt x="18253" y="11251"/>
                  <a:pt x="18187" y="11265"/>
                </a:cubicBezTo>
                <a:cubicBezTo>
                  <a:pt x="18076" y="11290"/>
                  <a:pt x="18033" y="11194"/>
                  <a:pt x="18121" y="11115"/>
                </a:cubicBezTo>
                <a:cubicBezTo>
                  <a:pt x="18161" y="11079"/>
                  <a:pt x="18188" y="10990"/>
                  <a:pt x="18190" y="10880"/>
                </a:cubicBezTo>
                <a:cubicBezTo>
                  <a:pt x="18193" y="10712"/>
                  <a:pt x="18185" y="10703"/>
                  <a:pt x="18055" y="10703"/>
                </a:cubicBezTo>
                <a:close/>
                <a:moveTo>
                  <a:pt x="16354" y="10706"/>
                </a:moveTo>
                <a:cubicBezTo>
                  <a:pt x="16280" y="10698"/>
                  <a:pt x="16198" y="10725"/>
                  <a:pt x="16167" y="10797"/>
                </a:cubicBezTo>
                <a:cubicBezTo>
                  <a:pt x="16134" y="10872"/>
                  <a:pt x="16110" y="10878"/>
                  <a:pt x="16052" y="10826"/>
                </a:cubicBezTo>
                <a:cubicBezTo>
                  <a:pt x="15972" y="10754"/>
                  <a:pt x="15968" y="10761"/>
                  <a:pt x="15871" y="11080"/>
                </a:cubicBezTo>
                <a:cubicBezTo>
                  <a:pt x="15771" y="11411"/>
                  <a:pt x="15558" y="11306"/>
                  <a:pt x="15558" y="10924"/>
                </a:cubicBezTo>
                <a:cubicBezTo>
                  <a:pt x="15558" y="10753"/>
                  <a:pt x="15527" y="10719"/>
                  <a:pt x="15464" y="10824"/>
                </a:cubicBezTo>
                <a:cubicBezTo>
                  <a:pt x="15437" y="10869"/>
                  <a:pt x="15420" y="10869"/>
                  <a:pt x="15403" y="10824"/>
                </a:cubicBezTo>
                <a:cubicBezTo>
                  <a:pt x="15368" y="10729"/>
                  <a:pt x="15207" y="10748"/>
                  <a:pt x="15135" y="10856"/>
                </a:cubicBezTo>
                <a:cubicBezTo>
                  <a:pt x="15063" y="10965"/>
                  <a:pt x="15049" y="11281"/>
                  <a:pt x="15112" y="11386"/>
                </a:cubicBezTo>
                <a:cubicBezTo>
                  <a:pt x="15185" y="11507"/>
                  <a:pt x="15376" y="11472"/>
                  <a:pt x="15421" y="11330"/>
                </a:cubicBezTo>
                <a:cubicBezTo>
                  <a:pt x="15459" y="11214"/>
                  <a:pt x="15466" y="11212"/>
                  <a:pt x="15505" y="11301"/>
                </a:cubicBezTo>
                <a:cubicBezTo>
                  <a:pt x="15550" y="11403"/>
                  <a:pt x="15699" y="11424"/>
                  <a:pt x="15818" y="11344"/>
                </a:cubicBezTo>
                <a:cubicBezTo>
                  <a:pt x="15856" y="11318"/>
                  <a:pt x="15912" y="11318"/>
                  <a:pt x="15943" y="11344"/>
                </a:cubicBezTo>
                <a:cubicBezTo>
                  <a:pt x="15976" y="11372"/>
                  <a:pt x="16036" y="11359"/>
                  <a:pt x="16094" y="11308"/>
                </a:cubicBezTo>
                <a:cubicBezTo>
                  <a:pt x="16164" y="11248"/>
                  <a:pt x="16205" y="11240"/>
                  <a:pt x="16236" y="11284"/>
                </a:cubicBezTo>
                <a:cubicBezTo>
                  <a:pt x="16268" y="11328"/>
                  <a:pt x="16288" y="11328"/>
                  <a:pt x="16305" y="11282"/>
                </a:cubicBezTo>
                <a:cubicBezTo>
                  <a:pt x="16318" y="11247"/>
                  <a:pt x="16347" y="11228"/>
                  <a:pt x="16369" y="11241"/>
                </a:cubicBezTo>
                <a:cubicBezTo>
                  <a:pt x="16391" y="11255"/>
                  <a:pt x="16444" y="11286"/>
                  <a:pt x="16487" y="11308"/>
                </a:cubicBezTo>
                <a:cubicBezTo>
                  <a:pt x="16599" y="11366"/>
                  <a:pt x="16586" y="11236"/>
                  <a:pt x="16473" y="11165"/>
                </a:cubicBezTo>
                <a:cubicBezTo>
                  <a:pt x="16387" y="11110"/>
                  <a:pt x="16386" y="11099"/>
                  <a:pt x="16439" y="11001"/>
                </a:cubicBezTo>
                <a:cubicBezTo>
                  <a:pt x="16470" y="10944"/>
                  <a:pt x="16495" y="10868"/>
                  <a:pt x="16495" y="10834"/>
                </a:cubicBezTo>
                <a:cubicBezTo>
                  <a:pt x="16495" y="10759"/>
                  <a:pt x="16429" y="10715"/>
                  <a:pt x="16354" y="10706"/>
                </a:cubicBezTo>
                <a:close/>
                <a:moveTo>
                  <a:pt x="14859" y="10778"/>
                </a:moveTo>
                <a:cubicBezTo>
                  <a:pt x="14836" y="10770"/>
                  <a:pt x="14810" y="10771"/>
                  <a:pt x="14782" y="10783"/>
                </a:cubicBezTo>
                <a:cubicBezTo>
                  <a:pt x="14707" y="10814"/>
                  <a:pt x="14701" y="10844"/>
                  <a:pt x="14710" y="11122"/>
                </a:cubicBezTo>
                <a:cubicBezTo>
                  <a:pt x="14715" y="11290"/>
                  <a:pt x="14719" y="11435"/>
                  <a:pt x="14721" y="11443"/>
                </a:cubicBezTo>
                <a:cubicBezTo>
                  <a:pt x="14727" y="11474"/>
                  <a:pt x="14766" y="11453"/>
                  <a:pt x="14865" y="11368"/>
                </a:cubicBezTo>
                <a:cubicBezTo>
                  <a:pt x="14947" y="11296"/>
                  <a:pt x="14967" y="11243"/>
                  <a:pt x="14967" y="11086"/>
                </a:cubicBezTo>
                <a:cubicBezTo>
                  <a:pt x="14967" y="10913"/>
                  <a:pt x="14926" y="10802"/>
                  <a:pt x="14859" y="10778"/>
                </a:cubicBezTo>
                <a:close/>
                <a:moveTo>
                  <a:pt x="13570" y="10790"/>
                </a:moveTo>
                <a:lnTo>
                  <a:pt x="13544" y="10938"/>
                </a:lnTo>
                <a:cubicBezTo>
                  <a:pt x="13530" y="11019"/>
                  <a:pt x="13526" y="11168"/>
                  <a:pt x="13535" y="11270"/>
                </a:cubicBezTo>
                <a:cubicBezTo>
                  <a:pt x="13554" y="11487"/>
                  <a:pt x="13595" y="11513"/>
                  <a:pt x="13628" y="11327"/>
                </a:cubicBezTo>
                <a:lnTo>
                  <a:pt x="13650" y="11195"/>
                </a:lnTo>
                <a:lnTo>
                  <a:pt x="13705" y="11327"/>
                </a:lnTo>
                <a:cubicBezTo>
                  <a:pt x="13770" y="11481"/>
                  <a:pt x="13878" y="11495"/>
                  <a:pt x="13966" y="11361"/>
                </a:cubicBezTo>
                <a:cubicBezTo>
                  <a:pt x="14044" y="11243"/>
                  <a:pt x="14049" y="11033"/>
                  <a:pt x="13975" y="10911"/>
                </a:cubicBezTo>
                <a:cubicBezTo>
                  <a:pt x="13898" y="10781"/>
                  <a:pt x="13837" y="10797"/>
                  <a:pt x="13738" y="10976"/>
                </a:cubicBezTo>
                <a:lnTo>
                  <a:pt x="13651" y="11131"/>
                </a:lnTo>
                <a:lnTo>
                  <a:pt x="13610" y="10960"/>
                </a:lnTo>
                <a:lnTo>
                  <a:pt x="13570" y="10790"/>
                </a:lnTo>
                <a:close/>
                <a:moveTo>
                  <a:pt x="13287" y="10819"/>
                </a:moveTo>
                <a:cubicBezTo>
                  <a:pt x="13206" y="10819"/>
                  <a:pt x="13161" y="10852"/>
                  <a:pt x="13145" y="10921"/>
                </a:cubicBezTo>
                <a:cubicBezTo>
                  <a:pt x="13123" y="11018"/>
                  <a:pt x="13120" y="11018"/>
                  <a:pt x="13077" y="10921"/>
                </a:cubicBezTo>
                <a:cubicBezTo>
                  <a:pt x="13020" y="10792"/>
                  <a:pt x="12826" y="10842"/>
                  <a:pt x="12797" y="10994"/>
                </a:cubicBezTo>
                <a:cubicBezTo>
                  <a:pt x="12768" y="11143"/>
                  <a:pt x="12812" y="11391"/>
                  <a:pt x="12878" y="11456"/>
                </a:cubicBezTo>
                <a:cubicBezTo>
                  <a:pt x="12910" y="11487"/>
                  <a:pt x="12943" y="11510"/>
                  <a:pt x="12953" y="11511"/>
                </a:cubicBezTo>
                <a:cubicBezTo>
                  <a:pt x="13004" y="11513"/>
                  <a:pt x="13063" y="11398"/>
                  <a:pt x="13087" y="11248"/>
                </a:cubicBezTo>
                <a:cubicBezTo>
                  <a:pt x="13120" y="11046"/>
                  <a:pt x="13175" y="11048"/>
                  <a:pt x="13190" y="11252"/>
                </a:cubicBezTo>
                <a:cubicBezTo>
                  <a:pt x="13199" y="11371"/>
                  <a:pt x="13220" y="11398"/>
                  <a:pt x="13303" y="11398"/>
                </a:cubicBezTo>
                <a:cubicBezTo>
                  <a:pt x="13428" y="11398"/>
                  <a:pt x="13492" y="11194"/>
                  <a:pt x="13439" y="10964"/>
                </a:cubicBezTo>
                <a:cubicBezTo>
                  <a:pt x="13413" y="10848"/>
                  <a:pt x="13382" y="10819"/>
                  <a:pt x="13287" y="10819"/>
                </a:cubicBezTo>
                <a:close/>
                <a:moveTo>
                  <a:pt x="12021" y="10829"/>
                </a:moveTo>
                <a:cubicBezTo>
                  <a:pt x="11972" y="10818"/>
                  <a:pt x="11907" y="10860"/>
                  <a:pt x="11860" y="10935"/>
                </a:cubicBezTo>
                <a:cubicBezTo>
                  <a:pt x="11808" y="11015"/>
                  <a:pt x="11771" y="11038"/>
                  <a:pt x="11757" y="10998"/>
                </a:cubicBezTo>
                <a:cubicBezTo>
                  <a:pt x="11718" y="10894"/>
                  <a:pt x="11570" y="10927"/>
                  <a:pt x="11531" y="11047"/>
                </a:cubicBezTo>
                <a:cubicBezTo>
                  <a:pt x="11511" y="11109"/>
                  <a:pt x="11494" y="11226"/>
                  <a:pt x="11494" y="11308"/>
                </a:cubicBezTo>
                <a:cubicBezTo>
                  <a:pt x="11494" y="11439"/>
                  <a:pt x="11509" y="11456"/>
                  <a:pt x="11615" y="11456"/>
                </a:cubicBezTo>
                <a:cubicBezTo>
                  <a:pt x="11700" y="11456"/>
                  <a:pt x="11746" y="11422"/>
                  <a:pt x="11773" y="11339"/>
                </a:cubicBezTo>
                <a:cubicBezTo>
                  <a:pt x="11817" y="11202"/>
                  <a:pt x="11877" y="11238"/>
                  <a:pt x="11877" y="11402"/>
                </a:cubicBezTo>
                <a:cubicBezTo>
                  <a:pt x="11877" y="11537"/>
                  <a:pt x="11930" y="11551"/>
                  <a:pt x="11959" y="11424"/>
                </a:cubicBezTo>
                <a:cubicBezTo>
                  <a:pt x="11974" y="11361"/>
                  <a:pt x="12005" y="11345"/>
                  <a:pt x="12059" y="11371"/>
                </a:cubicBezTo>
                <a:cubicBezTo>
                  <a:pt x="12102" y="11392"/>
                  <a:pt x="12165" y="11420"/>
                  <a:pt x="12198" y="11436"/>
                </a:cubicBezTo>
                <a:cubicBezTo>
                  <a:pt x="12285" y="11476"/>
                  <a:pt x="12272" y="11369"/>
                  <a:pt x="12182" y="11301"/>
                </a:cubicBezTo>
                <a:cubicBezTo>
                  <a:pt x="12125" y="11259"/>
                  <a:pt x="12106" y="11194"/>
                  <a:pt x="12104" y="11047"/>
                </a:cubicBezTo>
                <a:cubicBezTo>
                  <a:pt x="12103" y="10884"/>
                  <a:pt x="12088" y="10845"/>
                  <a:pt x="12021" y="10829"/>
                </a:cubicBezTo>
                <a:close/>
                <a:moveTo>
                  <a:pt x="10704" y="10877"/>
                </a:moveTo>
                <a:cubicBezTo>
                  <a:pt x="10679" y="10877"/>
                  <a:pt x="10557" y="11420"/>
                  <a:pt x="10557" y="11535"/>
                </a:cubicBezTo>
                <a:cubicBezTo>
                  <a:pt x="10557" y="11556"/>
                  <a:pt x="10573" y="11572"/>
                  <a:pt x="10592" y="11572"/>
                </a:cubicBezTo>
                <a:cubicBezTo>
                  <a:pt x="10611" y="11572"/>
                  <a:pt x="10627" y="11532"/>
                  <a:pt x="10627" y="11484"/>
                </a:cubicBezTo>
                <a:cubicBezTo>
                  <a:pt x="10627" y="11325"/>
                  <a:pt x="10735" y="11312"/>
                  <a:pt x="10804" y="11461"/>
                </a:cubicBezTo>
                <a:cubicBezTo>
                  <a:pt x="10864" y="11591"/>
                  <a:pt x="10868" y="11593"/>
                  <a:pt x="10868" y="11485"/>
                </a:cubicBezTo>
                <a:cubicBezTo>
                  <a:pt x="10868" y="11338"/>
                  <a:pt x="10744" y="10877"/>
                  <a:pt x="10704" y="10877"/>
                </a:cubicBezTo>
                <a:close/>
                <a:moveTo>
                  <a:pt x="11044" y="10877"/>
                </a:moveTo>
                <a:cubicBezTo>
                  <a:pt x="11025" y="10877"/>
                  <a:pt x="11009" y="11027"/>
                  <a:pt x="11009" y="11211"/>
                </a:cubicBezTo>
                <a:cubicBezTo>
                  <a:pt x="11009" y="11429"/>
                  <a:pt x="11020" y="11515"/>
                  <a:pt x="11041" y="11461"/>
                </a:cubicBezTo>
                <a:cubicBezTo>
                  <a:pt x="11079" y="11359"/>
                  <a:pt x="11289" y="11345"/>
                  <a:pt x="11312" y="11443"/>
                </a:cubicBezTo>
                <a:cubicBezTo>
                  <a:pt x="11321" y="11483"/>
                  <a:pt x="11344" y="11514"/>
                  <a:pt x="11362" y="11514"/>
                </a:cubicBezTo>
                <a:cubicBezTo>
                  <a:pt x="11399" y="11514"/>
                  <a:pt x="11364" y="10994"/>
                  <a:pt x="11322" y="10918"/>
                </a:cubicBezTo>
                <a:cubicBezTo>
                  <a:pt x="11308" y="10892"/>
                  <a:pt x="11269" y="10940"/>
                  <a:pt x="11236" y="11023"/>
                </a:cubicBezTo>
                <a:cubicBezTo>
                  <a:pt x="11188" y="11146"/>
                  <a:pt x="11167" y="11161"/>
                  <a:pt x="11127" y="11105"/>
                </a:cubicBezTo>
                <a:cubicBezTo>
                  <a:pt x="11100" y="11067"/>
                  <a:pt x="11077" y="11001"/>
                  <a:pt x="11077" y="10957"/>
                </a:cubicBezTo>
                <a:cubicBezTo>
                  <a:pt x="11077" y="10913"/>
                  <a:pt x="11063" y="10877"/>
                  <a:pt x="11044" y="10877"/>
                </a:cubicBezTo>
                <a:close/>
                <a:moveTo>
                  <a:pt x="16808" y="11109"/>
                </a:moveTo>
                <a:cubicBezTo>
                  <a:pt x="16789" y="11109"/>
                  <a:pt x="16773" y="11233"/>
                  <a:pt x="16774" y="11385"/>
                </a:cubicBezTo>
                <a:cubicBezTo>
                  <a:pt x="16774" y="11584"/>
                  <a:pt x="16784" y="11635"/>
                  <a:pt x="16808" y="11572"/>
                </a:cubicBezTo>
                <a:cubicBezTo>
                  <a:pt x="16853" y="11458"/>
                  <a:pt x="16853" y="11109"/>
                  <a:pt x="16808" y="11109"/>
                </a:cubicBezTo>
                <a:close/>
                <a:moveTo>
                  <a:pt x="12433" y="11166"/>
                </a:moveTo>
                <a:cubicBezTo>
                  <a:pt x="12413" y="11166"/>
                  <a:pt x="12398" y="11285"/>
                  <a:pt x="12398" y="11431"/>
                </a:cubicBezTo>
                <a:cubicBezTo>
                  <a:pt x="12398" y="11592"/>
                  <a:pt x="12411" y="11681"/>
                  <a:pt x="12433" y="11659"/>
                </a:cubicBezTo>
                <a:cubicBezTo>
                  <a:pt x="12452" y="11639"/>
                  <a:pt x="12466" y="11521"/>
                  <a:pt x="12466" y="11395"/>
                </a:cubicBezTo>
                <a:cubicBezTo>
                  <a:pt x="12466" y="11269"/>
                  <a:pt x="12452" y="11166"/>
                  <a:pt x="12433" y="11166"/>
                </a:cubicBezTo>
                <a:close/>
                <a:moveTo>
                  <a:pt x="14203" y="11195"/>
                </a:moveTo>
                <a:cubicBezTo>
                  <a:pt x="14184" y="11215"/>
                  <a:pt x="14169" y="11308"/>
                  <a:pt x="14169" y="11402"/>
                </a:cubicBezTo>
                <a:cubicBezTo>
                  <a:pt x="14169" y="11495"/>
                  <a:pt x="14184" y="11572"/>
                  <a:pt x="14203" y="11572"/>
                </a:cubicBezTo>
                <a:cubicBezTo>
                  <a:pt x="14222" y="11572"/>
                  <a:pt x="14238" y="11479"/>
                  <a:pt x="14238" y="11366"/>
                </a:cubicBezTo>
                <a:cubicBezTo>
                  <a:pt x="14238" y="11243"/>
                  <a:pt x="14224" y="11174"/>
                  <a:pt x="14203" y="11195"/>
                </a:cubicBezTo>
                <a:close/>
                <a:moveTo>
                  <a:pt x="18768" y="11369"/>
                </a:moveTo>
                <a:cubicBezTo>
                  <a:pt x="18764" y="11373"/>
                  <a:pt x="18759" y="11382"/>
                  <a:pt x="18753" y="11398"/>
                </a:cubicBezTo>
                <a:cubicBezTo>
                  <a:pt x="18734" y="11446"/>
                  <a:pt x="18719" y="11559"/>
                  <a:pt x="18718" y="11649"/>
                </a:cubicBezTo>
                <a:cubicBezTo>
                  <a:pt x="18718" y="11743"/>
                  <a:pt x="18733" y="11796"/>
                  <a:pt x="18753" y="11775"/>
                </a:cubicBezTo>
                <a:cubicBezTo>
                  <a:pt x="18772" y="11755"/>
                  <a:pt x="18787" y="11644"/>
                  <a:pt x="18787" y="11526"/>
                </a:cubicBezTo>
                <a:cubicBezTo>
                  <a:pt x="18786" y="11407"/>
                  <a:pt x="18781" y="11359"/>
                  <a:pt x="18768" y="11369"/>
                </a:cubicBezTo>
                <a:close/>
                <a:moveTo>
                  <a:pt x="16560" y="11579"/>
                </a:moveTo>
                <a:cubicBezTo>
                  <a:pt x="16558" y="11569"/>
                  <a:pt x="16543" y="11572"/>
                  <a:pt x="16515" y="11581"/>
                </a:cubicBezTo>
                <a:cubicBezTo>
                  <a:pt x="16479" y="11592"/>
                  <a:pt x="16442" y="11635"/>
                  <a:pt x="16434" y="11674"/>
                </a:cubicBezTo>
                <a:cubicBezTo>
                  <a:pt x="16413" y="11778"/>
                  <a:pt x="16478" y="11763"/>
                  <a:pt x="16533" y="11652"/>
                </a:cubicBezTo>
                <a:cubicBezTo>
                  <a:pt x="16553" y="11612"/>
                  <a:pt x="16563" y="11589"/>
                  <a:pt x="16560" y="11579"/>
                </a:cubicBezTo>
                <a:close/>
                <a:moveTo>
                  <a:pt x="13374" y="11688"/>
                </a:moveTo>
                <a:cubicBezTo>
                  <a:pt x="13357" y="11688"/>
                  <a:pt x="13327" y="11764"/>
                  <a:pt x="13308" y="11855"/>
                </a:cubicBezTo>
                <a:cubicBezTo>
                  <a:pt x="13285" y="11961"/>
                  <a:pt x="13239" y="12036"/>
                  <a:pt x="13182" y="12060"/>
                </a:cubicBezTo>
                <a:cubicBezTo>
                  <a:pt x="13102" y="12093"/>
                  <a:pt x="13091" y="12125"/>
                  <a:pt x="13091" y="12346"/>
                </a:cubicBezTo>
                <a:cubicBezTo>
                  <a:pt x="13091" y="12484"/>
                  <a:pt x="13102" y="12615"/>
                  <a:pt x="13115" y="12636"/>
                </a:cubicBezTo>
                <a:cubicBezTo>
                  <a:pt x="13194" y="12767"/>
                  <a:pt x="13364" y="12616"/>
                  <a:pt x="13417" y="12366"/>
                </a:cubicBezTo>
                <a:cubicBezTo>
                  <a:pt x="13447" y="12225"/>
                  <a:pt x="13508" y="12299"/>
                  <a:pt x="13508" y="12476"/>
                </a:cubicBezTo>
                <a:cubicBezTo>
                  <a:pt x="13508" y="12650"/>
                  <a:pt x="13563" y="12661"/>
                  <a:pt x="13589" y="12493"/>
                </a:cubicBezTo>
                <a:lnTo>
                  <a:pt x="13608" y="12370"/>
                </a:lnTo>
                <a:lnTo>
                  <a:pt x="13704" y="12494"/>
                </a:lnTo>
                <a:cubicBezTo>
                  <a:pt x="13778" y="12591"/>
                  <a:pt x="13805" y="12603"/>
                  <a:pt x="13827" y="12545"/>
                </a:cubicBezTo>
                <a:cubicBezTo>
                  <a:pt x="13867" y="12440"/>
                  <a:pt x="13863" y="11934"/>
                  <a:pt x="13821" y="11891"/>
                </a:cubicBezTo>
                <a:cubicBezTo>
                  <a:pt x="13801" y="11870"/>
                  <a:pt x="13787" y="11935"/>
                  <a:pt x="13787" y="12051"/>
                </a:cubicBezTo>
                <a:cubicBezTo>
                  <a:pt x="13787" y="12332"/>
                  <a:pt x="13754" y="12352"/>
                  <a:pt x="13627" y="12147"/>
                </a:cubicBezTo>
                <a:cubicBezTo>
                  <a:pt x="13515" y="11966"/>
                  <a:pt x="13515" y="11966"/>
                  <a:pt x="13475" y="12092"/>
                </a:cubicBezTo>
                <a:cubicBezTo>
                  <a:pt x="13444" y="12189"/>
                  <a:pt x="13424" y="12203"/>
                  <a:pt x="13388" y="12153"/>
                </a:cubicBezTo>
                <a:cubicBezTo>
                  <a:pt x="13354" y="12106"/>
                  <a:pt x="13349" y="12040"/>
                  <a:pt x="13373" y="11903"/>
                </a:cubicBezTo>
                <a:cubicBezTo>
                  <a:pt x="13412" y="11678"/>
                  <a:pt x="13412" y="11688"/>
                  <a:pt x="13374" y="11688"/>
                </a:cubicBezTo>
                <a:close/>
                <a:moveTo>
                  <a:pt x="14574" y="11804"/>
                </a:moveTo>
                <a:cubicBezTo>
                  <a:pt x="14511" y="11804"/>
                  <a:pt x="14447" y="12012"/>
                  <a:pt x="14423" y="12298"/>
                </a:cubicBezTo>
                <a:cubicBezTo>
                  <a:pt x="14401" y="12573"/>
                  <a:pt x="14442" y="12644"/>
                  <a:pt x="14500" y="12431"/>
                </a:cubicBezTo>
                <a:cubicBezTo>
                  <a:pt x="14551" y="12242"/>
                  <a:pt x="14614" y="12238"/>
                  <a:pt x="14660" y="12423"/>
                </a:cubicBezTo>
                <a:cubicBezTo>
                  <a:pt x="14692" y="12552"/>
                  <a:pt x="14703" y="12565"/>
                  <a:pt x="14715" y="12484"/>
                </a:cubicBezTo>
                <a:cubicBezTo>
                  <a:pt x="14735" y="12342"/>
                  <a:pt x="14624" y="11804"/>
                  <a:pt x="14574" y="11804"/>
                </a:cubicBezTo>
                <a:close/>
                <a:moveTo>
                  <a:pt x="15376" y="11816"/>
                </a:moveTo>
                <a:cubicBezTo>
                  <a:pt x="15366" y="11811"/>
                  <a:pt x="15350" y="11812"/>
                  <a:pt x="15324" y="11824"/>
                </a:cubicBezTo>
                <a:cubicBezTo>
                  <a:pt x="15105" y="11926"/>
                  <a:pt x="15106" y="11923"/>
                  <a:pt x="15106" y="12123"/>
                </a:cubicBezTo>
                <a:cubicBezTo>
                  <a:pt x="15106" y="12258"/>
                  <a:pt x="15083" y="12347"/>
                  <a:pt x="15031" y="12407"/>
                </a:cubicBezTo>
                <a:cubicBezTo>
                  <a:pt x="14930" y="12526"/>
                  <a:pt x="14898" y="12478"/>
                  <a:pt x="14898" y="12210"/>
                </a:cubicBezTo>
                <a:cubicBezTo>
                  <a:pt x="14898" y="12086"/>
                  <a:pt x="14882" y="11969"/>
                  <a:pt x="14863" y="11949"/>
                </a:cubicBezTo>
                <a:cubicBezTo>
                  <a:pt x="14824" y="11909"/>
                  <a:pt x="14813" y="12514"/>
                  <a:pt x="14851" y="12578"/>
                </a:cubicBezTo>
                <a:cubicBezTo>
                  <a:pt x="14883" y="12630"/>
                  <a:pt x="14912" y="12626"/>
                  <a:pt x="15023" y="12556"/>
                </a:cubicBezTo>
                <a:cubicBezTo>
                  <a:pt x="15088" y="12514"/>
                  <a:pt x="15128" y="12514"/>
                  <a:pt x="15153" y="12556"/>
                </a:cubicBezTo>
                <a:cubicBezTo>
                  <a:pt x="15212" y="12653"/>
                  <a:pt x="15346" y="12624"/>
                  <a:pt x="15409" y="12501"/>
                </a:cubicBezTo>
                <a:cubicBezTo>
                  <a:pt x="15459" y="12404"/>
                  <a:pt x="15475" y="12398"/>
                  <a:pt x="15521" y="12465"/>
                </a:cubicBezTo>
                <a:cubicBezTo>
                  <a:pt x="15627" y="12619"/>
                  <a:pt x="15721" y="12628"/>
                  <a:pt x="15798" y="12491"/>
                </a:cubicBezTo>
                <a:cubicBezTo>
                  <a:pt x="15854" y="12390"/>
                  <a:pt x="15880" y="12378"/>
                  <a:pt x="15912" y="12431"/>
                </a:cubicBezTo>
                <a:cubicBezTo>
                  <a:pt x="15966" y="12521"/>
                  <a:pt x="16012" y="12520"/>
                  <a:pt x="16001" y="12428"/>
                </a:cubicBezTo>
                <a:cubicBezTo>
                  <a:pt x="15992" y="12353"/>
                  <a:pt x="16033" y="12349"/>
                  <a:pt x="16183" y="12413"/>
                </a:cubicBezTo>
                <a:lnTo>
                  <a:pt x="16270" y="12452"/>
                </a:lnTo>
                <a:lnTo>
                  <a:pt x="16177" y="12315"/>
                </a:lnTo>
                <a:cubicBezTo>
                  <a:pt x="16107" y="12214"/>
                  <a:pt x="16088" y="12145"/>
                  <a:pt x="16102" y="12031"/>
                </a:cubicBezTo>
                <a:cubicBezTo>
                  <a:pt x="16123" y="11851"/>
                  <a:pt x="16042" y="11772"/>
                  <a:pt x="15935" y="11867"/>
                </a:cubicBezTo>
                <a:cubicBezTo>
                  <a:pt x="15882" y="11915"/>
                  <a:pt x="15871" y="11964"/>
                  <a:pt x="15887" y="12092"/>
                </a:cubicBezTo>
                <a:cubicBezTo>
                  <a:pt x="15912" y="12282"/>
                  <a:pt x="15864" y="12365"/>
                  <a:pt x="15801" y="12239"/>
                </a:cubicBezTo>
                <a:cubicBezTo>
                  <a:pt x="15758" y="12153"/>
                  <a:pt x="15662" y="12118"/>
                  <a:pt x="15662" y="12189"/>
                </a:cubicBezTo>
                <a:cubicBezTo>
                  <a:pt x="15662" y="12210"/>
                  <a:pt x="15687" y="12256"/>
                  <a:pt x="15717" y="12293"/>
                </a:cubicBezTo>
                <a:cubicBezTo>
                  <a:pt x="15764" y="12351"/>
                  <a:pt x="15765" y="12372"/>
                  <a:pt x="15723" y="12430"/>
                </a:cubicBezTo>
                <a:cubicBezTo>
                  <a:pt x="15685" y="12482"/>
                  <a:pt x="15657" y="12476"/>
                  <a:pt x="15599" y="12407"/>
                </a:cubicBezTo>
                <a:cubicBezTo>
                  <a:pt x="15474" y="12262"/>
                  <a:pt x="15521" y="11978"/>
                  <a:pt x="15669" y="11978"/>
                </a:cubicBezTo>
                <a:cubicBezTo>
                  <a:pt x="15704" y="11978"/>
                  <a:pt x="15731" y="11952"/>
                  <a:pt x="15731" y="11920"/>
                </a:cubicBezTo>
                <a:cubicBezTo>
                  <a:pt x="15731" y="11804"/>
                  <a:pt x="15558" y="11865"/>
                  <a:pt x="15479" y="12009"/>
                </a:cubicBezTo>
                <a:cubicBezTo>
                  <a:pt x="15390" y="12168"/>
                  <a:pt x="15211" y="12228"/>
                  <a:pt x="15185" y="12106"/>
                </a:cubicBezTo>
                <a:cubicBezTo>
                  <a:pt x="15175" y="12061"/>
                  <a:pt x="15213" y="12002"/>
                  <a:pt x="15277" y="11963"/>
                </a:cubicBezTo>
                <a:cubicBezTo>
                  <a:pt x="15361" y="11909"/>
                  <a:pt x="15404" y="11831"/>
                  <a:pt x="15376" y="11816"/>
                </a:cubicBezTo>
                <a:close/>
                <a:moveTo>
                  <a:pt x="17878" y="11819"/>
                </a:moveTo>
                <a:cubicBezTo>
                  <a:pt x="17852" y="11816"/>
                  <a:pt x="17817" y="11823"/>
                  <a:pt x="17775" y="11840"/>
                </a:cubicBezTo>
                <a:cubicBezTo>
                  <a:pt x="17711" y="11865"/>
                  <a:pt x="17643" y="11876"/>
                  <a:pt x="17624" y="11867"/>
                </a:cubicBezTo>
                <a:cubicBezTo>
                  <a:pt x="17525" y="11819"/>
                  <a:pt x="17409" y="11825"/>
                  <a:pt x="17314" y="11881"/>
                </a:cubicBezTo>
                <a:lnTo>
                  <a:pt x="17207" y="11944"/>
                </a:lnTo>
                <a:lnTo>
                  <a:pt x="17294" y="11978"/>
                </a:lnTo>
                <a:cubicBezTo>
                  <a:pt x="17362" y="12004"/>
                  <a:pt x="17388" y="12064"/>
                  <a:pt x="17414" y="12256"/>
                </a:cubicBezTo>
                <a:cubicBezTo>
                  <a:pt x="17458" y="12585"/>
                  <a:pt x="17508" y="12566"/>
                  <a:pt x="17496" y="12225"/>
                </a:cubicBezTo>
                <a:cubicBezTo>
                  <a:pt x="17486" y="11965"/>
                  <a:pt x="17490" y="11949"/>
                  <a:pt x="17572" y="11949"/>
                </a:cubicBezTo>
                <a:cubicBezTo>
                  <a:pt x="17652" y="11949"/>
                  <a:pt x="17659" y="11973"/>
                  <a:pt x="17669" y="12254"/>
                </a:cubicBezTo>
                <a:cubicBezTo>
                  <a:pt x="17680" y="12578"/>
                  <a:pt x="17696" y="12614"/>
                  <a:pt x="17762" y="12464"/>
                </a:cubicBezTo>
                <a:cubicBezTo>
                  <a:pt x="17800" y="12376"/>
                  <a:pt x="17810" y="12377"/>
                  <a:pt x="17892" y="12467"/>
                </a:cubicBezTo>
                <a:cubicBezTo>
                  <a:pt x="17954" y="12535"/>
                  <a:pt x="17989" y="12545"/>
                  <a:pt x="18005" y="12501"/>
                </a:cubicBezTo>
                <a:cubicBezTo>
                  <a:pt x="18023" y="12455"/>
                  <a:pt x="18042" y="12456"/>
                  <a:pt x="18078" y="12505"/>
                </a:cubicBezTo>
                <a:cubicBezTo>
                  <a:pt x="18119" y="12562"/>
                  <a:pt x="18128" y="12519"/>
                  <a:pt x="18128" y="12245"/>
                </a:cubicBezTo>
                <a:cubicBezTo>
                  <a:pt x="18128" y="12066"/>
                  <a:pt x="18111" y="11920"/>
                  <a:pt x="18092" y="11920"/>
                </a:cubicBezTo>
                <a:cubicBezTo>
                  <a:pt x="18073" y="11920"/>
                  <a:pt x="18058" y="12021"/>
                  <a:pt x="18058" y="12143"/>
                </a:cubicBezTo>
                <a:cubicBezTo>
                  <a:pt x="18058" y="12427"/>
                  <a:pt x="18037" y="12457"/>
                  <a:pt x="17915" y="12351"/>
                </a:cubicBezTo>
                <a:lnTo>
                  <a:pt x="17815" y="12264"/>
                </a:lnTo>
                <a:lnTo>
                  <a:pt x="17890" y="12092"/>
                </a:lnTo>
                <a:cubicBezTo>
                  <a:pt x="17963" y="11927"/>
                  <a:pt x="17957" y="11830"/>
                  <a:pt x="17878" y="11819"/>
                </a:cubicBezTo>
                <a:close/>
                <a:moveTo>
                  <a:pt x="19112" y="11819"/>
                </a:moveTo>
                <a:cubicBezTo>
                  <a:pt x="19081" y="11821"/>
                  <a:pt x="19041" y="11833"/>
                  <a:pt x="18986" y="11859"/>
                </a:cubicBezTo>
                <a:cubicBezTo>
                  <a:pt x="18903" y="11898"/>
                  <a:pt x="18812" y="11923"/>
                  <a:pt x="18785" y="11915"/>
                </a:cubicBezTo>
                <a:cubicBezTo>
                  <a:pt x="18731" y="11899"/>
                  <a:pt x="18544" y="11977"/>
                  <a:pt x="18544" y="12014"/>
                </a:cubicBezTo>
                <a:cubicBezTo>
                  <a:pt x="18544" y="12026"/>
                  <a:pt x="18575" y="12088"/>
                  <a:pt x="18613" y="12152"/>
                </a:cubicBezTo>
                <a:cubicBezTo>
                  <a:pt x="18651" y="12215"/>
                  <a:pt x="18684" y="12333"/>
                  <a:pt x="18684" y="12413"/>
                </a:cubicBezTo>
                <a:cubicBezTo>
                  <a:pt x="18684" y="12492"/>
                  <a:pt x="18699" y="12559"/>
                  <a:pt x="18718" y="12559"/>
                </a:cubicBezTo>
                <a:cubicBezTo>
                  <a:pt x="18738" y="12559"/>
                  <a:pt x="18750" y="12451"/>
                  <a:pt x="18745" y="12312"/>
                </a:cubicBezTo>
                <a:cubicBezTo>
                  <a:pt x="18737" y="12100"/>
                  <a:pt x="18745" y="12065"/>
                  <a:pt x="18804" y="12065"/>
                </a:cubicBezTo>
                <a:cubicBezTo>
                  <a:pt x="18848" y="12065"/>
                  <a:pt x="18874" y="12106"/>
                  <a:pt x="18876" y="12181"/>
                </a:cubicBezTo>
                <a:cubicBezTo>
                  <a:pt x="18886" y="12520"/>
                  <a:pt x="18894" y="12559"/>
                  <a:pt x="18955" y="12559"/>
                </a:cubicBezTo>
                <a:cubicBezTo>
                  <a:pt x="18989" y="12559"/>
                  <a:pt x="19047" y="12521"/>
                  <a:pt x="19084" y="12476"/>
                </a:cubicBezTo>
                <a:cubicBezTo>
                  <a:pt x="19143" y="12404"/>
                  <a:pt x="19160" y="12404"/>
                  <a:pt x="19212" y="12482"/>
                </a:cubicBezTo>
                <a:cubicBezTo>
                  <a:pt x="19254" y="12546"/>
                  <a:pt x="19313" y="12564"/>
                  <a:pt x="19412" y="12542"/>
                </a:cubicBezTo>
                <a:cubicBezTo>
                  <a:pt x="19490" y="12525"/>
                  <a:pt x="19561" y="12536"/>
                  <a:pt x="19573" y="12569"/>
                </a:cubicBezTo>
                <a:cubicBezTo>
                  <a:pt x="19585" y="12602"/>
                  <a:pt x="19630" y="12557"/>
                  <a:pt x="19675" y="12464"/>
                </a:cubicBezTo>
                <a:lnTo>
                  <a:pt x="19754" y="12297"/>
                </a:lnTo>
                <a:lnTo>
                  <a:pt x="19799" y="12470"/>
                </a:lnTo>
                <a:lnTo>
                  <a:pt x="19842" y="12636"/>
                </a:lnTo>
                <a:cubicBezTo>
                  <a:pt x="19843" y="12636"/>
                  <a:pt x="19844" y="12636"/>
                  <a:pt x="19845" y="12636"/>
                </a:cubicBezTo>
                <a:lnTo>
                  <a:pt x="19856" y="12419"/>
                </a:lnTo>
                <a:cubicBezTo>
                  <a:pt x="19873" y="12106"/>
                  <a:pt x="19841" y="11935"/>
                  <a:pt x="19757" y="11891"/>
                </a:cubicBezTo>
                <a:cubicBezTo>
                  <a:pt x="19680" y="11850"/>
                  <a:pt x="19583" y="11949"/>
                  <a:pt x="19595" y="12056"/>
                </a:cubicBezTo>
                <a:cubicBezTo>
                  <a:pt x="19599" y="12093"/>
                  <a:pt x="19572" y="12123"/>
                  <a:pt x="19534" y="12123"/>
                </a:cubicBezTo>
                <a:cubicBezTo>
                  <a:pt x="19483" y="12123"/>
                  <a:pt x="19467" y="12090"/>
                  <a:pt x="19475" y="12000"/>
                </a:cubicBezTo>
                <a:cubicBezTo>
                  <a:pt x="19487" y="11850"/>
                  <a:pt x="19408" y="11789"/>
                  <a:pt x="19295" y="11860"/>
                </a:cubicBezTo>
                <a:cubicBezTo>
                  <a:pt x="19242" y="11894"/>
                  <a:pt x="19199" y="11890"/>
                  <a:pt x="19175" y="11850"/>
                </a:cubicBezTo>
                <a:cubicBezTo>
                  <a:pt x="19162" y="11828"/>
                  <a:pt x="19142" y="11818"/>
                  <a:pt x="19112" y="11819"/>
                </a:cubicBezTo>
                <a:close/>
                <a:moveTo>
                  <a:pt x="16632" y="11865"/>
                </a:moveTo>
                <a:cubicBezTo>
                  <a:pt x="16621" y="11864"/>
                  <a:pt x="16581" y="11970"/>
                  <a:pt x="16544" y="12102"/>
                </a:cubicBezTo>
                <a:cubicBezTo>
                  <a:pt x="16458" y="12413"/>
                  <a:pt x="16411" y="12416"/>
                  <a:pt x="16397" y="12109"/>
                </a:cubicBezTo>
                <a:cubicBezTo>
                  <a:pt x="16385" y="11822"/>
                  <a:pt x="16321" y="11773"/>
                  <a:pt x="16322" y="12051"/>
                </a:cubicBezTo>
                <a:cubicBezTo>
                  <a:pt x="16323" y="12370"/>
                  <a:pt x="16357" y="12507"/>
                  <a:pt x="16427" y="12470"/>
                </a:cubicBezTo>
                <a:cubicBezTo>
                  <a:pt x="16461" y="12452"/>
                  <a:pt x="16501" y="12469"/>
                  <a:pt x="16516" y="12508"/>
                </a:cubicBezTo>
                <a:cubicBezTo>
                  <a:pt x="16534" y="12556"/>
                  <a:pt x="16549" y="12538"/>
                  <a:pt x="16569" y="12452"/>
                </a:cubicBezTo>
                <a:cubicBezTo>
                  <a:pt x="16605" y="12290"/>
                  <a:pt x="16739" y="12283"/>
                  <a:pt x="16763" y="12441"/>
                </a:cubicBezTo>
                <a:cubicBezTo>
                  <a:pt x="16794" y="12635"/>
                  <a:pt x="16843" y="12572"/>
                  <a:pt x="16819" y="12370"/>
                </a:cubicBezTo>
                <a:cubicBezTo>
                  <a:pt x="16799" y="12196"/>
                  <a:pt x="16679" y="11873"/>
                  <a:pt x="16632" y="11865"/>
                </a:cubicBezTo>
                <a:close/>
                <a:moveTo>
                  <a:pt x="12023" y="11872"/>
                </a:moveTo>
                <a:cubicBezTo>
                  <a:pt x="11923" y="11849"/>
                  <a:pt x="11845" y="11950"/>
                  <a:pt x="11861" y="12082"/>
                </a:cubicBezTo>
                <a:cubicBezTo>
                  <a:pt x="11867" y="12136"/>
                  <a:pt x="11882" y="12279"/>
                  <a:pt x="11893" y="12399"/>
                </a:cubicBezTo>
                <a:cubicBezTo>
                  <a:pt x="11905" y="12518"/>
                  <a:pt x="11931" y="12615"/>
                  <a:pt x="11950" y="12615"/>
                </a:cubicBezTo>
                <a:cubicBezTo>
                  <a:pt x="11970" y="12615"/>
                  <a:pt x="11980" y="12569"/>
                  <a:pt x="11975" y="12513"/>
                </a:cubicBezTo>
                <a:cubicBezTo>
                  <a:pt x="11969" y="12457"/>
                  <a:pt x="12000" y="12353"/>
                  <a:pt x="12044" y="12280"/>
                </a:cubicBezTo>
                <a:cubicBezTo>
                  <a:pt x="12145" y="12112"/>
                  <a:pt x="12134" y="11898"/>
                  <a:pt x="12023" y="11872"/>
                </a:cubicBezTo>
                <a:close/>
                <a:moveTo>
                  <a:pt x="18362" y="11872"/>
                </a:moveTo>
                <a:cubicBezTo>
                  <a:pt x="18216" y="11896"/>
                  <a:pt x="18200" y="12041"/>
                  <a:pt x="18322" y="12228"/>
                </a:cubicBezTo>
                <a:cubicBezTo>
                  <a:pt x="18419" y="12379"/>
                  <a:pt x="18412" y="12571"/>
                  <a:pt x="18314" y="12436"/>
                </a:cubicBezTo>
                <a:cubicBezTo>
                  <a:pt x="18248" y="12344"/>
                  <a:pt x="18210" y="12416"/>
                  <a:pt x="18265" y="12528"/>
                </a:cubicBezTo>
                <a:cubicBezTo>
                  <a:pt x="18338" y="12674"/>
                  <a:pt x="18431" y="12630"/>
                  <a:pt x="18501" y="12416"/>
                </a:cubicBezTo>
                <a:cubicBezTo>
                  <a:pt x="18533" y="12319"/>
                  <a:pt x="18523" y="12286"/>
                  <a:pt x="18436" y="12198"/>
                </a:cubicBezTo>
                <a:cubicBezTo>
                  <a:pt x="18334" y="12095"/>
                  <a:pt x="18328" y="11978"/>
                  <a:pt x="18425" y="11978"/>
                </a:cubicBezTo>
                <a:cubicBezTo>
                  <a:pt x="18452" y="11978"/>
                  <a:pt x="18475" y="11950"/>
                  <a:pt x="18475" y="11916"/>
                </a:cubicBezTo>
                <a:cubicBezTo>
                  <a:pt x="18475" y="11882"/>
                  <a:pt x="18426" y="11862"/>
                  <a:pt x="18362" y="11872"/>
                </a:cubicBezTo>
                <a:close/>
                <a:moveTo>
                  <a:pt x="12741" y="11932"/>
                </a:moveTo>
                <a:cubicBezTo>
                  <a:pt x="12718" y="11933"/>
                  <a:pt x="12688" y="11940"/>
                  <a:pt x="12650" y="11957"/>
                </a:cubicBezTo>
                <a:cubicBezTo>
                  <a:pt x="12546" y="12004"/>
                  <a:pt x="12540" y="12294"/>
                  <a:pt x="12642" y="12385"/>
                </a:cubicBezTo>
                <a:cubicBezTo>
                  <a:pt x="12730" y="12464"/>
                  <a:pt x="12699" y="12559"/>
                  <a:pt x="12586" y="12559"/>
                </a:cubicBezTo>
                <a:cubicBezTo>
                  <a:pt x="12534" y="12559"/>
                  <a:pt x="12492" y="12518"/>
                  <a:pt x="12481" y="12457"/>
                </a:cubicBezTo>
                <a:cubicBezTo>
                  <a:pt x="12377" y="11899"/>
                  <a:pt x="12252" y="11808"/>
                  <a:pt x="12195" y="12252"/>
                </a:cubicBezTo>
                <a:cubicBezTo>
                  <a:pt x="12154" y="12570"/>
                  <a:pt x="12164" y="12614"/>
                  <a:pt x="12252" y="12481"/>
                </a:cubicBezTo>
                <a:cubicBezTo>
                  <a:pt x="12337" y="12353"/>
                  <a:pt x="12365" y="12360"/>
                  <a:pt x="12462" y="12530"/>
                </a:cubicBezTo>
                <a:cubicBezTo>
                  <a:pt x="12566" y="12712"/>
                  <a:pt x="12727" y="12724"/>
                  <a:pt x="12781" y="12554"/>
                </a:cubicBezTo>
                <a:cubicBezTo>
                  <a:pt x="12824" y="12422"/>
                  <a:pt x="12817" y="12398"/>
                  <a:pt x="12706" y="12303"/>
                </a:cubicBezTo>
                <a:cubicBezTo>
                  <a:pt x="12607" y="12219"/>
                  <a:pt x="12605" y="12137"/>
                  <a:pt x="12701" y="12066"/>
                </a:cubicBezTo>
                <a:cubicBezTo>
                  <a:pt x="12803" y="11991"/>
                  <a:pt x="12809" y="11930"/>
                  <a:pt x="12741" y="11932"/>
                </a:cubicBezTo>
                <a:close/>
                <a:moveTo>
                  <a:pt x="10764" y="11978"/>
                </a:moveTo>
                <a:cubicBezTo>
                  <a:pt x="10687" y="11978"/>
                  <a:pt x="10650" y="12016"/>
                  <a:pt x="10622" y="12119"/>
                </a:cubicBezTo>
                <a:cubicBezTo>
                  <a:pt x="10572" y="12299"/>
                  <a:pt x="10612" y="12653"/>
                  <a:pt x="10689" y="12728"/>
                </a:cubicBezTo>
                <a:cubicBezTo>
                  <a:pt x="10752" y="12789"/>
                  <a:pt x="10857" y="12757"/>
                  <a:pt x="10934" y="12655"/>
                </a:cubicBezTo>
                <a:cubicBezTo>
                  <a:pt x="10959" y="12620"/>
                  <a:pt x="11039" y="12600"/>
                  <a:pt x="11112" y="12609"/>
                </a:cubicBezTo>
                <a:cubicBezTo>
                  <a:pt x="11185" y="12617"/>
                  <a:pt x="11255" y="12595"/>
                  <a:pt x="11268" y="12559"/>
                </a:cubicBezTo>
                <a:cubicBezTo>
                  <a:pt x="11285" y="12512"/>
                  <a:pt x="11308" y="12515"/>
                  <a:pt x="11346" y="12568"/>
                </a:cubicBezTo>
                <a:cubicBezTo>
                  <a:pt x="11388" y="12627"/>
                  <a:pt x="11403" y="12621"/>
                  <a:pt x="11431" y="12537"/>
                </a:cubicBezTo>
                <a:cubicBezTo>
                  <a:pt x="11463" y="12441"/>
                  <a:pt x="11471" y="12441"/>
                  <a:pt x="11530" y="12530"/>
                </a:cubicBezTo>
                <a:cubicBezTo>
                  <a:pt x="11590" y="12620"/>
                  <a:pt x="11596" y="12617"/>
                  <a:pt x="11633" y="12503"/>
                </a:cubicBezTo>
                <a:cubicBezTo>
                  <a:pt x="11678" y="12362"/>
                  <a:pt x="11737" y="12395"/>
                  <a:pt x="11737" y="12561"/>
                </a:cubicBezTo>
                <a:cubicBezTo>
                  <a:pt x="11737" y="12623"/>
                  <a:pt x="11755" y="12673"/>
                  <a:pt x="11776" y="12673"/>
                </a:cubicBezTo>
                <a:cubicBezTo>
                  <a:pt x="11798" y="12673"/>
                  <a:pt x="11806" y="12619"/>
                  <a:pt x="11795" y="12544"/>
                </a:cubicBezTo>
                <a:cubicBezTo>
                  <a:pt x="11785" y="12472"/>
                  <a:pt x="11766" y="12316"/>
                  <a:pt x="11753" y="12196"/>
                </a:cubicBezTo>
                <a:cubicBezTo>
                  <a:pt x="11725" y="11931"/>
                  <a:pt x="11687" y="11918"/>
                  <a:pt x="11637" y="12159"/>
                </a:cubicBezTo>
                <a:cubicBezTo>
                  <a:pt x="11605" y="12311"/>
                  <a:pt x="11591" y="12330"/>
                  <a:pt x="11546" y="12269"/>
                </a:cubicBezTo>
                <a:cubicBezTo>
                  <a:pt x="11518" y="12229"/>
                  <a:pt x="11494" y="12147"/>
                  <a:pt x="11494" y="12087"/>
                </a:cubicBezTo>
                <a:cubicBezTo>
                  <a:pt x="11494" y="11915"/>
                  <a:pt x="11435" y="11961"/>
                  <a:pt x="11390" y="12167"/>
                </a:cubicBezTo>
                <a:lnTo>
                  <a:pt x="11351" y="12356"/>
                </a:lnTo>
                <a:lnTo>
                  <a:pt x="11297" y="12225"/>
                </a:lnTo>
                <a:cubicBezTo>
                  <a:pt x="11216" y="12030"/>
                  <a:pt x="11052" y="12047"/>
                  <a:pt x="11005" y="12254"/>
                </a:cubicBezTo>
                <a:cubicBezTo>
                  <a:pt x="10985" y="12342"/>
                  <a:pt x="10928" y="12470"/>
                  <a:pt x="10876" y="12539"/>
                </a:cubicBezTo>
                <a:cubicBezTo>
                  <a:pt x="10791" y="12653"/>
                  <a:pt x="10777" y="12656"/>
                  <a:pt x="10721" y="12573"/>
                </a:cubicBezTo>
                <a:cubicBezTo>
                  <a:pt x="10651" y="12467"/>
                  <a:pt x="10640" y="12181"/>
                  <a:pt x="10704" y="12114"/>
                </a:cubicBezTo>
                <a:cubicBezTo>
                  <a:pt x="10728" y="12089"/>
                  <a:pt x="10776" y="12076"/>
                  <a:pt x="10809" y="12085"/>
                </a:cubicBezTo>
                <a:cubicBezTo>
                  <a:pt x="10843" y="12094"/>
                  <a:pt x="10869" y="12073"/>
                  <a:pt x="10869" y="12039"/>
                </a:cubicBezTo>
                <a:cubicBezTo>
                  <a:pt x="10869" y="12005"/>
                  <a:pt x="10822" y="11978"/>
                  <a:pt x="10764" y="11978"/>
                </a:cubicBezTo>
                <a:close/>
                <a:moveTo>
                  <a:pt x="12938" y="12119"/>
                </a:moveTo>
                <a:cubicBezTo>
                  <a:pt x="12924" y="12126"/>
                  <a:pt x="12919" y="12195"/>
                  <a:pt x="12919" y="12334"/>
                </a:cubicBezTo>
                <a:cubicBezTo>
                  <a:pt x="12919" y="12479"/>
                  <a:pt x="12930" y="12617"/>
                  <a:pt x="12944" y="12641"/>
                </a:cubicBezTo>
                <a:cubicBezTo>
                  <a:pt x="12959" y="12665"/>
                  <a:pt x="12975" y="12575"/>
                  <a:pt x="12981" y="12440"/>
                </a:cubicBezTo>
                <a:cubicBezTo>
                  <a:pt x="12987" y="12305"/>
                  <a:pt x="12976" y="12167"/>
                  <a:pt x="12956" y="12133"/>
                </a:cubicBezTo>
                <a:cubicBezTo>
                  <a:pt x="12949" y="12122"/>
                  <a:pt x="12943" y="12117"/>
                  <a:pt x="12938" y="12119"/>
                </a:cubicBezTo>
                <a:close/>
                <a:moveTo>
                  <a:pt x="14162" y="12239"/>
                </a:moveTo>
                <a:lnTo>
                  <a:pt x="14117" y="12470"/>
                </a:lnTo>
                <a:cubicBezTo>
                  <a:pt x="14093" y="12598"/>
                  <a:pt x="14081" y="12724"/>
                  <a:pt x="14091" y="12752"/>
                </a:cubicBezTo>
                <a:cubicBezTo>
                  <a:pt x="14122" y="12841"/>
                  <a:pt x="14167" y="12648"/>
                  <a:pt x="14164" y="12441"/>
                </a:cubicBezTo>
                <a:lnTo>
                  <a:pt x="14162" y="12239"/>
                </a:lnTo>
                <a:close/>
                <a:moveTo>
                  <a:pt x="17120" y="12263"/>
                </a:moveTo>
                <a:cubicBezTo>
                  <a:pt x="17104" y="12266"/>
                  <a:pt x="17091" y="12330"/>
                  <a:pt x="17073" y="12486"/>
                </a:cubicBezTo>
                <a:cubicBezTo>
                  <a:pt x="17062" y="12589"/>
                  <a:pt x="17066" y="12673"/>
                  <a:pt x="17083" y="12673"/>
                </a:cubicBezTo>
                <a:cubicBezTo>
                  <a:pt x="17116" y="12673"/>
                  <a:pt x="17166" y="12323"/>
                  <a:pt x="17139" y="12278"/>
                </a:cubicBezTo>
                <a:cubicBezTo>
                  <a:pt x="17132" y="12267"/>
                  <a:pt x="17126" y="12261"/>
                  <a:pt x="17120" y="12263"/>
                </a:cubicBezTo>
                <a:close/>
                <a:moveTo>
                  <a:pt x="14111" y="13253"/>
                </a:moveTo>
                <a:cubicBezTo>
                  <a:pt x="14055" y="13245"/>
                  <a:pt x="13992" y="13280"/>
                  <a:pt x="13949" y="13360"/>
                </a:cubicBezTo>
                <a:cubicBezTo>
                  <a:pt x="13898" y="13454"/>
                  <a:pt x="13896" y="13514"/>
                  <a:pt x="13934" y="13909"/>
                </a:cubicBezTo>
                <a:cubicBezTo>
                  <a:pt x="13974" y="14327"/>
                  <a:pt x="14022" y="14455"/>
                  <a:pt x="14083" y="14293"/>
                </a:cubicBezTo>
                <a:cubicBezTo>
                  <a:pt x="14098" y="14251"/>
                  <a:pt x="14125" y="14259"/>
                  <a:pt x="14163" y="14316"/>
                </a:cubicBezTo>
                <a:cubicBezTo>
                  <a:pt x="14195" y="14363"/>
                  <a:pt x="14260" y="14414"/>
                  <a:pt x="14308" y="14429"/>
                </a:cubicBezTo>
                <a:cubicBezTo>
                  <a:pt x="14465" y="14477"/>
                  <a:pt x="14497" y="14470"/>
                  <a:pt x="14600" y="14381"/>
                </a:cubicBezTo>
                <a:cubicBezTo>
                  <a:pt x="14669" y="14321"/>
                  <a:pt x="14713" y="14313"/>
                  <a:pt x="14737" y="14354"/>
                </a:cubicBezTo>
                <a:cubicBezTo>
                  <a:pt x="14801" y="14461"/>
                  <a:pt x="14863" y="14416"/>
                  <a:pt x="14863" y="14264"/>
                </a:cubicBezTo>
                <a:cubicBezTo>
                  <a:pt x="14863" y="14102"/>
                  <a:pt x="15063" y="13644"/>
                  <a:pt x="15111" y="13694"/>
                </a:cubicBezTo>
                <a:cubicBezTo>
                  <a:pt x="15128" y="13711"/>
                  <a:pt x="15141" y="13797"/>
                  <a:pt x="15141" y="13887"/>
                </a:cubicBezTo>
                <a:cubicBezTo>
                  <a:pt x="15141" y="14211"/>
                  <a:pt x="15182" y="14412"/>
                  <a:pt x="15247" y="14412"/>
                </a:cubicBezTo>
                <a:cubicBezTo>
                  <a:pt x="15299" y="14412"/>
                  <a:pt x="15307" y="14377"/>
                  <a:pt x="15295" y="14211"/>
                </a:cubicBezTo>
                <a:cubicBezTo>
                  <a:pt x="15287" y="14099"/>
                  <a:pt x="15273" y="13915"/>
                  <a:pt x="15264" y="13802"/>
                </a:cubicBezTo>
                <a:cubicBezTo>
                  <a:pt x="15253" y="13650"/>
                  <a:pt x="15264" y="13586"/>
                  <a:pt x="15304" y="13560"/>
                </a:cubicBezTo>
                <a:cubicBezTo>
                  <a:pt x="15384" y="13508"/>
                  <a:pt x="15453" y="13699"/>
                  <a:pt x="15454" y="13974"/>
                </a:cubicBezTo>
                <a:cubicBezTo>
                  <a:pt x="15455" y="14328"/>
                  <a:pt x="15475" y="14352"/>
                  <a:pt x="15750" y="14325"/>
                </a:cubicBezTo>
                <a:cubicBezTo>
                  <a:pt x="15883" y="14312"/>
                  <a:pt x="16072" y="14293"/>
                  <a:pt x="16169" y="14284"/>
                </a:cubicBezTo>
                <a:cubicBezTo>
                  <a:pt x="16266" y="14275"/>
                  <a:pt x="16369" y="14234"/>
                  <a:pt x="16398" y="14194"/>
                </a:cubicBezTo>
                <a:cubicBezTo>
                  <a:pt x="16441" y="14134"/>
                  <a:pt x="16460" y="14138"/>
                  <a:pt x="16497" y="14213"/>
                </a:cubicBezTo>
                <a:cubicBezTo>
                  <a:pt x="16522" y="14263"/>
                  <a:pt x="16570" y="14292"/>
                  <a:pt x="16604" y="14277"/>
                </a:cubicBezTo>
                <a:cubicBezTo>
                  <a:pt x="16638" y="14262"/>
                  <a:pt x="16684" y="14287"/>
                  <a:pt x="16706" y="14332"/>
                </a:cubicBezTo>
                <a:cubicBezTo>
                  <a:pt x="16767" y="14454"/>
                  <a:pt x="16808" y="14429"/>
                  <a:pt x="16808" y="14270"/>
                </a:cubicBezTo>
                <a:cubicBezTo>
                  <a:pt x="16808" y="14062"/>
                  <a:pt x="16862" y="14043"/>
                  <a:pt x="16946" y="14221"/>
                </a:cubicBezTo>
                <a:cubicBezTo>
                  <a:pt x="17008" y="14354"/>
                  <a:pt x="17030" y="14368"/>
                  <a:pt x="17085" y="14311"/>
                </a:cubicBezTo>
                <a:cubicBezTo>
                  <a:pt x="17135" y="14258"/>
                  <a:pt x="17158" y="14262"/>
                  <a:pt x="17191" y="14328"/>
                </a:cubicBezTo>
                <a:cubicBezTo>
                  <a:pt x="17214" y="14375"/>
                  <a:pt x="17285" y="14412"/>
                  <a:pt x="17349" y="14412"/>
                </a:cubicBezTo>
                <a:cubicBezTo>
                  <a:pt x="17582" y="14412"/>
                  <a:pt x="17655" y="13905"/>
                  <a:pt x="17468" y="13592"/>
                </a:cubicBezTo>
                <a:cubicBezTo>
                  <a:pt x="17334" y="13369"/>
                  <a:pt x="17227" y="13389"/>
                  <a:pt x="17175" y="13645"/>
                </a:cubicBezTo>
                <a:cubicBezTo>
                  <a:pt x="17120" y="13920"/>
                  <a:pt x="17070" y="13876"/>
                  <a:pt x="17058" y="13544"/>
                </a:cubicBezTo>
                <a:cubicBezTo>
                  <a:pt x="17051" y="13337"/>
                  <a:pt x="17033" y="13255"/>
                  <a:pt x="16997" y="13255"/>
                </a:cubicBezTo>
                <a:cubicBezTo>
                  <a:pt x="16963" y="13255"/>
                  <a:pt x="16947" y="13317"/>
                  <a:pt x="16947" y="13452"/>
                </a:cubicBezTo>
                <a:cubicBezTo>
                  <a:pt x="16947" y="13731"/>
                  <a:pt x="16897" y="13752"/>
                  <a:pt x="16811" y="13510"/>
                </a:cubicBezTo>
                <a:cubicBezTo>
                  <a:pt x="16726" y="13270"/>
                  <a:pt x="16669" y="13294"/>
                  <a:pt x="16669" y="13572"/>
                </a:cubicBezTo>
                <a:cubicBezTo>
                  <a:pt x="16669" y="13903"/>
                  <a:pt x="16564" y="13877"/>
                  <a:pt x="16513" y="13532"/>
                </a:cubicBezTo>
                <a:cubicBezTo>
                  <a:pt x="16489" y="13377"/>
                  <a:pt x="16412" y="13284"/>
                  <a:pt x="16354" y="13343"/>
                </a:cubicBezTo>
                <a:cubicBezTo>
                  <a:pt x="16338" y="13361"/>
                  <a:pt x="16313" y="13505"/>
                  <a:pt x="16300" y="13664"/>
                </a:cubicBezTo>
                <a:cubicBezTo>
                  <a:pt x="16288" y="13822"/>
                  <a:pt x="16264" y="13965"/>
                  <a:pt x="16247" y="13982"/>
                </a:cubicBezTo>
                <a:cubicBezTo>
                  <a:pt x="16208" y="14023"/>
                  <a:pt x="16149" y="13756"/>
                  <a:pt x="16149" y="13543"/>
                </a:cubicBezTo>
                <a:cubicBezTo>
                  <a:pt x="16149" y="13451"/>
                  <a:pt x="16134" y="13362"/>
                  <a:pt x="16116" y="13343"/>
                </a:cubicBezTo>
                <a:cubicBezTo>
                  <a:pt x="16062" y="13288"/>
                  <a:pt x="16030" y="13437"/>
                  <a:pt x="16039" y="13696"/>
                </a:cubicBezTo>
                <a:cubicBezTo>
                  <a:pt x="16047" y="13903"/>
                  <a:pt x="16035" y="13956"/>
                  <a:pt x="15960" y="14039"/>
                </a:cubicBezTo>
                <a:cubicBezTo>
                  <a:pt x="15814" y="14198"/>
                  <a:pt x="15766" y="14117"/>
                  <a:pt x="15766" y="13718"/>
                </a:cubicBezTo>
                <a:cubicBezTo>
                  <a:pt x="15766" y="13451"/>
                  <a:pt x="15755" y="13369"/>
                  <a:pt x="15716" y="13369"/>
                </a:cubicBezTo>
                <a:cubicBezTo>
                  <a:pt x="15679" y="13369"/>
                  <a:pt x="15663" y="13458"/>
                  <a:pt x="15655" y="13703"/>
                </a:cubicBezTo>
                <a:cubicBezTo>
                  <a:pt x="15643" y="14089"/>
                  <a:pt x="15583" y="14125"/>
                  <a:pt x="15558" y="13763"/>
                </a:cubicBezTo>
                <a:cubicBezTo>
                  <a:pt x="15549" y="13626"/>
                  <a:pt x="15521" y="13461"/>
                  <a:pt x="15499" y="13398"/>
                </a:cubicBezTo>
                <a:cubicBezTo>
                  <a:pt x="15460" y="13286"/>
                  <a:pt x="15452" y="13287"/>
                  <a:pt x="15256" y="13372"/>
                </a:cubicBezTo>
                <a:cubicBezTo>
                  <a:pt x="15074" y="13451"/>
                  <a:pt x="15043" y="13451"/>
                  <a:pt x="14958" y="13372"/>
                </a:cubicBezTo>
                <a:cubicBezTo>
                  <a:pt x="14881" y="13300"/>
                  <a:pt x="14852" y="13295"/>
                  <a:pt x="14794" y="13355"/>
                </a:cubicBezTo>
                <a:cubicBezTo>
                  <a:pt x="14756" y="13395"/>
                  <a:pt x="14687" y="13415"/>
                  <a:pt x="14642" y="13396"/>
                </a:cubicBezTo>
                <a:cubicBezTo>
                  <a:pt x="14598" y="13377"/>
                  <a:pt x="14501" y="13402"/>
                  <a:pt x="14429" y="13452"/>
                </a:cubicBezTo>
                <a:cubicBezTo>
                  <a:pt x="14265" y="13567"/>
                  <a:pt x="14277" y="13569"/>
                  <a:pt x="14238" y="13398"/>
                </a:cubicBezTo>
                <a:cubicBezTo>
                  <a:pt x="14217" y="13309"/>
                  <a:pt x="14168" y="13260"/>
                  <a:pt x="14111" y="13253"/>
                </a:cubicBezTo>
                <a:close/>
                <a:moveTo>
                  <a:pt x="10684" y="13323"/>
                </a:moveTo>
                <a:cubicBezTo>
                  <a:pt x="10545" y="13345"/>
                  <a:pt x="10489" y="13528"/>
                  <a:pt x="10488" y="13960"/>
                </a:cubicBezTo>
                <a:cubicBezTo>
                  <a:pt x="10487" y="14329"/>
                  <a:pt x="10532" y="14580"/>
                  <a:pt x="10617" y="14688"/>
                </a:cubicBezTo>
                <a:cubicBezTo>
                  <a:pt x="10700" y="14793"/>
                  <a:pt x="10778" y="14777"/>
                  <a:pt x="10887" y="14634"/>
                </a:cubicBezTo>
                <a:cubicBezTo>
                  <a:pt x="10978" y="14513"/>
                  <a:pt x="10985" y="14514"/>
                  <a:pt x="11028" y="14613"/>
                </a:cubicBezTo>
                <a:cubicBezTo>
                  <a:pt x="11081" y="14732"/>
                  <a:pt x="11227" y="14699"/>
                  <a:pt x="11329" y="14545"/>
                </a:cubicBezTo>
                <a:cubicBezTo>
                  <a:pt x="11384" y="14463"/>
                  <a:pt x="11391" y="14464"/>
                  <a:pt x="11411" y="14550"/>
                </a:cubicBezTo>
                <a:cubicBezTo>
                  <a:pt x="11441" y="14682"/>
                  <a:pt x="11529" y="14668"/>
                  <a:pt x="11529" y="14531"/>
                </a:cubicBezTo>
                <a:cubicBezTo>
                  <a:pt x="11529" y="14469"/>
                  <a:pt x="11542" y="14406"/>
                  <a:pt x="11558" y="14390"/>
                </a:cubicBezTo>
                <a:cubicBezTo>
                  <a:pt x="11610" y="14336"/>
                  <a:pt x="11860" y="14516"/>
                  <a:pt x="11872" y="14616"/>
                </a:cubicBezTo>
                <a:cubicBezTo>
                  <a:pt x="11881" y="14697"/>
                  <a:pt x="11910" y="14710"/>
                  <a:pt x="12022" y="14685"/>
                </a:cubicBezTo>
                <a:cubicBezTo>
                  <a:pt x="12098" y="14668"/>
                  <a:pt x="12179" y="14610"/>
                  <a:pt x="12202" y="14557"/>
                </a:cubicBezTo>
                <a:cubicBezTo>
                  <a:pt x="12241" y="14468"/>
                  <a:pt x="12249" y="14469"/>
                  <a:pt x="12291" y="14553"/>
                </a:cubicBezTo>
                <a:cubicBezTo>
                  <a:pt x="12386" y="14745"/>
                  <a:pt x="12578" y="14633"/>
                  <a:pt x="12637" y="14352"/>
                </a:cubicBezTo>
                <a:cubicBezTo>
                  <a:pt x="12679" y="14150"/>
                  <a:pt x="12745" y="14172"/>
                  <a:pt x="12745" y="14388"/>
                </a:cubicBezTo>
                <a:cubicBezTo>
                  <a:pt x="12745" y="14547"/>
                  <a:pt x="12817" y="14575"/>
                  <a:pt x="12883" y="14443"/>
                </a:cubicBezTo>
                <a:cubicBezTo>
                  <a:pt x="12912" y="14384"/>
                  <a:pt x="12944" y="14373"/>
                  <a:pt x="12983" y="14409"/>
                </a:cubicBezTo>
                <a:cubicBezTo>
                  <a:pt x="13049" y="14467"/>
                  <a:pt x="13369" y="14457"/>
                  <a:pt x="13431" y="14393"/>
                </a:cubicBezTo>
                <a:cubicBezTo>
                  <a:pt x="13490" y="14332"/>
                  <a:pt x="13550" y="13920"/>
                  <a:pt x="13524" y="13747"/>
                </a:cubicBezTo>
                <a:cubicBezTo>
                  <a:pt x="13502" y="13603"/>
                  <a:pt x="13449" y="13559"/>
                  <a:pt x="13266" y="13529"/>
                </a:cubicBezTo>
                <a:cubicBezTo>
                  <a:pt x="13183" y="13516"/>
                  <a:pt x="13178" y="13532"/>
                  <a:pt x="13162" y="13861"/>
                </a:cubicBezTo>
                <a:cubicBezTo>
                  <a:pt x="13143" y="14234"/>
                  <a:pt x="13095" y="14310"/>
                  <a:pt x="12974" y="14163"/>
                </a:cubicBezTo>
                <a:cubicBezTo>
                  <a:pt x="12914" y="14090"/>
                  <a:pt x="12913" y="14074"/>
                  <a:pt x="12966" y="13904"/>
                </a:cubicBezTo>
                <a:cubicBezTo>
                  <a:pt x="13089" y="13507"/>
                  <a:pt x="12995" y="13278"/>
                  <a:pt x="12773" y="13432"/>
                </a:cubicBezTo>
                <a:cubicBezTo>
                  <a:pt x="12675" y="13500"/>
                  <a:pt x="12669" y="13519"/>
                  <a:pt x="12690" y="13730"/>
                </a:cubicBezTo>
                <a:cubicBezTo>
                  <a:pt x="12717" y="14018"/>
                  <a:pt x="12688" y="14102"/>
                  <a:pt x="12603" y="13974"/>
                </a:cubicBezTo>
                <a:cubicBezTo>
                  <a:pt x="12567" y="13920"/>
                  <a:pt x="12547" y="13852"/>
                  <a:pt x="12558" y="13822"/>
                </a:cubicBezTo>
                <a:cubicBezTo>
                  <a:pt x="12569" y="13793"/>
                  <a:pt x="12569" y="13705"/>
                  <a:pt x="12557" y="13628"/>
                </a:cubicBezTo>
                <a:cubicBezTo>
                  <a:pt x="12532" y="13463"/>
                  <a:pt x="12402" y="13389"/>
                  <a:pt x="12299" y="13481"/>
                </a:cubicBezTo>
                <a:cubicBezTo>
                  <a:pt x="12252" y="13523"/>
                  <a:pt x="12220" y="13525"/>
                  <a:pt x="12206" y="13486"/>
                </a:cubicBezTo>
                <a:cubicBezTo>
                  <a:pt x="12179" y="13412"/>
                  <a:pt x="12012" y="13412"/>
                  <a:pt x="11897" y="13485"/>
                </a:cubicBezTo>
                <a:cubicBezTo>
                  <a:pt x="11812" y="13539"/>
                  <a:pt x="11809" y="13553"/>
                  <a:pt x="11830" y="13880"/>
                </a:cubicBezTo>
                <a:cubicBezTo>
                  <a:pt x="11854" y="14267"/>
                  <a:pt x="11819" y="14351"/>
                  <a:pt x="11701" y="14192"/>
                </a:cubicBezTo>
                <a:cubicBezTo>
                  <a:pt x="11636" y="14104"/>
                  <a:pt x="11631" y="14067"/>
                  <a:pt x="11664" y="13964"/>
                </a:cubicBezTo>
                <a:cubicBezTo>
                  <a:pt x="11685" y="13896"/>
                  <a:pt x="11702" y="13788"/>
                  <a:pt x="11702" y="13723"/>
                </a:cubicBezTo>
                <a:cubicBezTo>
                  <a:pt x="11702" y="13592"/>
                  <a:pt x="11584" y="13458"/>
                  <a:pt x="11523" y="13520"/>
                </a:cubicBezTo>
                <a:cubicBezTo>
                  <a:pt x="11501" y="13543"/>
                  <a:pt x="11417" y="13558"/>
                  <a:pt x="11335" y="13553"/>
                </a:cubicBezTo>
                <a:cubicBezTo>
                  <a:pt x="11254" y="13548"/>
                  <a:pt x="11148" y="13568"/>
                  <a:pt x="11100" y="13599"/>
                </a:cubicBezTo>
                <a:cubicBezTo>
                  <a:pt x="11020" y="13649"/>
                  <a:pt x="11011" y="13690"/>
                  <a:pt x="11002" y="14020"/>
                </a:cubicBezTo>
                <a:cubicBezTo>
                  <a:pt x="10994" y="14283"/>
                  <a:pt x="10978" y="14381"/>
                  <a:pt x="10946" y="14369"/>
                </a:cubicBezTo>
                <a:cubicBezTo>
                  <a:pt x="10921" y="14361"/>
                  <a:pt x="10867" y="14393"/>
                  <a:pt x="10825" y="14441"/>
                </a:cubicBezTo>
                <a:cubicBezTo>
                  <a:pt x="10721" y="14563"/>
                  <a:pt x="10706" y="14555"/>
                  <a:pt x="10641" y="14345"/>
                </a:cubicBezTo>
                <a:cubicBezTo>
                  <a:pt x="10578" y="14142"/>
                  <a:pt x="10589" y="13719"/>
                  <a:pt x="10660" y="13575"/>
                </a:cubicBezTo>
                <a:cubicBezTo>
                  <a:pt x="10694" y="13508"/>
                  <a:pt x="10715" y="13504"/>
                  <a:pt x="10767" y="13558"/>
                </a:cubicBezTo>
                <a:cubicBezTo>
                  <a:pt x="10815" y="13607"/>
                  <a:pt x="10843" y="13610"/>
                  <a:pt x="10870" y="13565"/>
                </a:cubicBezTo>
                <a:cubicBezTo>
                  <a:pt x="10932" y="13461"/>
                  <a:pt x="10810" y="13302"/>
                  <a:pt x="10684" y="13323"/>
                </a:cubicBezTo>
                <a:close/>
                <a:moveTo>
                  <a:pt x="14053" y="14644"/>
                </a:moveTo>
                <a:cubicBezTo>
                  <a:pt x="14027" y="14642"/>
                  <a:pt x="13996" y="14688"/>
                  <a:pt x="13982" y="14787"/>
                </a:cubicBezTo>
                <a:cubicBezTo>
                  <a:pt x="13958" y="14946"/>
                  <a:pt x="13839" y="15086"/>
                  <a:pt x="13805" y="14995"/>
                </a:cubicBezTo>
                <a:cubicBezTo>
                  <a:pt x="13780" y="14926"/>
                  <a:pt x="13570" y="14986"/>
                  <a:pt x="13535" y="15073"/>
                </a:cubicBezTo>
                <a:cubicBezTo>
                  <a:pt x="13497" y="15167"/>
                  <a:pt x="13504" y="15501"/>
                  <a:pt x="13544" y="15542"/>
                </a:cubicBezTo>
                <a:cubicBezTo>
                  <a:pt x="13563" y="15562"/>
                  <a:pt x="13592" y="15515"/>
                  <a:pt x="13610" y="15436"/>
                </a:cubicBezTo>
                <a:cubicBezTo>
                  <a:pt x="13659" y="15224"/>
                  <a:pt x="13707" y="15204"/>
                  <a:pt x="13772" y="15368"/>
                </a:cubicBezTo>
                <a:cubicBezTo>
                  <a:pt x="13807" y="15458"/>
                  <a:pt x="13861" y="15513"/>
                  <a:pt x="13912" y="15513"/>
                </a:cubicBezTo>
                <a:cubicBezTo>
                  <a:pt x="13968" y="15513"/>
                  <a:pt x="14009" y="15564"/>
                  <a:pt x="14036" y="15660"/>
                </a:cubicBezTo>
                <a:cubicBezTo>
                  <a:pt x="14085" y="15841"/>
                  <a:pt x="14113" y="15841"/>
                  <a:pt x="14162" y="15661"/>
                </a:cubicBezTo>
                <a:cubicBezTo>
                  <a:pt x="14183" y="15583"/>
                  <a:pt x="14242" y="15475"/>
                  <a:pt x="14293" y="15419"/>
                </a:cubicBezTo>
                <a:cubicBezTo>
                  <a:pt x="14382" y="15322"/>
                  <a:pt x="14387" y="15321"/>
                  <a:pt x="14434" y="15430"/>
                </a:cubicBezTo>
                <a:cubicBezTo>
                  <a:pt x="14483" y="15540"/>
                  <a:pt x="14486" y="15540"/>
                  <a:pt x="14552" y="15399"/>
                </a:cubicBezTo>
                <a:lnTo>
                  <a:pt x="14619" y="15254"/>
                </a:lnTo>
                <a:lnTo>
                  <a:pt x="14641" y="15385"/>
                </a:lnTo>
                <a:cubicBezTo>
                  <a:pt x="14668" y="15546"/>
                  <a:pt x="14732" y="15524"/>
                  <a:pt x="14758" y="15346"/>
                </a:cubicBezTo>
                <a:cubicBezTo>
                  <a:pt x="14782" y="15172"/>
                  <a:pt x="14843" y="15186"/>
                  <a:pt x="14856" y="15368"/>
                </a:cubicBezTo>
                <a:cubicBezTo>
                  <a:pt x="14865" y="15483"/>
                  <a:pt x="14888" y="15514"/>
                  <a:pt x="14962" y="15516"/>
                </a:cubicBezTo>
                <a:cubicBezTo>
                  <a:pt x="15013" y="15518"/>
                  <a:pt x="15135" y="15534"/>
                  <a:pt x="15234" y="15551"/>
                </a:cubicBezTo>
                <a:cubicBezTo>
                  <a:pt x="15499" y="15596"/>
                  <a:pt x="15646" y="15419"/>
                  <a:pt x="15505" y="15223"/>
                </a:cubicBezTo>
                <a:cubicBezTo>
                  <a:pt x="15458" y="15158"/>
                  <a:pt x="15458" y="15140"/>
                  <a:pt x="15505" y="15053"/>
                </a:cubicBezTo>
                <a:cubicBezTo>
                  <a:pt x="15608" y="14864"/>
                  <a:pt x="15541" y="14817"/>
                  <a:pt x="15376" y="14961"/>
                </a:cubicBezTo>
                <a:cubicBezTo>
                  <a:pt x="15250" y="15070"/>
                  <a:pt x="15034" y="15016"/>
                  <a:pt x="15010" y="14869"/>
                </a:cubicBezTo>
                <a:cubicBezTo>
                  <a:pt x="14988" y="14727"/>
                  <a:pt x="14957" y="14733"/>
                  <a:pt x="14915" y="14888"/>
                </a:cubicBezTo>
                <a:cubicBezTo>
                  <a:pt x="14888" y="14985"/>
                  <a:pt x="14849" y="15014"/>
                  <a:pt x="14741" y="15017"/>
                </a:cubicBezTo>
                <a:cubicBezTo>
                  <a:pt x="14615" y="15021"/>
                  <a:pt x="14601" y="15007"/>
                  <a:pt x="14591" y="14862"/>
                </a:cubicBezTo>
                <a:cubicBezTo>
                  <a:pt x="14585" y="14774"/>
                  <a:pt x="14567" y="14703"/>
                  <a:pt x="14551" y="14703"/>
                </a:cubicBezTo>
                <a:cubicBezTo>
                  <a:pt x="14534" y="14703"/>
                  <a:pt x="14499" y="14774"/>
                  <a:pt x="14473" y="14862"/>
                </a:cubicBezTo>
                <a:cubicBezTo>
                  <a:pt x="14441" y="14971"/>
                  <a:pt x="14404" y="15015"/>
                  <a:pt x="14358" y="15002"/>
                </a:cubicBezTo>
                <a:cubicBezTo>
                  <a:pt x="14320" y="14991"/>
                  <a:pt x="14243" y="14974"/>
                  <a:pt x="14186" y="14966"/>
                </a:cubicBezTo>
                <a:cubicBezTo>
                  <a:pt x="14095" y="14952"/>
                  <a:pt x="14083" y="14929"/>
                  <a:pt x="14092" y="14797"/>
                </a:cubicBezTo>
                <a:cubicBezTo>
                  <a:pt x="14098" y="14698"/>
                  <a:pt x="14079" y="14646"/>
                  <a:pt x="14053" y="14644"/>
                </a:cubicBezTo>
                <a:close/>
                <a:moveTo>
                  <a:pt x="12915" y="14770"/>
                </a:moveTo>
                <a:cubicBezTo>
                  <a:pt x="12896" y="14775"/>
                  <a:pt x="12875" y="14828"/>
                  <a:pt x="12838" y="14930"/>
                </a:cubicBezTo>
                <a:cubicBezTo>
                  <a:pt x="12805" y="15024"/>
                  <a:pt x="12749" y="15117"/>
                  <a:pt x="12713" y="15136"/>
                </a:cubicBezTo>
                <a:cubicBezTo>
                  <a:pt x="12641" y="15175"/>
                  <a:pt x="12594" y="15395"/>
                  <a:pt x="12627" y="15540"/>
                </a:cubicBezTo>
                <a:cubicBezTo>
                  <a:pt x="12646" y="15620"/>
                  <a:pt x="12689" y="15627"/>
                  <a:pt x="12914" y="15595"/>
                </a:cubicBezTo>
                <a:cubicBezTo>
                  <a:pt x="13195" y="15555"/>
                  <a:pt x="13256" y="15513"/>
                  <a:pt x="13211" y="15390"/>
                </a:cubicBezTo>
                <a:cubicBezTo>
                  <a:pt x="13195" y="15349"/>
                  <a:pt x="13181" y="15248"/>
                  <a:pt x="13180" y="15167"/>
                </a:cubicBezTo>
                <a:cubicBezTo>
                  <a:pt x="13179" y="15050"/>
                  <a:pt x="13161" y="15022"/>
                  <a:pt x="13091" y="15022"/>
                </a:cubicBezTo>
                <a:cubicBezTo>
                  <a:pt x="13035" y="15022"/>
                  <a:pt x="12993" y="14976"/>
                  <a:pt x="12971" y="14891"/>
                </a:cubicBezTo>
                <a:cubicBezTo>
                  <a:pt x="12949" y="14806"/>
                  <a:pt x="12933" y="14764"/>
                  <a:pt x="12915" y="14770"/>
                </a:cubicBezTo>
                <a:close/>
                <a:moveTo>
                  <a:pt x="10945" y="15070"/>
                </a:moveTo>
                <a:cubicBezTo>
                  <a:pt x="10865" y="15083"/>
                  <a:pt x="10837" y="15201"/>
                  <a:pt x="10806" y="15477"/>
                </a:cubicBezTo>
                <a:cubicBezTo>
                  <a:pt x="10784" y="15680"/>
                  <a:pt x="10765" y="15876"/>
                  <a:pt x="10765" y="15912"/>
                </a:cubicBezTo>
                <a:cubicBezTo>
                  <a:pt x="10765" y="16035"/>
                  <a:pt x="10833" y="15978"/>
                  <a:pt x="10854" y="15837"/>
                </a:cubicBezTo>
                <a:cubicBezTo>
                  <a:pt x="10866" y="15760"/>
                  <a:pt x="10907" y="15649"/>
                  <a:pt x="10945" y="15591"/>
                </a:cubicBezTo>
                <a:cubicBezTo>
                  <a:pt x="11012" y="15490"/>
                  <a:pt x="11016" y="15491"/>
                  <a:pt x="11063" y="15598"/>
                </a:cubicBezTo>
                <a:cubicBezTo>
                  <a:pt x="11111" y="15707"/>
                  <a:pt x="11114" y="15705"/>
                  <a:pt x="11202" y="15568"/>
                </a:cubicBezTo>
                <a:cubicBezTo>
                  <a:pt x="11284" y="15439"/>
                  <a:pt x="11295" y="15436"/>
                  <a:pt x="11333" y="15523"/>
                </a:cubicBezTo>
                <a:cubicBezTo>
                  <a:pt x="11356" y="15576"/>
                  <a:pt x="11414" y="15628"/>
                  <a:pt x="11461" y="15639"/>
                </a:cubicBezTo>
                <a:cubicBezTo>
                  <a:pt x="11522" y="15654"/>
                  <a:pt x="11557" y="15711"/>
                  <a:pt x="11580" y="15844"/>
                </a:cubicBezTo>
                <a:cubicBezTo>
                  <a:pt x="11618" y="16061"/>
                  <a:pt x="11654" y="16046"/>
                  <a:pt x="11686" y="15799"/>
                </a:cubicBezTo>
                <a:cubicBezTo>
                  <a:pt x="11718" y="15560"/>
                  <a:pt x="11850" y="15457"/>
                  <a:pt x="11944" y="15598"/>
                </a:cubicBezTo>
                <a:cubicBezTo>
                  <a:pt x="11984" y="15658"/>
                  <a:pt x="12029" y="15681"/>
                  <a:pt x="12055" y="15655"/>
                </a:cubicBezTo>
                <a:cubicBezTo>
                  <a:pt x="12079" y="15630"/>
                  <a:pt x="12146" y="15607"/>
                  <a:pt x="12203" y="15605"/>
                </a:cubicBezTo>
                <a:cubicBezTo>
                  <a:pt x="12280" y="15602"/>
                  <a:pt x="12322" y="15558"/>
                  <a:pt x="12361" y="15440"/>
                </a:cubicBezTo>
                <a:cubicBezTo>
                  <a:pt x="12409" y="15298"/>
                  <a:pt x="12409" y="15273"/>
                  <a:pt x="12363" y="15225"/>
                </a:cubicBezTo>
                <a:cubicBezTo>
                  <a:pt x="12335" y="15195"/>
                  <a:pt x="12275" y="15186"/>
                  <a:pt x="12232" y="15205"/>
                </a:cubicBezTo>
                <a:cubicBezTo>
                  <a:pt x="12188" y="15223"/>
                  <a:pt x="12129" y="15204"/>
                  <a:pt x="12100" y="15164"/>
                </a:cubicBezTo>
                <a:cubicBezTo>
                  <a:pt x="12063" y="15111"/>
                  <a:pt x="12037" y="15108"/>
                  <a:pt x="12010" y="15152"/>
                </a:cubicBezTo>
                <a:cubicBezTo>
                  <a:pt x="11986" y="15193"/>
                  <a:pt x="11942" y="15195"/>
                  <a:pt x="11879" y="15159"/>
                </a:cubicBezTo>
                <a:cubicBezTo>
                  <a:pt x="11814" y="15121"/>
                  <a:pt x="11752" y="15126"/>
                  <a:pt x="11683" y="15174"/>
                </a:cubicBezTo>
                <a:cubicBezTo>
                  <a:pt x="11530" y="15279"/>
                  <a:pt x="11358" y="15270"/>
                  <a:pt x="11156" y="15150"/>
                </a:cubicBezTo>
                <a:cubicBezTo>
                  <a:pt x="11059" y="15092"/>
                  <a:pt x="10993" y="15062"/>
                  <a:pt x="10945" y="15070"/>
                </a:cubicBezTo>
                <a:close/>
                <a:moveTo>
                  <a:pt x="10435" y="15457"/>
                </a:moveTo>
                <a:cubicBezTo>
                  <a:pt x="10330" y="15457"/>
                  <a:pt x="10244" y="15481"/>
                  <a:pt x="10244" y="15513"/>
                </a:cubicBezTo>
                <a:cubicBezTo>
                  <a:pt x="10244" y="15545"/>
                  <a:pt x="10330" y="15571"/>
                  <a:pt x="10435" y="15571"/>
                </a:cubicBezTo>
                <a:cubicBezTo>
                  <a:pt x="10540" y="15571"/>
                  <a:pt x="10627" y="15545"/>
                  <a:pt x="10627" y="15513"/>
                </a:cubicBezTo>
                <a:cubicBezTo>
                  <a:pt x="10627" y="15481"/>
                  <a:pt x="10540" y="15457"/>
                  <a:pt x="10435" y="15457"/>
                </a:cubicBezTo>
                <a:close/>
                <a:moveTo>
                  <a:pt x="12815" y="15920"/>
                </a:moveTo>
                <a:cubicBezTo>
                  <a:pt x="12796" y="15920"/>
                  <a:pt x="12757" y="15999"/>
                  <a:pt x="12727" y="16094"/>
                </a:cubicBezTo>
                <a:cubicBezTo>
                  <a:pt x="12697" y="16193"/>
                  <a:pt x="12646" y="16266"/>
                  <a:pt x="12609" y="16266"/>
                </a:cubicBezTo>
                <a:cubicBezTo>
                  <a:pt x="12514" y="16266"/>
                  <a:pt x="12466" y="16568"/>
                  <a:pt x="12522" y="16814"/>
                </a:cubicBezTo>
                <a:cubicBezTo>
                  <a:pt x="12535" y="16868"/>
                  <a:pt x="12585" y="16906"/>
                  <a:pt x="12646" y="16906"/>
                </a:cubicBezTo>
                <a:cubicBezTo>
                  <a:pt x="12781" y="16906"/>
                  <a:pt x="12846" y="16688"/>
                  <a:pt x="12787" y="16430"/>
                </a:cubicBezTo>
                <a:cubicBezTo>
                  <a:pt x="12755" y="16287"/>
                  <a:pt x="12758" y="16228"/>
                  <a:pt x="12799" y="16130"/>
                </a:cubicBezTo>
                <a:cubicBezTo>
                  <a:pt x="12858" y="15989"/>
                  <a:pt x="12863" y="15920"/>
                  <a:pt x="12815" y="15920"/>
                </a:cubicBezTo>
                <a:close/>
                <a:moveTo>
                  <a:pt x="18830" y="15922"/>
                </a:moveTo>
                <a:cubicBezTo>
                  <a:pt x="18796" y="15922"/>
                  <a:pt x="18752" y="15939"/>
                  <a:pt x="18718" y="15975"/>
                </a:cubicBezTo>
                <a:cubicBezTo>
                  <a:pt x="18674" y="16022"/>
                  <a:pt x="18674" y="16059"/>
                  <a:pt x="18713" y="16222"/>
                </a:cubicBezTo>
                <a:cubicBezTo>
                  <a:pt x="18786" y="16524"/>
                  <a:pt x="18780" y="16587"/>
                  <a:pt x="18684" y="16587"/>
                </a:cubicBezTo>
                <a:cubicBezTo>
                  <a:pt x="18615" y="16587"/>
                  <a:pt x="18596" y="16557"/>
                  <a:pt x="18594" y="16442"/>
                </a:cubicBezTo>
                <a:cubicBezTo>
                  <a:pt x="18589" y="16210"/>
                  <a:pt x="18582" y="16183"/>
                  <a:pt x="18508" y="16106"/>
                </a:cubicBezTo>
                <a:cubicBezTo>
                  <a:pt x="18447" y="16042"/>
                  <a:pt x="18427" y="16052"/>
                  <a:pt x="18353" y="16193"/>
                </a:cubicBezTo>
                <a:cubicBezTo>
                  <a:pt x="18307" y="16282"/>
                  <a:pt x="18268" y="16399"/>
                  <a:pt x="18268" y="16452"/>
                </a:cubicBezTo>
                <a:cubicBezTo>
                  <a:pt x="18266" y="16570"/>
                  <a:pt x="18380" y="16639"/>
                  <a:pt x="18496" y="16590"/>
                </a:cubicBezTo>
                <a:cubicBezTo>
                  <a:pt x="18555" y="16566"/>
                  <a:pt x="18587" y="16582"/>
                  <a:pt x="18601" y="16643"/>
                </a:cubicBezTo>
                <a:cubicBezTo>
                  <a:pt x="18628" y="16762"/>
                  <a:pt x="18818" y="16760"/>
                  <a:pt x="18846" y="16640"/>
                </a:cubicBezTo>
                <a:cubicBezTo>
                  <a:pt x="18857" y="16589"/>
                  <a:pt x="18841" y="16456"/>
                  <a:pt x="18809" y="16345"/>
                </a:cubicBezTo>
                <a:cubicBezTo>
                  <a:pt x="18748" y="16132"/>
                  <a:pt x="18759" y="16035"/>
                  <a:pt x="18842" y="16035"/>
                </a:cubicBezTo>
                <a:cubicBezTo>
                  <a:pt x="18869" y="16035"/>
                  <a:pt x="18892" y="16010"/>
                  <a:pt x="18892" y="15978"/>
                </a:cubicBezTo>
                <a:cubicBezTo>
                  <a:pt x="18892" y="15942"/>
                  <a:pt x="18865" y="15922"/>
                  <a:pt x="18830" y="15922"/>
                </a:cubicBezTo>
                <a:close/>
                <a:moveTo>
                  <a:pt x="17849" y="16004"/>
                </a:moveTo>
                <a:lnTo>
                  <a:pt x="17849" y="16219"/>
                </a:lnTo>
                <a:cubicBezTo>
                  <a:pt x="17849" y="16509"/>
                  <a:pt x="17801" y="16541"/>
                  <a:pt x="17714" y="16306"/>
                </a:cubicBezTo>
                <a:lnTo>
                  <a:pt x="17641" y="16111"/>
                </a:lnTo>
                <a:lnTo>
                  <a:pt x="17355" y="16118"/>
                </a:lnTo>
                <a:cubicBezTo>
                  <a:pt x="17197" y="16123"/>
                  <a:pt x="17049" y="16105"/>
                  <a:pt x="17026" y="16077"/>
                </a:cubicBezTo>
                <a:cubicBezTo>
                  <a:pt x="16960" y="15997"/>
                  <a:pt x="16827" y="16056"/>
                  <a:pt x="16813" y="16171"/>
                </a:cubicBezTo>
                <a:cubicBezTo>
                  <a:pt x="16807" y="16229"/>
                  <a:pt x="16829" y="16328"/>
                  <a:pt x="16863" y="16391"/>
                </a:cubicBezTo>
                <a:cubicBezTo>
                  <a:pt x="16923" y="16501"/>
                  <a:pt x="16922" y="16506"/>
                  <a:pt x="16849" y="16538"/>
                </a:cubicBezTo>
                <a:cubicBezTo>
                  <a:pt x="16755" y="16579"/>
                  <a:pt x="16784" y="16674"/>
                  <a:pt x="16891" y="16674"/>
                </a:cubicBezTo>
                <a:cubicBezTo>
                  <a:pt x="16981" y="16674"/>
                  <a:pt x="17094" y="16497"/>
                  <a:pt x="17078" y="16377"/>
                </a:cubicBezTo>
                <a:cubicBezTo>
                  <a:pt x="17073" y="16333"/>
                  <a:pt x="17091" y="16295"/>
                  <a:pt x="17119" y="16295"/>
                </a:cubicBezTo>
                <a:cubicBezTo>
                  <a:pt x="17149" y="16295"/>
                  <a:pt x="17183" y="16385"/>
                  <a:pt x="17201" y="16514"/>
                </a:cubicBezTo>
                <a:cubicBezTo>
                  <a:pt x="17242" y="16801"/>
                  <a:pt x="17301" y="16794"/>
                  <a:pt x="17273" y="16505"/>
                </a:cubicBezTo>
                <a:cubicBezTo>
                  <a:pt x="17255" y="16313"/>
                  <a:pt x="17262" y="16268"/>
                  <a:pt x="17325" y="16212"/>
                </a:cubicBezTo>
                <a:cubicBezTo>
                  <a:pt x="17433" y="16116"/>
                  <a:pt x="17468" y="16182"/>
                  <a:pt x="17470" y="16488"/>
                </a:cubicBezTo>
                <a:cubicBezTo>
                  <a:pt x="17472" y="16715"/>
                  <a:pt x="17478" y="16738"/>
                  <a:pt x="17505" y="16626"/>
                </a:cubicBezTo>
                <a:cubicBezTo>
                  <a:pt x="17538" y="16487"/>
                  <a:pt x="17607" y="16500"/>
                  <a:pt x="17607" y="16647"/>
                </a:cubicBezTo>
                <a:cubicBezTo>
                  <a:pt x="17607" y="16753"/>
                  <a:pt x="17663" y="16757"/>
                  <a:pt x="17687" y="16652"/>
                </a:cubicBezTo>
                <a:cubicBezTo>
                  <a:pt x="17699" y="16602"/>
                  <a:pt x="17738" y="16581"/>
                  <a:pt x="17793" y="16599"/>
                </a:cubicBezTo>
                <a:cubicBezTo>
                  <a:pt x="17868" y="16623"/>
                  <a:pt x="17885" y="16602"/>
                  <a:pt x="17903" y="16463"/>
                </a:cubicBezTo>
                <a:cubicBezTo>
                  <a:pt x="17945" y="16147"/>
                  <a:pt x="17952" y="16125"/>
                  <a:pt x="17998" y="16202"/>
                </a:cubicBezTo>
                <a:cubicBezTo>
                  <a:pt x="18044" y="16278"/>
                  <a:pt x="18047" y="16299"/>
                  <a:pt x="18053" y="16558"/>
                </a:cubicBezTo>
                <a:cubicBezTo>
                  <a:pt x="18056" y="16654"/>
                  <a:pt x="18073" y="16730"/>
                  <a:pt x="18091" y="16730"/>
                </a:cubicBezTo>
                <a:cubicBezTo>
                  <a:pt x="18109" y="16730"/>
                  <a:pt x="18120" y="16621"/>
                  <a:pt x="18117" y="16486"/>
                </a:cubicBezTo>
                <a:cubicBezTo>
                  <a:pt x="18111" y="16273"/>
                  <a:pt x="18122" y="16234"/>
                  <a:pt x="18205" y="16166"/>
                </a:cubicBezTo>
                <a:cubicBezTo>
                  <a:pt x="18258" y="16123"/>
                  <a:pt x="18301" y="16069"/>
                  <a:pt x="18301" y="16047"/>
                </a:cubicBezTo>
                <a:cubicBezTo>
                  <a:pt x="18301" y="16024"/>
                  <a:pt x="18199" y="16006"/>
                  <a:pt x="18075" y="16006"/>
                </a:cubicBezTo>
                <a:lnTo>
                  <a:pt x="17849" y="16004"/>
                </a:lnTo>
                <a:close/>
                <a:moveTo>
                  <a:pt x="16634" y="16035"/>
                </a:moveTo>
                <a:cubicBezTo>
                  <a:pt x="16615" y="16035"/>
                  <a:pt x="16599" y="16085"/>
                  <a:pt x="16599" y="16147"/>
                </a:cubicBezTo>
                <a:cubicBezTo>
                  <a:pt x="16599" y="16303"/>
                  <a:pt x="16541" y="16349"/>
                  <a:pt x="16499" y="16226"/>
                </a:cubicBezTo>
                <a:cubicBezTo>
                  <a:pt x="16472" y="16144"/>
                  <a:pt x="16456" y="16138"/>
                  <a:pt x="16422" y="16195"/>
                </a:cubicBezTo>
                <a:cubicBezTo>
                  <a:pt x="16387" y="16252"/>
                  <a:pt x="16366" y="16247"/>
                  <a:pt x="16316" y="16171"/>
                </a:cubicBezTo>
                <a:cubicBezTo>
                  <a:pt x="16256" y="16080"/>
                  <a:pt x="16253" y="16092"/>
                  <a:pt x="16253" y="16423"/>
                </a:cubicBezTo>
                <a:cubicBezTo>
                  <a:pt x="16253" y="16770"/>
                  <a:pt x="16252" y="16769"/>
                  <a:pt x="16357" y="16769"/>
                </a:cubicBezTo>
                <a:cubicBezTo>
                  <a:pt x="16433" y="16769"/>
                  <a:pt x="16461" y="16743"/>
                  <a:pt x="16461" y="16667"/>
                </a:cubicBezTo>
                <a:cubicBezTo>
                  <a:pt x="16461" y="16513"/>
                  <a:pt x="16511" y="16492"/>
                  <a:pt x="16576" y="16619"/>
                </a:cubicBezTo>
                <a:cubicBezTo>
                  <a:pt x="16608" y="16681"/>
                  <a:pt x="16647" y="16730"/>
                  <a:pt x="16664" y="16730"/>
                </a:cubicBezTo>
                <a:cubicBezTo>
                  <a:pt x="16711" y="16730"/>
                  <a:pt x="16741" y="16567"/>
                  <a:pt x="16702" y="16527"/>
                </a:cubicBezTo>
                <a:cubicBezTo>
                  <a:pt x="16684" y="16508"/>
                  <a:pt x="16669" y="16390"/>
                  <a:pt x="16669" y="16265"/>
                </a:cubicBezTo>
                <a:cubicBezTo>
                  <a:pt x="16669" y="16139"/>
                  <a:pt x="16653" y="16035"/>
                  <a:pt x="16634" y="16035"/>
                </a:cubicBezTo>
                <a:close/>
                <a:moveTo>
                  <a:pt x="15654" y="16094"/>
                </a:moveTo>
                <a:cubicBezTo>
                  <a:pt x="15552" y="16095"/>
                  <a:pt x="15482" y="16170"/>
                  <a:pt x="15495" y="16265"/>
                </a:cubicBezTo>
                <a:cubicBezTo>
                  <a:pt x="15515" y="16409"/>
                  <a:pt x="15419" y="16390"/>
                  <a:pt x="15379" y="16243"/>
                </a:cubicBezTo>
                <a:cubicBezTo>
                  <a:pt x="15324" y="16042"/>
                  <a:pt x="15263" y="16054"/>
                  <a:pt x="15225" y="16272"/>
                </a:cubicBezTo>
                <a:cubicBezTo>
                  <a:pt x="15186" y="16492"/>
                  <a:pt x="15127" y="16520"/>
                  <a:pt x="15111" y="16326"/>
                </a:cubicBezTo>
                <a:cubicBezTo>
                  <a:pt x="15092" y="16085"/>
                  <a:pt x="15037" y="16050"/>
                  <a:pt x="15037" y="16278"/>
                </a:cubicBezTo>
                <a:cubicBezTo>
                  <a:pt x="15037" y="16494"/>
                  <a:pt x="14954" y="16675"/>
                  <a:pt x="14899" y="16580"/>
                </a:cubicBezTo>
                <a:cubicBezTo>
                  <a:pt x="14883" y="16551"/>
                  <a:pt x="14863" y="16451"/>
                  <a:pt x="14856" y="16355"/>
                </a:cubicBezTo>
                <a:lnTo>
                  <a:pt x="14845" y="16181"/>
                </a:lnTo>
                <a:lnTo>
                  <a:pt x="14558" y="16176"/>
                </a:lnTo>
                <a:cubicBezTo>
                  <a:pt x="14272" y="16171"/>
                  <a:pt x="14269" y="16172"/>
                  <a:pt x="14216" y="16341"/>
                </a:cubicBezTo>
                <a:lnTo>
                  <a:pt x="14163" y="16514"/>
                </a:lnTo>
                <a:lnTo>
                  <a:pt x="14045" y="16323"/>
                </a:lnTo>
                <a:cubicBezTo>
                  <a:pt x="13980" y="16218"/>
                  <a:pt x="13921" y="16142"/>
                  <a:pt x="13914" y="16156"/>
                </a:cubicBezTo>
                <a:cubicBezTo>
                  <a:pt x="13858" y="16268"/>
                  <a:pt x="13796" y="16577"/>
                  <a:pt x="13811" y="16672"/>
                </a:cubicBezTo>
                <a:cubicBezTo>
                  <a:pt x="13834" y="16818"/>
                  <a:pt x="13839" y="16818"/>
                  <a:pt x="13931" y="16665"/>
                </a:cubicBezTo>
                <a:lnTo>
                  <a:pt x="14004" y="16541"/>
                </a:lnTo>
                <a:lnTo>
                  <a:pt x="14070" y="16679"/>
                </a:lnTo>
                <a:cubicBezTo>
                  <a:pt x="14130" y="16806"/>
                  <a:pt x="14137" y="16809"/>
                  <a:pt x="14170" y="16716"/>
                </a:cubicBezTo>
                <a:cubicBezTo>
                  <a:pt x="14204" y="16622"/>
                  <a:pt x="14212" y="16622"/>
                  <a:pt x="14296" y="16713"/>
                </a:cubicBezTo>
                <a:cubicBezTo>
                  <a:pt x="14367" y="16791"/>
                  <a:pt x="14403" y="16798"/>
                  <a:pt x="14484" y="16747"/>
                </a:cubicBezTo>
                <a:cubicBezTo>
                  <a:pt x="14543" y="16710"/>
                  <a:pt x="14593" y="16704"/>
                  <a:pt x="14605" y="16735"/>
                </a:cubicBezTo>
                <a:cubicBezTo>
                  <a:pt x="14652" y="16863"/>
                  <a:pt x="14690" y="16769"/>
                  <a:pt x="14681" y="16543"/>
                </a:cubicBezTo>
                <a:cubicBezTo>
                  <a:pt x="14674" y="16355"/>
                  <a:pt x="14684" y="16295"/>
                  <a:pt x="14724" y="16295"/>
                </a:cubicBezTo>
                <a:cubicBezTo>
                  <a:pt x="14753" y="16295"/>
                  <a:pt x="14781" y="16361"/>
                  <a:pt x="14788" y="16442"/>
                </a:cubicBezTo>
                <a:cubicBezTo>
                  <a:pt x="14811" y="16723"/>
                  <a:pt x="14945" y="16829"/>
                  <a:pt x="15039" y="16640"/>
                </a:cubicBezTo>
                <a:cubicBezTo>
                  <a:pt x="15081" y="16556"/>
                  <a:pt x="15089" y="16557"/>
                  <a:pt x="15130" y="16650"/>
                </a:cubicBezTo>
                <a:cubicBezTo>
                  <a:pt x="15172" y="16745"/>
                  <a:pt x="15179" y="16746"/>
                  <a:pt x="15239" y="16655"/>
                </a:cubicBezTo>
                <a:cubicBezTo>
                  <a:pt x="15323" y="16528"/>
                  <a:pt x="15374" y="16533"/>
                  <a:pt x="15427" y="16674"/>
                </a:cubicBezTo>
                <a:cubicBezTo>
                  <a:pt x="15477" y="16808"/>
                  <a:pt x="15611" y="16827"/>
                  <a:pt x="15640" y="16705"/>
                </a:cubicBezTo>
                <a:cubicBezTo>
                  <a:pt x="15655" y="16639"/>
                  <a:pt x="15682" y="16633"/>
                  <a:pt x="15772" y="16676"/>
                </a:cubicBezTo>
                <a:cubicBezTo>
                  <a:pt x="15911" y="16742"/>
                  <a:pt x="15905" y="16743"/>
                  <a:pt x="15905" y="16679"/>
                </a:cubicBezTo>
                <a:cubicBezTo>
                  <a:pt x="15905" y="16650"/>
                  <a:pt x="15858" y="16600"/>
                  <a:pt x="15801" y="16566"/>
                </a:cubicBezTo>
                <a:cubicBezTo>
                  <a:pt x="15689" y="16502"/>
                  <a:pt x="15674" y="16446"/>
                  <a:pt x="15737" y="16341"/>
                </a:cubicBezTo>
                <a:cubicBezTo>
                  <a:pt x="15795" y="16244"/>
                  <a:pt x="15745" y="16093"/>
                  <a:pt x="15654" y="16094"/>
                </a:cubicBezTo>
                <a:close/>
                <a:moveTo>
                  <a:pt x="10989" y="16166"/>
                </a:moveTo>
                <a:lnTo>
                  <a:pt x="10838" y="16181"/>
                </a:lnTo>
                <a:lnTo>
                  <a:pt x="10856" y="16413"/>
                </a:lnTo>
                <a:cubicBezTo>
                  <a:pt x="10887" y="16806"/>
                  <a:pt x="10904" y="16906"/>
                  <a:pt x="10942" y="16906"/>
                </a:cubicBezTo>
                <a:cubicBezTo>
                  <a:pt x="10962" y="16906"/>
                  <a:pt x="10969" y="16854"/>
                  <a:pt x="10957" y="16793"/>
                </a:cubicBezTo>
                <a:cubicBezTo>
                  <a:pt x="10934" y="16670"/>
                  <a:pt x="10949" y="16649"/>
                  <a:pt x="11087" y="16594"/>
                </a:cubicBezTo>
                <a:cubicBezTo>
                  <a:pt x="11171" y="16560"/>
                  <a:pt x="11187" y="16578"/>
                  <a:pt x="11232" y="16759"/>
                </a:cubicBezTo>
                <a:cubicBezTo>
                  <a:pt x="11260" y="16871"/>
                  <a:pt x="11307" y="16964"/>
                  <a:pt x="11335" y="16964"/>
                </a:cubicBezTo>
                <a:cubicBezTo>
                  <a:pt x="11398" y="16964"/>
                  <a:pt x="11459" y="16634"/>
                  <a:pt x="11435" y="16425"/>
                </a:cubicBezTo>
                <a:cubicBezTo>
                  <a:pt x="11420" y="16293"/>
                  <a:pt x="11405" y="16281"/>
                  <a:pt x="11301" y="16309"/>
                </a:cubicBezTo>
                <a:cubicBezTo>
                  <a:pt x="11212" y="16333"/>
                  <a:pt x="11178" y="16317"/>
                  <a:pt x="11162" y="16246"/>
                </a:cubicBezTo>
                <a:cubicBezTo>
                  <a:pt x="11146" y="16175"/>
                  <a:pt x="11102" y="16155"/>
                  <a:pt x="10989" y="16166"/>
                </a:cubicBezTo>
                <a:close/>
                <a:moveTo>
                  <a:pt x="12362" y="16210"/>
                </a:moveTo>
                <a:cubicBezTo>
                  <a:pt x="12343" y="16210"/>
                  <a:pt x="12328" y="16293"/>
                  <a:pt x="12328" y="16394"/>
                </a:cubicBezTo>
                <a:cubicBezTo>
                  <a:pt x="12328" y="16736"/>
                  <a:pt x="12131" y="16923"/>
                  <a:pt x="12047" y="16662"/>
                </a:cubicBezTo>
                <a:cubicBezTo>
                  <a:pt x="12012" y="16552"/>
                  <a:pt x="12019" y="16517"/>
                  <a:pt x="12102" y="16398"/>
                </a:cubicBezTo>
                <a:cubicBezTo>
                  <a:pt x="12221" y="16227"/>
                  <a:pt x="12186" y="16149"/>
                  <a:pt x="12049" y="16280"/>
                </a:cubicBezTo>
                <a:cubicBezTo>
                  <a:pt x="11957" y="16368"/>
                  <a:pt x="11945" y="16369"/>
                  <a:pt x="11917" y="16285"/>
                </a:cubicBezTo>
                <a:cubicBezTo>
                  <a:pt x="11867" y="16138"/>
                  <a:pt x="11800" y="16255"/>
                  <a:pt x="11825" y="16445"/>
                </a:cubicBezTo>
                <a:cubicBezTo>
                  <a:pt x="11863" y="16735"/>
                  <a:pt x="11808" y="16754"/>
                  <a:pt x="11675" y="16495"/>
                </a:cubicBezTo>
                <a:lnTo>
                  <a:pt x="11550" y="16251"/>
                </a:lnTo>
                <a:lnTo>
                  <a:pt x="11525" y="16405"/>
                </a:lnTo>
                <a:cubicBezTo>
                  <a:pt x="11511" y="16489"/>
                  <a:pt x="11516" y="16650"/>
                  <a:pt x="11534" y="16761"/>
                </a:cubicBezTo>
                <a:cubicBezTo>
                  <a:pt x="11553" y="16872"/>
                  <a:pt x="11583" y="16964"/>
                  <a:pt x="11604" y="16964"/>
                </a:cubicBezTo>
                <a:cubicBezTo>
                  <a:pt x="11624" y="16964"/>
                  <a:pt x="11632" y="16922"/>
                  <a:pt x="11620" y="16872"/>
                </a:cubicBezTo>
                <a:cubicBezTo>
                  <a:pt x="11580" y="16696"/>
                  <a:pt x="11639" y="16671"/>
                  <a:pt x="11744" y="16819"/>
                </a:cubicBezTo>
                <a:cubicBezTo>
                  <a:pt x="11850" y="16967"/>
                  <a:pt x="11851" y="16968"/>
                  <a:pt x="11900" y="16851"/>
                </a:cubicBezTo>
                <a:lnTo>
                  <a:pt x="11949" y="16732"/>
                </a:lnTo>
                <a:lnTo>
                  <a:pt x="12047" y="16853"/>
                </a:lnTo>
                <a:cubicBezTo>
                  <a:pt x="12133" y="16959"/>
                  <a:pt x="12157" y="16965"/>
                  <a:pt x="12229" y="16899"/>
                </a:cubicBezTo>
                <a:cubicBezTo>
                  <a:pt x="12274" y="16857"/>
                  <a:pt x="12340" y="16832"/>
                  <a:pt x="12377" y="16841"/>
                </a:cubicBezTo>
                <a:cubicBezTo>
                  <a:pt x="12425" y="16853"/>
                  <a:pt x="12436" y="16833"/>
                  <a:pt x="12419" y="16761"/>
                </a:cubicBezTo>
                <a:cubicBezTo>
                  <a:pt x="12407" y="16708"/>
                  <a:pt x="12398" y="16562"/>
                  <a:pt x="12398" y="16437"/>
                </a:cubicBezTo>
                <a:cubicBezTo>
                  <a:pt x="12398" y="16312"/>
                  <a:pt x="12381" y="16210"/>
                  <a:pt x="12362" y="16210"/>
                </a:cubicBezTo>
                <a:close/>
                <a:moveTo>
                  <a:pt x="12906" y="16210"/>
                </a:moveTo>
                <a:cubicBezTo>
                  <a:pt x="12896" y="16226"/>
                  <a:pt x="12898" y="16403"/>
                  <a:pt x="12909" y="16602"/>
                </a:cubicBezTo>
                <a:cubicBezTo>
                  <a:pt x="12920" y="16801"/>
                  <a:pt x="12941" y="16964"/>
                  <a:pt x="12958" y="16964"/>
                </a:cubicBezTo>
                <a:cubicBezTo>
                  <a:pt x="12974" y="16964"/>
                  <a:pt x="12987" y="16913"/>
                  <a:pt x="12987" y="16851"/>
                </a:cubicBezTo>
                <a:cubicBezTo>
                  <a:pt x="12987" y="16686"/>
                  <a:pt x="13049" y="16650"/>
                  <a:pt x="13099" y="16786"/>
                </a:cubicBezTo>
                <a:cubicBezTo>
                  <a:pt x="13176" y="16991"/>
                  <a:pt x="13215" y="16919"/>
                  <a:pt x="13220" y="16558"/>
                </a:cubicBezTo>
                <a:cubicBezTo>
                  <a:pt x="13222" y="16367"/>
                  <a:pt x="13211" y="16210"/>
                  <a:pt x="13193" y="16210"/>
                </a:cubicBezTo>
                <a:cubicBezTo>
                  <a:pt x="13176" y="16210"/>
                  <a:pt x="13162" y="16270"/>
                  <a:pt x="13162" y="16345"/>
                </a:cubicBezTo>
                <a:cubicBezTo>
                  <a:pt x="13162" y="16567"/>
                  <a:pt x="13116" y="16575"/>
                  <a:pt x="13017" y="16372"/>
                </a:cubicBezTo>
                <a:cubicBezTo>
                  <a:pt x="12965" y="16267"/>
                  <a:pt x="12915" y="16194"/>
                  <a:pt x="12906" y="16210"/>
                </a:cubicBezTo>
                <a:close/>
                <a:moveTo>
                  <a:pt x="13562" y="16266"/>
                </a:moveTo>
                <a:cubicBezTo>
                  <a:pt x="13533" y="16266"/>
                  <a:pt x="13508" y="16294"/>
                  <a:pt x="13508" y="16326"/>
                </a:cubicBezTo>
                <a:cubicBezTo>
                  <a:pt x="13508" y="16358"/>
                  <a:pt x="13523" y="16384"/>
                  <a:pt x="13541" y="16384"/>
                </a:cubicBezTo>
                <a:cubicBezTo>
                  <a:pt x="13559" y="16384"/>
                  <a:pt x="13583" y="16358"/>
                  <a:pt x="13595" y="16326"/>
                </a:cubicBezTo>
                <a:cubicBezTo>
                  <a:pt x="13607" y="16294"/>
                  <a:pt x="13592" y="16266"/>
                  <a:pt x="13562" y="16266"/>
                </a:cubicBezTo>
                <a:close/>
                <a:moveTo>
                  <a:pt x="13537" y="16589"/>
                </a:moveTo>
                <a:cubicBezTo>
                  <a:pt x="13515" y="16593"/>
                  <a:pt x="13491" y="16619"/>
                  <a:pt x="13482" y="16664"/>
                </a:cubicBezTo>
                <a:cubicBezTo>
                  <a:pt x="13472" y="16712"/>
                  <a:pt x="13487" y="16734"/>
                  <a:pt x="13524" y="16722"/>
                </a:cubicBezTo>
                <a:cubicBezTo>
                  <a:pt x="13556" y="16711"/>
                  <a:pt x="13581" y="16677"/>
                  <a:pt x="13580" y="16645"/>
                </a:cubicBezTo>
                <a:cubicBezTo>
                  <a:pt x="13578" y="16602"/>
                  <a:pt x="13559" y="16584"/>
                  <a:pt x="13537" y="16589"/>
                </a:cubicBezTo>
                <a:close/>
                <a:moveTo>
                  <a:pt x="10384" y="16616"/>
                </a:moveTo>
                <a:cubicBezTo>
                  <a:pt x="10268" y="16616"/>
                  <a:pt x="10175" y="16642"/>
                  <a:pt x="10175" y="16674"/>
                </a:cubicBezTo>
                <a:cubicBezTo>
                  <a:pt x="10175" y="16706"/>
                  <a:pt x="10268" y="16730"/>
                  <a:pt x="10384" y="16730"/>
                </a:cubicBezTo>
                <a:cubicBezTo>
                  <a:pt x="10500" y="16730"/>
                  <a:pt x="10592" y="16706"/>
                  <a:pt x="10592" y="16674"/>
                </a:cubicBezTo>
                <a:cubicBezTo>
                  <a:pt x="10592" y="16642"/>
                  <a:pt x="10500" y="16616"/>
                  <a:pt x="10384" y="16616"/>
                </a:cubicBezTo>
                <a:close/>
                <a:moveTo>
                  <a:pt x="16047" y="16684"/>
                </a:moveTo>
                <a:cubicBezTo>
                  <a:pt x="16026" y="16673"/>
                  <a:pt x="16009" y="16706"/>
                  <a:pt x="16009" y="16759"/>
                </a:cubicBezTo>
                <a:cubicBezTo>
                  <a:pt x="16009" y="16812"/>
                  <a:pt x="16026" y="16847"/>
                  <a:pt x="16047" y="16836"/>
                </a:cubicBezTo>
                <a:cubicBezTo>
                  <a:pt x="16067" y="16824"/>
                  <a:pt x="16084" y="16789"/>
                  <a:pt x="16084" y="16759"/>
                </a:cubicBezTo>
                <a:cubicBezTo>
                  <a:pt x="16084" y="16729"/>
                  <a:pt x="16067" y="16696"/>
                  <a:pt x="16047" y="16684"/>
                </a:cubicBezTo>
                <a:close/>
                <a:moveTo>
                  <a:pt x="18673" y="16911"/>
                </a:moveTo>
                <a:cubicBezTo>
                  <a:pt x="18641" y="16906"/>
                  <a:pt x="18590" y="16925"/>
                  <a:pt x="18503" y="16965"/>
                </a:cubicBezTo>
                <a:cubicBezTo>
                  <a:pt x="18388" y="17019"/>
                  <a:pt x="18374" y="17046"/>
                  <a:pt x="18364" y="17240"/>
                </a:cubicBezTo>
                <a:cubicBezTo>
                  <a:pt x="18352" y="17491"/>
                  <a:pt x="18255" y="17546"/>
                  <a:pt x="18238" y="17311"/>
                </a:cubicBezTo>
                <a:cubicBezTo>
                  <a:pt x="18217" y="17013"/>
                  <a:pt x="18184" y="17001"/>
                  <a:pt x="18161" y="17282"/>
                </a:cubicBezTo>
                <a:cubicBezTo>
                  <a:pt x="18147" y="17469"/>
                  <a:pt x="18152" y="17586"/>
                  <a:pt x="18177" y="17613"/>
                </a:cubicBezTo>
                <a:cubicBezTo>
                  <a:pt x="18198" y="17636"/>
                  <a:pt x="18246" y="17639"/>
                  <a:pt x="18284" y="17618"/>
                </a:cubicBezTo>
                <a:cubicBezTo>
                  <a:pt x="18322" y="17597"/>
                  <a:pt x="18411" y="17577"/>
                  <a:pt x="18482" y="17574"/>
                </a:cubicBezTo>
                <a:cubicBezTo>
                  <a:pt x="18552" y="17571"/>
                  <a:pt x="18621" y="17551"/>
                  <a:pt x="18635" y="17528"/>
                </a:cubicBezTo>
                <a:cubicBezTo>
                  <a:pt x="18648" y="17505"/>
                  <a:pt x="18682" y="17517"/>
                  <a:pt x="18709" y="17555"/>
                </a:cubicBezTo>
                <a:cubicBezTo>
                  <a:pt x="18749" y="17610"/>
                  <a:pt x="18766" y="17603"/>
                  <a:pt x="18793" y="17524"/>
                </a:cubicBezTo>
                <a:cubicBezTo>
                  <a:pt x="18837" y="17393"/>
                  <a:pt x="18916" y="17401"/>
                  <a:pt x="18960" y="17540"/>
                </a:cubicBezTo>
                <a:cubicBezTo>
                  <a:pt x="18990" y="17633"/>
                  <a:pt x="19013" y="17642"/>
                  <a:pt x="19103" y="17599"/>
                </a:cubicBezTo>
                <a:cubicBezTo>
                  <a:pt x="19174" y="17565"/>
                  <a:pt x="19232" y="17570"/>
                  <a:pt x="19275" y="17615"/>
                </a:cubicBezTo>
                <a:cubicBezTo>
                  <a:pt x="19311" y="17652"/>
                  <a:pt x="19352" y="17662"/>
                  <a:pt x="19367" y="17635"/>
                </a:cubicBezTo>
                <a:cubicBezTo>
                  <a:pt x="19382" y="17608"/>
                  <a:pt x="19378" y="17575"/>
                  <a:pt x="19357" y="17562"/>
                </a:cubicBezTo>
                <a:cubicBezTo>
                  <a:pt x="19335" y="17549"/>
                  <a:pt x="19288" y="17503"/>
                  <a:pt x="19253" y="17460"/>
                </a:cubicBezTo>
                <a:cubicBezTo>
                  <a:pt x="19191" y="17384"/>
                  <a:pt x="19191" y="17375"/>
                  <a:pt x="19248" y="17269"/>
                </a:cubicBezTo>
                <a:cubicBezTo>
                  <a:pt x="19332" y="17114"/>
                  <a:pt x="19324" y="17029"/>
                  <a:pt x="19220" y="16986"/>
                </a:cubicBezTo>
                <a:cubicBezTo>
                  <a:pt x="19156" y="16959"/>
                  <a:pt x="19109" y="16984"/>
                  <a:pt x="19051" y="17074"/>
                </a:cubicBezTo>
                <a:lnTo>
                  <a:pt x="18971" y="17199"/>
                </a:lnTo>
                <a:lnTo>
                  <a:pt x="18919" y="17068"/>
                </a:lnTo>
                <a:cubicBezTo>
                  <a:pt x="18874" y="16954"/>
                  <a:pt x="18859" y="16946"/>
                  <a:pt x="18810" y="17013"/>
                </a:cubicBezTo>
                <a:cubicBezTo>
                  <a:pt x="18762" y="17079"/>
                  <a:pt x="18750" y="17079"/>
                  <a:pt x="18731" y="16999"/>
                </a:cubicBezTo>
                <a:cubicBezTo>
                  <a:pt x="18719" y="16945"/>
                  <a:pt x="18706" y="16916"/>
                  <a:pt x="18673" y="16911"/>
                </a:cubicBezTo>
                <a:close/>
                <a:moveTo>
                  <a:pt x="17925" y="16964"/>
                </a:moveTo>
                <a:cubicBezTo>
                  <a:pt x="17848" y="16964"/>
                  <a:pt x="17774" y="16992"/>
                  <a:pt x="17761" y="17027"/>
                </a:cubicBezTo>
                <a:cubicBezTo>
                  <a:pt x="17744" y="17072"/>
                  <a:pt x="17727" y="17072"/>
                  <a:pt x="17700" y="17027"/>
                </a:cubicBezTo>
                <a:cubicBezTo>
                  <a:pt x="17644" y="16934"/>
                  <a:pt x="17483" y="16949"/>
                  <a:pt x="17431" y="17052"/>
                </a:cubicBezTo>
                <a:cubicBezTo>
                  <a:pt x="17398" y="17120"/>
                  <a:pt x="17397" y="17158"/>
                  <a:pt x="17427" y="17209"/>
                </a:cubicBezTo>
                <a:cubicBezTo>
                  <a:pt x="17449" y="17246"/>
                  <a:pt x="17467" y="17345"/>
                  <a:pt x="17467" y="17429"/>
                </a:cubicBezTo>
                <a:cubicBezTo>
                  <a:pt x="17467" y="17513"/>
                  <a:pt x="17478" y="17599"/>
                  <a:pt x="17490" y="17620"/>
                </a:cubicBezTo>
                <a:cubicBezTo>
                  <a:pt x="17537" y="17697"/>
                  <a:pt x="17576" y="17656"/>
                  <a:pt x="17556" y="17550"/>
                </a:cubicBezTo>
                <a:cubicBezTo>
                  <a:pt x="17541" y="17475"/>
                  <a:pt x="17562" y="17413"/>
                  <a:pt x="17622" y="17347"/>
                </a:cubicBezTo>
                <a:cubicBezTo>
                  <a:pt x="17708" y="17253"/>
                  <a:pt x="17710" y="17254"/>
                  <a:pt x="17761" y="17455"/>
                </a:cubicBezTo>
                <a:cubicBezTo>
                  <a:pt x="17812" y="17661"/>
                  <a:pt x="17858" y="17693"/>
                  <a:pt x="18015" y="17623"/>
                </a:cubicBezTo>
                <a:cubicBezTo>
                  <a:pt x="18139" y="17568"/>
                  <a:pt x="18105" y="17475"/>
                  <a:pt x="17975" y="17516"/>
                </a:cubicBezTo>
                <a:cubicBezTo>
                  <a:pt x="17771" y="17580"/>
                  <a:pt x="17802" y="17387"/>
                  <a:pt x="18012" y="17284"/>
                </a:cubicBezTo>
                <a:cubicBezTo>
                  <a:pt x="18015" y="17283"/>
                  <a:pt x="18028" y="17210"/>
                  <a:pt x="18041" y="17122"/>
                </a:cubicBezTo>
                <a:cubicBezTo>
                  <a:pt x="18064" y="16968"/>
                  <a:pt x="18061" y="16964"/>
                  <a:pt x="17925" y="16964"/>
                </a:cubicBezTo>
                <a:close/>
                <a:moveTo>
                  <a:pt x="16274" y="17040"/>
                </a:moveTo>
                <a:cubicBezTo>
                  <a:pt x="16266" y="17052"/>
                  <a:pt x="16261" y="17108"/>
                  <a:pt x="16253" y="17223"/>
                </a:cubicBezTo>
                <a:cubicBezTo>
                  <a:pt x="16231" y="17499"/>
                  <a:pt x="16138" y="17549"/>
                  <a:pt x="16120" y="17293"/>
                </a:cubicBezTo>
                <a:cubicBezTo>
                  <a:pt x="16111" y="17159"/>
                  <a:pt x="16099" y="17142"/>
                  <a:pt x="16059" y="17197"/>
                </a:cubicBezTo>
                <a:cubicBezTo>
                  <a:pt x="16020" y="17251"/>
                  <a:pt x="16005" y="17247"/>
                  <a:pt x="15988" y="17173"/>
                </a:cubicBezTo>
                <a:cubicBezTo>
                  <a:pt x="15959" y="17044"/>
                  <a:pt x="15905" y="17056"/>
                  <a:pt x="15905" y="17192"/>
                </a:cubicBezTo>
                <a:cubicBezTo>
                  <a:pt x="15905" y="17348"/>
                  <a:pt x="15834" y="17406"/>
                  <a:pt x="15783" y="17291"/>
                </a:cubicBezTo>
                <a:cubicBezTo>
                  <a:pt x="15760" y="17238"/>
                  <a:pt x="15733" y="17195"/>
                  <a:pt x="15723" y="17195"/>
                </a:cubicBezTo>
                <a:cubicBezTo>
                  <a:pt x="15686" y="17195"/>
                  <a:pt x="15675" y="17471"/>
                  <a:pt x="15706" y="17606"/>
                </a:cubicBezTo>
                <a:lnTo>
                  <a:pt x="15738" y="17746"/>
                </a:lnTo>
                <a:lnTo>
                  <a:pt x="15768" y="17615"/>
                </a:lnTo>
                <a:cubicBezTo>
                  <a:pt x="15803" y="17466"/>
                  <a:pt x="15931" y="17438"/>
                  <a:pt x="15962" y="17572"/>
                </a:cubicBezTo>
                <a:cubicBezTo>
                  <a:pt x="15991" y="17700"/>
                  <a:pt x="16249" y="17634"/>
                  <a:pt x="16313" y="17484"/>
                </a:cubicBezTo>
                <a:cubicBezTo>
                  <a:pt x="16369" y="17350"/>
                  <a:pt x="16426" y="17382"/>
                  <a:pt x="16426" y="17547"/>
                </a:cubicBezTo>
                <a:cubicBezTo>
                  <a:pt x="16426" y="17608"/>
                  <a:pt x="16441" y="17659"/>
                  <a:pt x="16460" y="17659"/>
                </a:cubicBezTo>
                <a:cubicBezTo>
                  <a:pt x="16487" y="17659"/>
                  <a:pt x="16488" y="17479"/>
                  <a:pt x="16463" y="17083"/>
                </a:cubicBezTo>
                <a:cubicBezTo>
                  <a:pt x="16462" y="17069"/>
                  <a:pt x="16439" y="17107"/>
                  <a:pt x="16413" y="17166"/>
                </a:cubicBezTo>
                <a:cubicBezTo>
                  <a:pt x="16367" y="17271"/>
                  <a:pt x="16363" y="17268"/>
                  <a:pt x="16318" y="17132"/>
                </a:cubicBezTo>
                <a:cubicBezTo>
                  <a:pt x="16294" y="17063"/>
                  <a:pt x="16282" y="17029"/>
                  <a:pt x="16274" y="17040"/>
                </a:cubicBezTo>
                <a:close/>
                <a:moveTo>
                  <a:pt x="14234" y="17080"/>
                </a:moveTo>
                <a:cubicBezTo>
                  <a:pt x="14209" y="17080"/>
                  <a:pt x="14204" y="17148"/>
                  <a:pt x="14218" y="17277"/>
                </a:cubicBezTo>
                <a:cubicBezTo>
                  <a:pt x="14248" y="17544"/>
                  <a:pt x="14201" y="17574"/>
                  <a:pt x="14080" y="17364"/>
                </a:cubicBezTo>
                <a:cubicBezTo>
                  <a:pt x="14026" y="17269"/>
                  <a:pt x="13961" y="17204"/>
                  <a:pt x="13937" y="17219"/>
                </a:cubicBezTo>
                <a:cubicBezTo>
                  <a:pt x="13913" y="17235"/>
                  <a:pt x="13885" y="17226"/>
                  <a:pt x="13874" y="17197"/>
                </a:cubicBezTo>
                <a:cubicBezTo>
                  <a:pt x="13852" y="17137"/>
                  <a:pt x="13614" y="17186"/>
                  <a:pt x="13555" y="17264"/>
                </a:cubicBezTo>
                <a:cubicBezTo>
                  <a:pt x="13531" y="17296"/>
                  <a:pt x="13506" y="17292"/>
                  <a:pt x="13492" y="17255"/>
                </a:cubicBezTo>
                <a:cubicBezTo>
                  <a:pt x="13450" y="17141"/>
                  <a:pt x="13409" y="17196"/>
                  <a:pt x="13398" y="17380"/>
                </a:cubicBezTo>
                <a:cubicBezTo>
                  <a:pt x="13385" y="17612"/>
                  <a:pt x="13311" y="17656"/>
                  <a:pt x="13267" y="17460"/>
                </a:cubicBezTo>
                <a:cubicBezTo>
                  <a:pt x="13248" y="17377"/>
                  <a:pt x="13217" y="17311"/>
                  <a:pt x="13197" y="17311"/>
                </a:cubicBezTo>
                <a:cubicBezTo>
                  <a:pt x="13178" y="17311"/>
                  <a:pt x="13162" y="17321"/>
                  <a:pt x="13162" y="17334"/>
                </a:cubicBezTo>
                <a:cubicBezTo>
                  <a:pt x="13162" y="17389"/>
                  <a:pt x="13277" y="17811"/>
                  <a:pt x="13311" y="17881"/>
                </a:cubicBezTo>
                <a:cubicBezTo>
                  <a:pt x="13342" y="17944"/>
                  <a:pt x="13357" y="17940"/>
                  <a:pt x="13394" y="17855"/>
                </a:cubicBezTo>
                <a:cubicBezTo>
                  <a:pt x="13419" y="17798"/>
                  <a:pt x="13439" y="17693"/>
                  <a:pt x="13439" y="17622"/>
                </a:cubicBezTo>
                <a:cubicBezTo>
                  <a:pt x="13439" y="17404"/>
                  <a:pt x="13508" y="17405"/>
                  <a:pt x="13562" y="17625"/>
                </a:cubicBezTo>
                <a:cubicBezTo>
                  <a:pt x="13603" y="17789"/>
                  <a:pt x="13633" y="17833"/>
                  <a:pt x="13706" y="17833"/>
                </a:cubicBezTo>
                <a:cubicBezTo>
                  <a:pt x="13757" y="17833"/>
                  <a:pt x="13827" y="17790"/>
                  <a:pt x="13861" y="17738"/>
                </a:cubicBezTo>
                <a:cubicBezTo>
                  <a:pt x="13910" y="17664"/>
                  <a:pt x="13935" y="17658"/>
                  <a:pt x="13972" y="17710"/>
                </a:cubicBezTo>
                <a:cubicBezTo>
                  <a:pt x="14011" y="17764"/>
                  <a:pt x="14026" y="17751"/>
                  <a:pt x="14042" y="17649"/>
                </a:cubicBezTo>
                <a:cubicBezTo>
                  <a:pt x="14061" y="17527"/>
                  <a:pt x="14065" y="17525"/>
                  <a:pt x="14126" y="17618"/>
                </a:cubicBezTo>
                <a:cubicBezTo>
                  <a:pt x="14209" y="17743"/>
                  <a:pt x="14271" y="17744"/>
                  <a:pt x="14325" y="17620"/>
                </a:cubicBezTo>
                <a:cubicBezTo>
                  <a:pt x="14364" y="17531"/>
                  <a:pt x="14371" y="17533"/>
                  <a:pt x="14408" y="17649"/>
                </a:cubicBezTo>
                <a:cubicBezTo>
                  <a:pt x="14451" y="17784"/>
                  <a:pt x="14549" y="17810"/>
                  <a:pt x="14655" y="17715"/>
                </a:cubicBezTo>
                <a:cubicBezTo>
                  <a:pt x="14698" y="17676"/>
                  <a:pt x="14727" y="17676"/>
                  <a:pt x="14741" y="17715"/>
                </a:cubicBezTo>
                <a:cubicBezTo>
                  <a:pt x="14774" y="17805"/>
                  <a:pt x="14923" y="17786"/>
                  <a:pt x="14945" y="17688"/>
                </a:cubicBezTo>
                <a:cubicBezTo>
                  <a:pt x="14956" y="17640"/>
                  <a:pt x="14994" y="17601"/>
                  <a:pt x="15031" y="17601"/>
                </a:cubicBezTo>
                <a:cubicBezTo>
                  <a:pt x="15067" y="17601"/>
                  <a:pt x="15117" y="17640"/>
                  <a:pt x="15141" y="17688"/>
                </a:cubicBezTo>
                <a:cubicBezTo>
                  <a:pt x="15207" y="17821"/>
                  <a:pt x="15256" y="17791"/>
                  <a:pt x="15232" y="17632"/>
                </a:cubicBezTo>
                <a:cubicBezTo>
                  <a:pt x="15209" y="17478"/>
                  <a:pt x="15066" y="17195"/>
                  <a:pt x="15013" y="17195"/>
                </a:cubicBezTo>
                <a:cubicBezTo>
                  <a:pt x="14994" y="17195"/>
                  <a:pt x="14957" y="17279"/>
                  <a:pt x="14930" y="17383"/>
                </a:cubicBezTo>
                <a:cubicBezTo>
                  <a:pt x="14867" y="17621"/>
                  <a:pt x="14814" y="17625"/>
                  <a:pt x="14800" y="17391"/>
                </a:cubicBezTo>
                <a:cubicBezTo>
                  <a:pt x="14791" y="17232"/>
                  <a:pt x="14775" y="17204"/>
                  <a:pt x="14662" y="17173"/>
                </a:cubicBezTo>
                <a:cubicBezTo>
                  <a:pt x="14455" y="17116"/>
                  <a:pt x="14425" y="17129"/>
                  <a:pt x="14382" y="17286"/>
                </a:cubicBezTo>
                <a:cubicBezTo>
                  <a:pt x="14335" y="17460"/>
                  <a:pt x="14273" y="17423"/>
                  <a:pt x="14273" y="17221"/>
                </a:cubicBezTo>
                <a:cubicBezTo>
                  <a:pt x="14273" y="17143"/>
                  <a:pt x="14256" y="17080"/>
                  <a:pt x="14234" y="17080"/>
                </a:cubicBezTo>
                <a:close/>
                <a:moveTo>
                  <a:pt x="16711" y="17097"/>
                </a:moveTo>
                <a:cubicBezTo>
                  <a:pt x="16696" y="17098"/>
                  <a:pt x="16680" y="17102"/>
                  <a:pt x="16664" y="17110"/>
                </a:cubicBezTo>
                <a:cubicBezTo>
                  <a:pt x="16598" y="17146"/>
                  <a:pt x="16581" y="17332"/>
                  <a:pt x="16622" y="17586"/>
                </a:cubicBezTo>
                <a:cubicBezTo>
                  <a:pt x="16644" y="17727"/>
                  <a:pt x="16685" y="17755"/>
                  <a:pt x="16723" y="17654"/>
                </a:cubicBezTo>
                <a:cubicBezTo>
                  <a:pt x="16737" y="17616"/>
                  <a:pt x="16793" y="17605"/>
                  <a:pt x="16863" y="17627"/>
                </a:cubicBezTo>
                <a:cubicBezTo>
                  <a:pt x="16936" y="17649"/>
                  <a:pt x="16982" y="17640"/>
                  <a:pt x="16982" y="17603"/>
                </a:cubicBezTo>
                <a:cubicBezTo>
                  <a:pt x="16982" y="17570"/>
                  <a:pt x="16952" y="17543"/>
                  <a:pt x="16916" y="17543"/>
                </a:cubicBezTo>
                <a:cubicBezTo>
                  <a:pt x="16835" y="17543"/>
                  <a:pt x="16754" y="17396"/>
                  <a:pt x="16806" y="17342"/>
                </a:cubicBezTo>
                <a:cubicBezTo>
                  <a:pt x="16897" y="17248"/>
                  <a:pt x="16818" y="17089"/>
                  <a:pt x="16711" y="17097"/>
                </a:cubicBezTo>
                <a:close/>
                <a:moveTo>
                  <a:pt x="12424" y="17209"/>
                </a:moveTo>
                <a:cubicBezTo>
                  <a:pt x="12400" y="17205"/>
                  <a:pt x="12370" y="17208"/>
                  <a:pt x="12334" y="17221"/>
                </a:cubicBezTo>
                <a:cubicBezTo>
                  <a:pt x="12242" y="17255"/>
                  <a:pt x="12227" y="17290"/>
                  <a:pt x="12217" y="17475"/>
                </a:cubicBezTo>
                <a:cubicBezTo>
                  <a:pt x="12210" y="17618"/>
                  <a:pt x="12190" y="17688"/>
                  <a:pt x="12155" y="17688"/>
                </a:cubicBezTo>
                <a:cubicBezTo>
                  <a:pt x="12116" y="17688"/>
                  <a:pt x="12106" y="17632"/>
                  <a:pt x="12114" y="17461"/>
                </a:cubicBezTo>
                <a:lnTo>
                  <a:pt x="12126" y="17235"/>
                </a:lnTo>
                <a:lnTo>
                  <a:pt x="11961" y="17274"/>
                </a:lnTo>
                <a:cubicBezTo>
                  <a:pt x="11859" y="17297"/>
                  <a:pt x="11779" y="17287"/>
                  <a:pt x="11750" y="17247"/>
                </a:cubicBezTo>
                <a:cubicBezTo>
                  <a:pt x="11725" y="17211"/>
                  <a:pt x="11667" y="17197"/>
                  <a:pt x="11621" y="17216"/>
                </a:cubicBezTo>
                <a:cubicBezTo>
                  <a:pt x="11545" y="17248"/>
                  <a:pt x="11540" y="17274"/>
                  <a:pt x="11556" y="17528"/>
                </a:cubicBezTo>
                <a:cubicBezTo>
                  <a:pt x="11572" y="17793"/>
                  <a:pt x="11633" y="18022"/>
                  <a:pt x="11633" y="17819"/>
                </a:cubicBezTo>
                <a:cubicBezTo>
                  <a:pt x="11633" y="17710"/>
                  <a:pt x="11768" y="17531"/>
                  <a:pt x="11815" y="17579"/>
                </a:cubicBezTo>
                <a:cubicBezTo>
                  <a:pt x="11832" y="17597"/>
                  <a:pt x="11860" y="17675"/>
                  <a:pt x="11878" y="17751"/>
                </a:cubicBezTo>
                <a:cubicBezTo>
                  <a:pt x="11901" y="17853"/>
                  <a:pt x="11936" y="17891"/>
                  <a:pt x="12007" y="17891"/>
                </a:cubicBezTo>
                <a:cubicBezTo>
                  <a:pt x="12061" y="17891"/>
                  <a:pt x="12124" y="17861"/>
                  <a:pt x="12146" y="17824"/>
                </a:cubicBezTo>
                <a:cubicBezTo>
                  <a:pt x="12176" y="17774"/>
                  <a:pt x="12199" y="17775"/>
                  <a:pt x="12241" y="17833"/>
                </a:cubicBezTo>
                <a:cubicBezTo>
                  <a:pt x="12280" y="17887"/>
                  <a:pt x="12308" y="17892"/>
                  <a:pt x="12334" y="17848"/>
                </a:cubicBezTo>
                <a:cubicBezTo>
                  <a:pt x="12360" y="17805"/>
                  <a:pt x="12402" y="17808"/>
                  <a:pt x="12480" y="17862"/>
                </a:cubicBezTo>
                <a:cubicBezTo>
                  <a:pt x="12540" y="17904"/>
                  <a:pt x="12594" y="17929"/>
                  <a:pt x="12601" y="17918"/>
                </a:cubicBezTo>
                <a:cubicBezTo>
                  <a:pt x="12624" y="17879"/>
                  <a:pt x="12567" y="17775"/>
                  <a:pt x="12521" y="17775"/>
                </a:cubicBezTo>
                <a:cubicBezTo>
                  <a:pt x="12496" y="17775"/>
                  <a:pt x="12456" y="17737"/>
                  <a:pt x="12434" y="17691"/>
                </a:cubicBezTo>
                <a:cubicBezTo>
                  <a:pt x="12401" y="17626"/>
                  <a:pt x="12405" y="17575"/>
                  <a:pt x="12452" y="17456"/>
                </a:cubicBezTo>
                <a:cubicBezTo>
                  <a:pt x="12509" y="17311"/>
                  <a:pt x="12496" y="17222"/>
                  <a:pt x="12424" y="17209"/>
                </a:cubicBezTo>
                <a:close/>
                <a:moveTo>
                  <a:pt x="10976" y="17253"/>
                </a:moveTo>
                <a:cubicBezTo>
                  <a:pt x="10840" y="17253"/>
                  <a:pt x="10811" y="17349"/>
                  <a:pt x="10900" y="17507"/>
                </a:cubicBezTo>
                <a:cubicBezTo>
                  <a:pt x="10940" y="17579"/>
                  <a:pt x="10973" y="17666"/>
                  <a:pt x="10973" y="17702"/>
                </a:cubicBezTo>
                <a:cubicBezTo>
                  <a:pt x="10973" y="17809"/>
                  <a:pt x="10905" y="17848"/>
                  <a:pt x="10850" y="17772"/>
                </a:cubicBezTo>
                <a:cubicBezTo>
                  <a:pt x="10822" y="17732"/>
                  <a:pt x="10787" y="17720"/>
                  <a:pt x="10773" y="17743"/>
                </a:cubicBezTo>
                <a:cubicBezTo>
                  <a:pt x="10760" y="17766"/>
                  <a:pt x="10778" y="17822"/>
                  <a:pt x="10815" y="17867"/>
                </a:cubicBezTo>
                <a:cubicBezTo>
                  <a:pt x="10951" y="18033"/>
                  <a:pt x="11066" y="17892"/>
                  <a:pt x="11031" y="17603"/>
                </a:cubicBezTo>
                <a:cubicBezTo>
                  <a:pt x="11020" y="17509"/>
                  <a:pt x="11026" y="17416"/>
                  <a:pt x="11045" y="17397"/>
                </a:cubicBezTo>
                <a:cubicBezTo>
                  <a:pt x="11112" y="17328"/>
                  <a:pt x="11076" y="17253"/>
                  <a:pt x="10976" y="17253"/>
                </a:cubicBezTo>
                <a:close/>
                <a:moveTo>
                  <a:pt x="13023" y="17253"/>
                </a:moveTo>
                <a:cubicBezTo>
                  <a:pt x="12985" y="17253"/>
                  <a:pt x="12974" y="17790"/>
                  <a:pt x="13011" y="17852"/>
                </a:cubicBezTo>
                <a:cubicBezTo>
                  <a:pt x="13053" y="17921"/>
                  <a:pt x="13058" y="17895"/>
                  <a:pt x="13058" y="17572"/>
                </a:cubicBezTo>
                <a:cubicBezTo>
                  <a:pt x="13058" y="17397"/>
                  <a:pt x="13042" y="17253"/>
                  <a:pt x="13023" y="17253"/>
                </a:cubicBezTo>
                <a:close/>
                <a:moveTo>
                  <a:pt x="12859" y="17257"/>
                </a:moveTo>
                <a:cubicBezTo>
                  <a:pt x="12853" y="17258"/>
                  <a:pt x="12846" y="17285"/>
                  <a:pt x="12833" y="17340"/>
                </a:cubicBezTo>
                <a:cubicBezTo>
                  <a:pt x="12819" y="17404"/>
                  <a:pt x="12800" y="17494"/>
                  <a:pt x="12792" y="17541"/>
                </a:cubicBezTo>
                <a:cubicBezTo>
                  <a:pt x="12779" y="17608"/>
                  <a:pt x="12760" y="17596"/>
                  <a:pt x="12710" y="17485"/>
                </a:cubicBezTo>
                <a:cubicBezTo>
                  <a:pt x="12611" y="17265"/>
                  <a:pt x="12593" y="17380"/>
                  <a:pt x="12680" y="17680"/>
                </a:cubicBezTo>
                <a:cubicBezTo>
                  <a:pt x="12723" y="17827"/>
                  <a:pt x="12770" y="17947"/>
                  <a:pt x="12782" y="17947"/>
                </a:cubicBezTo>
                <a:cubicBezTo>
                  <a:pt x="12818" y="17947"/>
                  <a:pt x="12892" y="17454"/>
                  <a:pt x="12875" y="17332"/>
                </a:cubicBezTo>
                <a:cubicBezTo>
                  <a:pt x="12868" y="17280"/>
                  <a:pt x="12864" y="17256"/>
                  <a:pt x="12859" y="17257"/>
                </a:cubicBezTo>
                <a:close/>
                <a:moveTo>
                  <a:pt x="11378" y="17264"/>
                </a:moveTo>
                <a:cubicBezTo>
                  <a:pt x="11363" y="17271"/>
                  <a:pt x="11363" y="17310"/>
                  <a:pt x="11375" y="17391"/>
                </a:cubicBezTo>
                <a:cubicBezTo>
                  <a:pt x="11408" y="17610"/>
                  <a:pt x="11371" y="17752"/>
                  <a:pt x="11304" y="17659"/>
                </a:cubicBezTo>
                <a:cubicBezTo>
                  <a:pt x="11275" y="17620"/>
                  <a:pt x="11252" y="17537"/>
                  <a:pt x="11252" y="17477"/>
                </a:cubicBezTo>
                <a:cubicBezTo>
                  <a:pt x="11252" y="17417"/>
                  <a:pt x="11236" y="17369"/>
                  <a:pt x="11217" y="17369"/>
                </a:cubicBezTo>
                <a:cubicBezTo>
                  <a:pt x="11172" y="17369"/>
                  <a:pt x="11172" y="17578"/>
                  <a:pt x="11218" y="17720"/>
                </a:cubicBezTo>
                <a:cubicBezTo>
                  <a:pt x="11271" y="17886"/>
                  <a:pt x="11418" y="17868"/>
                  <a:pt x="11444" y="17693"/>
                </a:cubicBezTo>
                <a:cubicBezTo>
                  <a:pt x="11474" y="17500"/>
                  <a:pt x="11451" y="17297"/>
                  <a:pt x="11398" y="17267"/>
                </a:cubicBezTo>
                <a:cubicBezTo>
                  <a:pt x="11389" y="17263"/>
                  <a:pt x="11383" y="17261"/>
                  <a:pt x="11378" y="17264"/>
                </a:cubicBezTo>
                <a:close/>
                <a:moveTo>
                  <a:pt x="19593" y="17484"/>
                </a:moveTo>
                <a:cubicBezTo>
                  <a:pt x="19574" y="17497"/>
                  <a:pt x="19549" y="17552"/>
                  <a:pt x="19538" y="17625"/>
                </a:cubicBezTo>
                <a:cubicBezTo>
                  <a:pt x="19527" y="17702"/>
                  <a:pt x="19507" y="17806"/>
                  <a:pt x="19495" y="17857"/>
                </a:cubicBezTo>
                <a:cubicBezTo>
                  <a:pt x="19484" y="17908"/>
                  <a:pt x="19490" y="17947"/>
                  <a:pt x="19510" y="17947"/>
                </a:cubicBezTo>
                <a:cubicBezTo>
                  <a:pt x="19541" y="17947"/>
                  <a:pt x="19621" y="17653"/>
                  <a:pt x="19621" y="17535"/>
                </a:cubicBezTo>
                <a:cubicBezTo>
                  <a:pt x="19621" y="17507"/>
                  <a:pt x="19617" y="17490"/>
                  <a:pt x="19610" y="17484"/>
                </a:cubicBezTo>
                <a:cubicBezTo>
                  <a:pt x="19606" y="17478"/>
                  <a:pt x="19600" y="17479"/>
                  <a:pt x="19593" y="17484"/>
                </a:cubicBezTo>
                <a:close/>
                <a:moveTo>
                  <a:pt x="17228" y="17485"/>
                </a:moveTo>
                <a:cubicBezTo>
                  <a:pt x="17195" y="17485"/>
                  <a:pt x="17157" y="17874"/>
                  <a:pt x="17186" y="17922"/>
                </a:cubicBezTo>
                <a:cubicBezTo>
                  <a:pt x="17215" y="17971"/>
                  <a:pt x="17258" y="17808"/>
                  <a:pt x="17259" y="17644"/>
                </a:cubicBezTo>
                <a:cubicBezTo>
                  <a:pt x="17259" y="17556"/>
                  <a:pt x="17245" y="17485"/>
                  <a:pt x="17228" y="17485"/>
                </a:cubicBezTo>
                <a:close/>
                <a:moveTo>
                  <a:pt x="15436" y="17659"/>
                </a:moveTo>
                <a:cubicBezTo>
                  <a:pt x="15407" y="17659"/>
                  <a:pt x="15384" y="17683"/>
                  <a:pt x="15384" y="17715"/>
                </a:cubicBezTo>
                <a:cubicBezTo>
                  <a:pt x="15384" y="17747"/>
                  <a:pt x="15407" y="17775"/>
                  <a:pt x="15436" y="17775"/>
                </a:cubicBezTo>
                <a:cubicBezTo>
                  <a:pt x="15464" y="17775"/>
                  <a:pt x="15488" y="17747"/>
                  <a:pt x="15488" y="17715"/>
                </a:cubicBezTo>
                <a:cubicBezTo>
                  <a:pt x="15488" y="17683"/>
                  <a:pt x="15464" y="17659"/>
                  <a:pt x="15436" y="17659"/>
                </a:cubicBezTo>
                <a:close/>
                <a:moveTo>
                  <a:pt x="20770" y="17942"/>
                </a:moveTo>
                <a:cubicBezTo>
                  <a:pt x="20756" y="17937"/>
                  <a:pt x="20743" y="17956"/>
                  <a:pt x="20724" y="17991"/>
                </a:cubicBezTo>
                <a:cubicBezTo>
                  <a:pt x="20695" y="18047"/>
                  <a:pt x="20660" y="18159"/>
                  <a:pt x="20646" y="18239"/>
                </a:cubicBezTo>
                <a:cubicBezTo>
                  <a:pt x="20605" y="18470"/>
                  <a:pt x="20560" y="18534"/>
                  <a:pt x="20487" y="18469"/>
                </a:cubicBezTo>
                <a:cubicBezTo>
                  <a:pt x="20438" y="18424"/>
                  <a:pt x="20428" y="18369"/>
                  <a:pt x="20444" y="18211"/>
                </a:cubicBezTo>
                <a:cubicBezTo>
                  <a:pt x="20467" y="17975"/>
                  <a:pt x="20398" y="17893"/>
                  <a:pt x="20262" y="17997"/>
                </a:cubicBezTo>
                <a:cubicBezTo>
                  <a:pt x="20210" y="18036"/>
                  <a:pt x="20171" y="18040"/>
                  <a:pt x="20158" y="18005"/>
                </a:cubicBezTo>
                <a:cubicBezTo>
                  <a:pt x="20113" y="17883"/>
                  <a:pt x="20077" y="17959"/>
                  <a:pt x="20095" y="18140"/>
                </a:cubicBezTo>
                <a:cubicBezTo>
                  <a:pt x="20108" y="18272"/>
                  <a:pt x="20096" y="18354"/>
                  <a:pt x="20059" y="18406"/>
                </a:cubicBezTo>
                <a:cubicBezTo>
                  <a:pt x="19985" y="18509"/>
                  <a:pt x="19933" y="18439"/>
                  <a:pt x="19933" y="18235"/>
                </a:cubicBezTo>
                <a:cubicBezTo>
                  <a:pt x="19933" y="18073"/>
                  <a:pt x="19927" y="18065"/>
                  <a:pt x="19782" y="18065"/>
                </a:cubicBezTo>
                <a:cubicBezTo>
                  <a:pt x="19664" y="18065"/>
                  <a:pt x="19617" y="18093"/>
                  <a:pt x="19574" y="18194"/>
                </a:cubicBezTo>
                <a:lnTo>
                  <a:pt x="19520" y="18326"/>
                </a:lnTo>
                <a:lnTo>
                  <a:pt x="19496" y="18194"/>
                </a:lnTo>
                <a:cubicBezTo>
                  <a:pt x="19469" y="18038"/>
                  <a:pt x="19378" y="18019"/>
                  <a:pt x="19378" y="18170"/>
                </a:cubicBezTo>
                <a:cubicBezTo>
                  <a:pt x="19378" y="18229"/>
                  <a:pt x="19346" y="18325"/>
                  <a:pt x="19309" y="18382"/>
                </a:cubicBezTo>
                <a:cubicBezTo>
                  <a:pt x="19251" y="18468"/>
                  <a:pt x="19231" y="18473"/>
                  <a:pt x="19186" y="18411"/>
                </a:cubicBezTo>
                <a:cubicBezTo>
                  <a:pt x="19149" y="18359"/>
                  <a:pt x="19143" y="18318"/>
                  <a:pt x="19168" y="18276"/>
                </a:cubicBezTo>
                <a:cubicBezTo>
                  <a:pt x="19188" y="18243"/>
                  <a:pt x="19204" y="18182"/>
                  <a:pt x="19204" y="18140"/>
                </a:cubicBezTo>
                <a:cubicBezTo>
                  <a:pt x="19204" y="18082"/>
                  <a:pt x="19133" y="18067"/>
                  <a:pt x="18911" y="18075"/>
                </a:cubicBezTo>
                <a:cubicBezTo>
                  <a:pt x="18719" y="18082"/>
                  <a:pt x="18600" y="18059"/>
                  <a:pt x="18565" y="18012"/>
                </a:cubicBezTo>
                <a:cubicBezTo>
                  <a:pt x="18485" y="17901"/>
                  <a:pt x="18359" y="17956"/>
                  <a:pt x="18337" y="18111"/>
                </a:cubicBezTo>
                <a:cubicBezTo>
                  <a:pt x="18313" y="18280"/>
                  <a:pt x="18253" y="18304"/>
                  <a:pt x="18237" y="18152"/>
                </a:cubicBezTo>
                <a:cubicBezTo>
                  <a:pt x="18215" y="17945"/>
                  <a:pt x="18171" y="17935"/>
                  <a:pt x="18131" y="18128"/>
                </a:cubicBezTo>
                <a:lnTo>
                  <a:pt x="18092" y="18317"/>
                </a:lnTo>
                <a:lnTo>
                  <a:pt x="17986" y="18147"/>
                </a:lnTo>
                <a:cubicBezTo>
                  <a:pt x="17875" y="17970"/>
                  <a:pt x="17815" y="17959"/>
                  <a:pt x="17311" y="18020"/>
                </a:cubicBezTo>
                <a:cubicBezTo>
                  <a:pt x="17179" y="18037"/>
                  <a:pt x="17147" y="18147"/>
                  <a:pt x="17259" y="18196"/>
                </a:cubicBezTo>
                <a:cubicBezTo>
                  <a:pt x="17309" y="18218"/>
                  <a:pt x="17328" y="18277"/>
                  <a:pt x="17328" y="18404"/>
                </a:cubicBezTo>
                <a:cubicBezTo>
                  <a:pt x="17328" y="18501"/>
                  <a:pt x="17344" y="18596"/>
                  <a:pt x="17363" y="18615"/>
                </a:cubicBezTo>
                <a:cubicBezTo>
                  <a:pt x="17382" y="18635"/>
                  <a:pt x="17399" y="18599"/>
                  <a:pt x="17399" y="18535"/>
                </a:cubicBezTo>
                <a:cubicBezTo>
                  <a:pt x="17399" y="18354"/>
                  <a:pt x="17459" y="18336"/>
                  <a:pt x="17522" y="18498"/>
                </a:cubicBezTo>
                <a:cubicBezTo>
                  <a:pt x="17583" y="18652"/>
                  <a:pt x="17672" y="18683"/>
                  <a:pt x="17780" y="18586"/>
                </a:cubicBezTo>
                <a:cubicBezTo>
                  <a:pt x="17824" y="18548"/>
                  <a:pt x="17852" y="18548"/>
                  <a:pt x="17867" y="18586"/>
                </a:cubicBezTo>
                <a:cubicBezTo>
                  <a:pt x="17903" y="18683"/>
                  <a:pt x="17953" y="18651"/>
                  <a:pt x="17953" y="18532"/>
                </a:cubicBezTo>
                <a:cubicBezTo>
                  <a:pt x="17953" y="18401"/>
                  <a:pt x="18008" y="18326"/>
                  <a:pt x="18040" y="18413"/>
                </a:cubicBezTo>
                <a:cubicBezTo>
                  <a:pt x="18052" y="18445"/>
                  <a:pt x="18092" y="18470"/>
                  <a:pt x="18128" y="18470"/>
                </a:cubicBezTo>
                <a:cubicBezTo>
                  <a:pt x="18164" y="18470"/>
                  <a:pt x="18209" y="18517"/>
                  <a:pt x="18228" y="18573"/>
                </a:cubicBezTo>
                <a:cubicBezTo>
                  <a:pt x="18254" y="18650"/>
                  <a:pt x="18272" y="18657"/>
                  <a:pt x="18303" y="18605"/>
                </a:cubicBezTo>
                <a:cubicBezTo>
                  <a:pt x="18326" y="18568"/>
                  <a:pt x="18366" y="18551"/>
                  <a:pt x="18392" y="18568"/>
                </a:cubicBezTo>
                <a:cubicBezTo>
                  <a:pt x="18425" y="18589"/>
                  <a:pt x="18440" y="18553"/>
                  <a:pt x="18440" y="18450"/>
                </a:cubicBezTo>
                <a:cubicBezTo>
                  <a:pt x="18440" y="18364"/>
                  <a:pt x="18468" y="18276"/>
                  <a:pt x="18505" y="18242"/>
                </a:cubicBezTo>
                <a:cubicBezTo>
                  <a:pt x="18587" y="18169"/>
                  <a:pt x="18613" y="18214"/>
                  <a:pt x="18613" y="18419"/>
                </a:cubicBezTo>
                <a:cubicBezTo>
                  <a:pt x="18613" y="18512"/>
                  <a:pt x="18639" y="18604"/>
                  <a:pt x="18673" y="18636"/>
                </a:cubicBezTo>
                <a:cubicBezTo>
                  <a:pt x="18736" y="18694"/>
                  <a:pt x="18767" y="18680"/>
                  <a:pt x="18862" y="18544"/>
                </a:cubicBezTo>
                <a:cubicBezTo>
                  <a:pt x="18912" y="18472"/>
                  <a:pt x="18925" y="18475"/>
                  <a:pt x="18958" y="18568"/>
                </a:cubicBezTo>
                <a:cubicBezTo>
                  <a:pt x="18993" y="18664"/>
                  <a:pt x="18999" y="18665"/>
                  <a:pt x="19030" y="18578"/>
                </a:cubicBezTo>
                <a:cubicBezTo>
                  <a:pt x="19061" y="18494"/>
                  <a:pt x="19083" y="18492"/>
                  <a:pt x="19213" y="18556"/>
                </a:cubicBezTo>
                <a:cubicBezTo>
                  <a:pt x="19341" y="18619"/>
                  <a:pt x="19366" y="18615"/>
                  <a:pt x="19403" y="18534"/>
                </a:cubicBezTo>
                <a:cubicBezTo>
                  <a:pt x="19443" y="18448"/>
                  <a:pt x="19451" y="18451"/>
                  <a:pt x="19494" y="18544"/>
                </a:cubicBezTo>
                <a:cubicBezTo>
                  <a:pt x="19558" y="18680"/>
                  <a:pt x="19587" y="18670"/>
                  <a:pt x="19577" y="18520"/>
                </a:cubicBezTo>
                <a:cubicBezTo>
                  <a:pt x="19564" y="18331"/>
                  <a:pt x="19649" y="18324"/>
                  <a:pt x="19696" y="18510"/>
                </a:cubicBezTo>
                <a:lnTo>
                  <a:pt x="19738" y="18673"/>
                </a:lnTo>
                <a:lnTo>
                  <a:pt x="19757" y="18453"/>
                </a:lnTo>
                <a:cubicBezTo>
                  <a:pt x="19779" y="18211"/>
                  <a:pt x="19836" y="18161"/>
                  <a:pt x="19864" y="18360"/>
                </a:cubicBezTo>
                <a:cubicBezTo>
                  <a:pt x="19896" y="18584"/>
                  <a:pt x="19986" y="18629"/>
                  <a:pt x="20106" y="18481"/>
                </a:cubicBezTo>
                <a:lnTo>
                  <a:pt x="20212" y="18349"/>
                </a:lnTo>
                <a:lnTo>
                  <a:pt x="20247" y="18503"/>
                </a:lnTo>
                <a:cubicBezTo>
                  <a:pt x="20273" y="18619"/>
                  <a:pt x="20292" y="18642"/>
                  <a:pt x="20326" y="18595"/>
                </a:cubicBezTo>
                <a:cubicBezTo>
                  <a:pt x="20358" y="18550"/>
                  <a:pt x="20409" y="18552"/>
                  <a:pt x="20500" y="18598"/>
                </a:cubicBezTo>
                <a:cubicBezTo>
                  <a:pt x="20610" y="18655"/>
                  <a:pt x="20637" y="18649"/>
                  <a:pt x="20698" y="18557"/>
                </a:cubicBezTo>
                <a:cubicBezTo>
                  <a:pt x="20759" y="18465"/>
                  <a:pt x="20778" y="18461"/>
                  <a:pt x="20854" y="18528"/>
                </a:cubicBezTo>
                <a:cubicBezTo>
                  <a:pt x="20901" y="18571"/>
                  <a:pt x="20948" y="18592"/>
                  <a:pt x="20958" y="18576"/>
                </a:cubicBezTo>
                <a:cubicBezTo>
                  <a:pt x="20967" y="18560"/>
                  <a:pt x="20932" y="18399"/>
                  <a:pt x="20877" y="18218"/>
                </a:cubicBezTo>
                <a:cubicBezTo>
                  <a:pt x="20819" y="18028"/>
                  <a:pt x="20793" y="17951"/>
                  <a:pt x="20770" y="17942"/>
                </a:cubicBezTo>
                <a:close/>
                <a:moveTo>
                  <a:pt x="16397" y="18020"/>
                </a:moveTo>
                <a:cubicBezTo>
                  <a:pt x="16380" y="18022"/>
                  <a:pt x="16349" y="18053"/>
                  <a:pt x="16308" y="18118"/>
                </a:cubicBezTo>
                <a:cubicBezTo>
                  <a:pt x="16251" y="18207"/>
                  <a:pt x="16217" y="18226"/>
                  <a:pt x="16201" y="18181"/>
                </a:cubicBezTo>
                <a:cubicBezTo>
                  <a:pt x="16187" y="18144"/>
                  <a:pt x="16154" y="18128"/>
                  <a:pt x="16128" y="18145"/>
                </a:cubicBezTo>
                <a:cubicBezTo>
                  <a:pt x="16102" y="18162"/>
                  <a:pt x="16071" y="18150"/>
                  <a:pt x="16060" y="18119"/>
                </a:cubicBezTo>
                <a:cubicBezTo>
                  <a:pt x="16027" y="18030"/>
                  <a:pt x="15829" y="18056"/>
                  <a:pt x="15761" y="18159"/>
                </a:cubicBezTo>
                <a:cubicBezTo>
                  <a:pt x="15703" y="18246"/>
                  <a:pt x="15697" y="18246"/>
                  <a:pt x="15676" y="18159"/>
                </a:cubicBezTo>
                <a:cubicBezTo>
                  <a:pt x="15647" y="18029"/>
                  <a:pt x="15547" y="18040"/>
                  <a:pt x="15470" y="18181"/>
                </a:cubicBezTo>
                <a:cubicBezTo>
                  <a:pt x="15400" y="18310"/>
                  <a:pt x="15399" y="18303"/>
                  <a:pt x="15535" y="18401"/>
                </a:cubicBezTo>
                <a:cubicBezTo>
                  <a:pt x="15646" y="18480"/>
                  <a:pt x="15641" y="18621"/>
                  <a:pt x="15527" y="18600"/>
                </a:cubicBezTo>
                <a:cubicBezTo>
                  <a:pt x="15448" y="18585"/>
                  <a:pt x="15425" y="18673"/>
                  <a:pt x="15497" y="18721"/>
                </a:cubicBezTo>
                <a:cubicBezTo>
                  <a:pt x="15572" y="18772"/>
                  <a:pt x="15592" y="18763"/>
                  <a:pt x="15651" y="18648"/>
                </a:cubicBezTo>
                <a:cubicBezTo>
                  <a:pt x="15708" y="18537"/>
                  <a:pt x="15709" y="18536"/>
                  <a:pt x="15795" y="18648"/>
                </a:cubicBezTo>
                <a:cubicBezTo>
                  <a:pt x="15882" y="18762"/>
                  <a:pt x="16001" y="18753"/>
                  <a:pt x="16050" y="18627"/>
                </a:cubicBezTo>
                <a:cubicBezTo>
                  <a:pt x="16080" y="18549"/>
                  <a:pt x="16258" y="18531"/>
                  <a:pt x="16313" y="18602"/>
                </a:cubicBezTo>
                <a:cubicBezTo>
                  <a:pt x="16336" y="18632"/>
                  <a:pt x="16379" y="18642"/>
                  <a:pt x="16408" y="18624"/>
                </a:cubicBezTo>
                <a:cubicBezTo>
                  <a:pt x="16436" y="18606"/>
                  <a:pt x="16468" y="18616"/>
                  <a:pt x="16479" y="18646"/>
                </a:cubicBezTo>
                <a:cubicBezTo>
                  <a:pt x="16490" y="18677"/>
                  <a:pt x="16546" y="18702"/>
                  <a:pt x="16602" y="18702"/>
                </a:cubicBezTo>
                <a:cubicBezTo>
                  <a:pt x="16679" y="18702"/>
                  <a:pt x="16716" y="18664"/>
                  <a:pt x="16746" y="18552"/>
                </a:cubicBezTo>
                <a:cubicBezTo>
                  <a:pt x="16800" y="18353"/>
                  <a:pt x="16747" y="18214"/>
                  <a:pt x="16606" y="18191"/>
                </a:cubicBezTo>
                <a:cubicBezTo>
                  <a:pt x="16513" y="18175"/>
                  <a:pt x="16495" y="18195"/>
                  <a:pt x="16475" y="18336"/>
                </a:cubicBezTo>
                <a:cubicBezTo>
                  <a:pt x="16439" y="18583"/>
                  <a:pt x="16424" y="18603"/>
                  <a:pt x="16353" y="18496"/>
                </a:cubicBezTo>
                <a:cubicBezTo>
                  <a:pt x="16290" y="18400"/>
                  <a:pt x="16291" y="18394"/>
                  <a:pt x="16362" y="18228"/>
                </a:cubicBezTo>
                <a:cubicBezTo>
                  <a:pt x="16418" y="18095"/>
                  <a:pt x="16426" y="18018"/>
                  <a:pt x="16397" y="18020"/>
                </a:cubicBezTo>
                <a:close/>
                <a:moveTo>
                  <a:pt x="14029" y="18089"/>
                </a:moveTo>
                <a:cubicBezTo>
                  <a:pt x="13809" y="18083"/>
                  <a:pt x="13612" y="18206"/>
                  <a:pt x="13612" y="18351"/>
                </a:cubicBezTo>
                <a:cubicBezTo>
                  <a:pt x="13612" y="18406"/>
                  <a:pt x="13603" y="18468"/>
                  <a:pt x="13590" y="18489"/>
                </a:cubicBezTo>
                <a:cubicBezTo>
                  <a:pt x="13550" y="18555"/>
                  <a:pt x="13474" y="18405"/>
                  <a:pt x="13474" y="18261"/>
                </a:cubicBezTo>
                <a:cubicBezTo>
                  <a:pt x="13474" y="18120"/>
                  <a:pt x="13405" y="18082"/>
                  <a:pt x="13286" y="18159"/>
                </a:cubicBezTo>
                <a:cubicBezTo>
                  <a:pt x="13229" y="18195"/>
                  <a:pt x="13213" y="18491"/>
                  <a:pt x="13253" y="18745"/>
                </a:cubicBezTo>
                <a:cubicBezTo>
                  <a:pt x="13282" y="18924"/>
                  <a:pt x="13420" y="18915"/>
                  <a:pt x="13524" y="18730"/>
                </a:cubicBezTo>
                <a:cubicBezTo>
                  <a:pt x="13594" y="18603"/>
                  <a:pt x="13609" y="18595"/>
                  <a:pt x="13647" y="18672"/>
                </a:cubicBezTo>
                <a:cubicBezTo>
                  <a:pt x="13709" y="18796"/>
                  <a:pt x="13842" y="18781"/>
                  <a:pt x="13921" y="18639"/>
                </a:cubicBezTo>
                <a:lnTo>
                  <a:pt x="13989" y="18518"/>
                </a:lnTo>
                <a:lnTo>
                  <a:pt x="14036" y="18682"/>
                </a:lnTo>
                <a:cubicBezTo>
                  <a:pt x="14095" y="18889"/>
                  <a:pt x="14218" y="18929"/>
                  <a:pt x="14273" y="18759"/>
                </a:cubicBezTo>
                <a:cubicBezTo>
                  <a:pt x="14310" y="18644"/>
                  <a:pt x="14317" y="18642"/>
                  <a:pt x="14373" y="18726"/>
                </a:cubicBezTo>
                <a:cubicBezTo>
                  <a:pt x="14442" y="18831"/>
                  <a:pt x="14570" y="18847"/>
                  <a:pt x="14604" y="18757"/>
                </a:cubicBezTo>
                <a:cubicBezTo>
                  <a:pt x="14619" y="18715"/>
                  <a:pt x="14641" y="18717"/>
                  <a:pt x="14675" y="18764"/>
                </a:cubicBezTo>
                <a:cubicBezTo>
                  <a:pt x="14712" y="18815"/>
                  <a:pt x="14736" y="18815"/>
                  <a:pt x="14772" y="18765"/>
                </a:cubicBezTo>
                <a:cubicBezTo>
                  <a:pt x="14806" y="18718"/>
                  <a:pt x="14847" y="18716"/>
                  <a:pt x="14914" y="18759"/>
                </a:cubicBezTo>
                <a:cubicBezTo>
                  <a:pt x="15029" y="18832"/>
                  <a:pt x="15037" y="18833"/>
                  <a:pt x="15037" y="18759"/>
                </a:cubicBezTo>
                <a:cubicBezTo>
                  <a:pt x="15037" y="18726"/>
                  <a:pt x="15009" y="18683"/>
                  <a:pt x="14976" y="18663"/>
                </a:cubicBezTo>
                <a:cubicBezTo>
                  <a:pt x="14845" y="18585"/>
                  <a:pt x="14823" y="18519"/>
                  <a:pt x="14888" y="18399"/>
                </a:cubicBezTo>
                <a:cubicBezTo>
                  <a:pt x="14944" y="18295"/>
                  <a:pt x="14944" y="18280"/>
                  <a:pt x="14892" y="18216"/>
                </a:cubicBezTo>
                <a:cubicBezTo>
                  <a:pt x="14861" y="18178"/>
                  <a:pt x="14736" y="18147"/>
                  <a:pt x="14615" y="18148"/>
                </a:cubicBezTo>
                <a:cubicBezTo>
                  <a:pt x="14408" y="18150"/>
                  <a:pt x="14392" y="18160"/>
                  <a:pt x="14348" y="18315"/>
                </a:cubicBezTo>
                <a:cubicBezTo>
                  <a:pt x="14294" y="18501"/>
                  <a:pt x="14223" y="18450"/>
                  <a:pt x="14221" y="18223"/>
                </a:cubicBezTo>
                <a:cubicBezTo>
                  <a:pt x="14220" y="18106"/>
                  <a:pt x="14203" y="18093"/>
                  <a:pt x="14029" y="18089"/>
                </a:cubicBezTo>
                <a:close/>
                <a:moveTo>
                  <a:pt x="11022" y="18182"/>
                </a:moveTo>
                <a:cubicBezTo>
                  <a:pt x="10989" y="18183"/>
                  <a:pt x="10945" y="18202"/>
                  <a:pt x="10902" y="18240"/>
                </a:cubicBezTo>
                <a:cubicBezTo>
                  <a:pt x="10824" y="18310"/>
                  <a:pt x="10807" y="18690"/>
                  <a:pt x="10877" y="18808"/>
                </a:cubicBezTo>
                <a:cubicBezTo>
                  <a:pt x="10932" y="18898"/>
                  <a:pt x="11120" y="18873"/>
                  <a:pt x="11140" y="18772"/>
                </a:cubicBezTo>
                <a:cubicBezTo>
                  <a:pt x="11150" y="18719"/>
                  <a:pt x="11130" y="18708"/>
                  <a:pt x="11071" y="18733"/>
                </a:cubicBezTo>
                <a:cubicBezTo>
                  <a:pt x="11013" y="18757"/>
                  <a:pt x="10969" y="18731"/>
                  <a:pt x="10923" y="18648"/>
                </a:cubicBezTo>
                <a:cubicBezTo>
                  <a:pt x="10861" y="18533"/>
                  <a:pt x="10861" y="18524"/>
                  <a:pt x="10921" y="18413"/>
                </a:cubicBezTo>
                <a:cubicBezTo>
                  <a:pt x="10956" y="18349"/>
                  <a:pt x="11006" y="18297"/>
                  <a:pt x="11031" y="18297"/>
                </a:cubicBezTo>
                <a:cubicBezTo>
                  <a:pt x="11057" y="18297"/>
                  <a:pt x="11077" y="18271"/>
                  <a:pt x="11077" y="18239"/>
                </a:cubicBezTo>
                <a:cubicBezTo>
                  <a:pt x="11077" y="18201"/>
                  <a:pt x="11056" y="18182"/>
                  <a:pt x="11022" y="18182"/>
                </a:cubicBezTo>
                <a:close/>
                <a:moveTo>
                  <a:pt x="12312" y="18188"/>
                </a:moveTo>
                <a:cubicBezTo>
                  <a:pt x="12284" y="18191"/>
                  <a:pt x="12239" y="18220"/>
                  <a:pt x="12157" y="18278"/>
                </a:cubicBezTo>
                <a:cubicBezTo>
                  <a:pt x="11995" y="18392"/>
                  <a:pt x="11978" y="18394"/>
                  <a:pt x="11944" y="18305"/>
                </a:cubicBezTo>
                <a:cubicBezTo>
                  <a:pt x="11921" y="18245"/>
                  <a:pt x="11901" y="18233"/>
                  <a:pt x="11891" y="18273"/>
                </a:cubicBezTo>
                <a:cubicBezTo>
                  <a:pt x="11882" y="18308"/>
                  <a:pt x="11852" y="18388"/>
                  <a:pt x="11826" y="18448"/>
                </a:cubicBezTo>
                <a:cubicBezTo>
                  <a:pt x="11780" y="18553"/>
                  <a:pt x="11776" y="18549"/>
                  <a:pt x="11739" y="18389"/>
                </a:cubicBezTo>
                <a:cubicBezTo>
                  <a:pt x="11704" y="18235"/>
                  <a:pt x="11697" y="18230"/>
                  <a:pt x="11657" y="18322"/>
                </a:cubicBezTo>
                <a:cubicBezTo>
                  <a:pt x="11616" y="18414"/>
                  <a:pt x="11609" y="18415"/>
                  <a:pt x="11567" y="18331"/>
                </a:cubicBezTo>
                <a:cubicBezTo>
                  <a:pt x="11451" y="18097"/>
                  <a:pt x="11186" y="18321"/>
                  <a:pt x="11230" y="18615"/>
                </a:cubicBezTo>
                <a:cubicBezTo>
                  <a:pt x="11259" y="18804"/>
                  <a:pt x="11337" y="18855"/>
                  <a:pt x="11469" y="18772"/>
                </a:cubicBezTo>
                <a:cubicBezTo>
                  <a:pt x="11559" y="18715"/>
                  <a:pt x="11574" y="18720"/>
                  <a:pt x="11589" y="18820"/>
                </a:cubicBezTo>
                <a:cubicBezTo>
                  <a:pt x="11608" y="18940"/>
                  <a:pt x="11652" y="18969"/>
                  <a:pt x="11684" y="18881"/>
                </a:cubicBezTo>
                <a:cubicBezTo>
                  <a:pt x="11695" y="18852"/>
                  <a:pt x="11762" y="18834"/>
                  <a:pt x="11833" y="18844"/>
                </a:cubicBezTo>
                <a:cubicBezTo>
                  <a:pt x="11919" y="18855"/>
                  <a:pt x="11975" y="18833"/>
                  <a:pt x="12001" y="18772"/>
                </a:cubicBezTo>
                <a:cubicBezTo>
                  <a:pt x="12036" y="18693"/>
                  <a:pt x="12046" y="18697"/>
                  <a:pt x="12082" y="18808"/>
                </a:cubicBezTo>
                <a:cubicBezTo>
                  <a:pt x="12142" y="18996"/>
                  <a:pt x="12319" y="18982"/>
                  <a:pt x="12363" y="18786"/>
                </a:cubicBezTo>
                <a:cubicBezTo>
                  <a:pt x="12398" y="18635"/>
                  <a:pt x="12466" y="18640"/>
                  <a:pt x="12466" y="18793"/>
                </a:cubicBezTo>
                <a:cubicBezTo>
                  <a:pt x="12466" y="18889"/>
                  <a:pt x="12521" y="18904"/>
                  <a:pt x="12554" y="18816"/>
                </a:cubicBezTo>
                <a:cubicBezTo>
                  <a:pt x="12567" y="18782"/>
                  <a:pt x="12627" y="18773"/>
                  <a:pt x="12696" y="18794"/>
                </a:cubicBezTo>
                <a:cubicBezTo>
                  <a:pt x="12773" y="18819"/>
                  <a:pt x="12814" y="18807"/>
                  <a:pt x="12814" y="18765"/>
                </a:cubicBezTo>
                <a:cubicBezTo>
                  <a:pt x="12814" y="18730"/>
                  <a:pt x="12786" y="18702"/>
                  <a:pt x="12752" y="18702"/>
                </a:cubicBezTo>
                <a:cubicBezTo>
                  <a:pt x="12645" y="18702"/>
                  <a:pt x="12598" y="18580"/>
                  <a:pt x="12661" y="18464"/>
                </a:cubicBezTo>
                <a:cubicBezTo>
                  <a:pt x="12711" y="18372"/>
                  <a:pt x="12710" y="18358"/>
                  <a:pt x="12640" y="18295"/>
                </a:cubicBezTo>
                <a:cubicBezTo>
                  <a:pt x="12584" y="18245"/>
                  <a:pt x="12540" y="18243"/>
                  <a:pt x="12481" y="18288"/>
                </a:cubicBezTo>
                <a:cubicBezTo>
                  <a:pt x="12415" y="18338"/>
                  <a:pt x="12393" y="18332"/>
                  <a:pt x="12366" y="18252"/>
                </a:cubicBezTo>
                <a:cubicBezTo>
                  <a:pt x="12351" y="18207"/>
                  <a:pt x="12340" y="18184"/>
                  <a:pt x="12312" y="18188"/>
                </a:cubicBezTo>
                <a:close/>
                <a:moveTo>
                  <a:pt x="17020" y="18470"/>
                </a:moveTo>
                <a:cubicBezTo>
                  <a:pt x="16981" y="18470"/>
                  <a:pt x="16910" y="18794"/>
                  <a:pt x="16939" y="18842"/>
                </a:cubicBezTo>
                <a:cubicBezTo>
                  <a:pt x="16969" y="18893"/>
                  <a:pt x="17004" y="18811"/>
                  <a:pt x="17030" y="18629"/>
                </a:cubicBezTo>
                <a:cubicBezTo>
                  <a:pt x="17042" y="18541"/>
                  <a:pt x="17038" y="18470"/>
                  <a:pt x="17020" y="18470"/>
                </a:cubicBezTo>
                <a:close/>
                <a:moveTo>
                  <a:pt x="15282" y="18528"/>
                </a:moveTo>
                <a:cubicBezTo>
                  <a:pt x="15253" y="18528"/>
                  <a:pt x="15176" y="18873"/>
                  <a:pt x="15176" y="19006"/>
                </a:cubicBezTo>
                <a:cubicBezTo>
                  <a:pt x="15175" y="19093"/>
                  <a:pt x="15241" y="19046"/>
                  <a:pt x="15257" y="18948"/>
                </a:cubicBezTo>
                <a:cubicBezTo>
                  <a:pt x="15306" y="18650"/>
                  <a:pt x="15312" y="18528"/>
                  <a:pt x="15282" y="18528"/>
                </a:cubicBezTo>
                <a:close/>
                <a:moveTo>
                  <a:pt x="13026" y="18547"/>
                </a:moveTo>
                <a:cubicBezTo>
                  <a:pt x="13001" y="18566"/>
                  <a:pt x="12987" y="18663"/>
                  <a:pt x="12987" y="18828"/>
                </a:cubicBezTo>
                <a:cubicBezTo>
                  <a:pt x="12987" y="18951"/>
                  <a:pt x="13002" y="19050"/>
                  <a:pt x="13019" y="19050"/>
                </a:cubicBezTo>
                <a:cubicBezTo>
                  <a:pt x="13055" y="19050"/>
                  <a:pt x="13088" y="18589"/>
                  <a:pt x="13055" y="18554"/>
                </a:cubicBezTo>
                <a:cubicBezTo>
                  <a:pt x="13044" y="18543"/>
                  <a:pt x="13034" y="18541"/>
                  <a:pt x="13026" y="18547"/>
                </a:cubicBezTo>
                <a:close/>
                <a:moveTo>
                  <a:pt x="0" y="19166"/>
                </a:moveTo>
                <a:lnTo>
                  <a:pt x="0" y="19890"/>
                </a:lnTo>
                <a:lnTo>
                  <a:pt x="0" y="20209"/>
                </a:lnTo>
                <a:lnTo>
                  <a:pt x="0" y="20383"/>
                </a:lnTo>
                <a:lnTo>
                  <a:pt x="0" y="21600"/>
                </a:lnTo>
                <a:lnTo>
                  <a:pt x="1070" y="21600"/>
                </a:lnTo>
                <a:lnTo>
                  <a:pt x="1041" y="21384"/>
                </a:lnTo>
                <a:cubicBezTo>
                  <a:pt x="1026" y="21264"/>
                  <a:pt x="1003" y="20931"/>
                  <a:pt x="990" y="20644"/>
                </a:cubicBezTo>
                <a:cubicBezTo>
                  <a:pt x="963" y="20053"/>
                  <a:pt x="893" y="19488"/>
                  <a:pt x="832" y="19365"/>
                </a:cubicBezTo>
                <a:cubicBezTo>
                  <a:pt x="769" y="19238"/>
                  <a:pt x="565" y="19166"/>
                  <a:pt x="269" y="19166"/>
                </a:cubicBezTo>
                <a:lnTo>
                  <a:pt x="0" y="19166"/>
                </a:lnTo>
                <a:close/>
                <a:moveTo>
                  <a:pt x="12113" y="19238"/>
                </a:moveTo>
                <a:cubicBezTo>
                  <a:pt x="12100" y="19238"/>
                  <a:pt x="12087" y="19240"/>
                  <a:pt x="12074" y="19246"/>
                </a:cubicBezTo>
                <a:cubicBezTo>
                  <a:pt x="12003" y="19276"/>
                  <a:pt x="11989" y="19316"/>
                  <a:pt x="11987" y="19512"/>
                </a:cubicBezTo>
                <a:cubicBezTo>
                  <a:pt x="11985" y="19797"/>
                  <a:pt x="11961" y="19866"/>
                  <a:pt x="11884" y="19820"/>
                </a:cubicBezTo>
                <a:cubicBezTo>
                  <a:pt x="11753" y="19743"/>
                  <a:pt x="11732" y="19679"/>
                  <a:pt x="11790" y="19532"/>
                </a:cubicBezTo>
                <a:cubicBezTo>
                  <a:pt x="11859" y="19358"/>
                  <a:pt x="11831" y="19282"/>
                  <a:pt x="11699" y="19282"/>
                </a:cubicBezTo>
                <a:cubicBezTo>
                  <a:pt x="11619" y="19282"/>
                  <a:pt x="11589" y="19317"/>
                  <a:pt x="11561" y="19440"/>
                </a:cubicBezTo>
                <a:lnTo>
                  <a:pt x="11525" y="19599"/>
                </a:lnTo>
                <a:lnTo>
                  <a:pt x="11463" y="19463"/>
                </a:lnTo>
                <a:cubicBezTo>
                  <a:pt x="11386" y="19292"/>
                  <a:pt x="11262" y="19337"/>
                  <a:pt x="11230" y="19548"/>
                </a:cubicBezTo>
                <a:cubicBezTo>
                  <a:pt x="11218" y="19626"/>
                  <a:pt x="11166" y="19729"/>
                  <a:pt x="11113" y="19774"/>
                </a:cubicBezTo>
                <a:cubicBezTo>
                  <a:pt x="11026" y="19850"/>
                  <a:pt x="11011" y="19847"/>
                  <a:pt x="10953" y="19740"/>
                </a:cubicBezTo>
                <a:cubicBezTo>
                  <a:pt x="10904" y="19650"/>
                  <a:pt x="10898" y="19600"/>
                  <a:pt x="10927" y="19524"/>
                </a:cubicBezTo>
                <a:cubicBezTo>
                  <a:pt x="10948" y="19470"/>
                  <a:pt x="10990" y="19433"/>
                  <a:pt x="11019" y="19442"/>
                </a:cubicBezTo>
                <a:cubicBezTo>
                  <a:pt x="11106" y="19468"/>
                  <a:pt x="11121" y="19352"/>
                  <a:pt x="11038" y="19307"/>
                </a:cubicBezTo>
                <a:cubicBezTo>
                  <a:pt x="10981" y="19278"/>
                  <a:pt x="10944" y="19301"/>
                  <a:pt x="10898" y="19396"/>
                </a:cubicBezTo>
                <a:cubicBezTo>
                  <a:pt x="10820" y="19556"/>
                  <a:pt x="10819" y="19679"/>
                  <a:pt x="10892" y="19853"/>
                </a:cubicBezTo>
                <a:cubicBezTo>
                  <a:pt x="10938" y="19963"/>
                  <a:pt x="10967" y="19982"/>
                  <a:pt x="11056" y="19950"/>
                </a:cubicBezTo>
                <a:cubicBezTo>
                  <a:pt x="11116" y="19928"/>
                  <a:pt x="11225" y="19910"/>
                  <a:pt x="11300" y="19913"/>
                </a:cubicBezTo>
                <a:cubicBezTo>
                  <a:pt x="11388" y="19915"/>
                  <a:pt x="11450" y="19884"/>
                  <a:pt x="11478" y="19820"/>
                </a:cubicBezTo>
                <a:cubicBezTo>
                  <a:pt x="11517" y="19732"/>
                  <a:pt x="11524" y="19737"/>
                  <a:pt x="11563" y="19856"/>
                </a:cubicBezTo>
                <a:cubicBezTo>
                  <a:pt x="11601" y="19977"/>
                  <a:pt x="11608" y="19979"/>
                  <a:pt x="11647" y="19889"/>
                </a:cubicBezTo>
                <a:cubicBezTo>
                  <a:pt x="11687" y="19797"/>
                  <a:pt x="11699" y="19797"/>
                  <a:pt x="11799" y="19884"/>
                </a:cubicBezTo>
                <a:cubicBezTo>
                  <a:pt x="11941" y="20006"/>
                  <a:pt x="11953" y="20004"/>
                  <a:pt x="12067" y="19829"/>
                </a:cubicBezTo>
                <a:lnTo>
                  <a:pt x="12162" y="19681"/>
                </a:lnTo>
                <a:lnTo>
                  <a:pt x="12239" y="19800"/>
                </a:lnTo>
                <a:cubicBezTo>
                  <a:pt x="12330" y="19942"/>
                  <a:pt x="12476" y="19956"/>
                  <a:pt x="12540" y="19827"/>
                </a:cubicBezTo>
                <a:cubicBezTo>
                  <a:pt x="12581" y="19743"/>
                  <a:pt x="12589" y="19744"/>
                  <a:pt x="12629" y="19836"/>
                </a:cubicBezTo>
                <a:cubicBezTo>
                  <a:pt x="12665" y="19918"/>
                  <a:pt x="12683" y="19923"/>
                  <a:pt x="12725" y="19865"/>
                </a:cubicBezTo>
                <a:cubicBezTo>
                  <a:pt x="12789" y="19777"/>
                  <a:pt x="12985" y="19837"/>
                  <a:pt x="13012" y="19953"/>
                </a:cubicBezTo>
                <a:cubicBezTo>
                  <a:pt x="13038" y="20069"/>
                  <a:pt x="13054" y="20056"/>
                  <a:pt x="13091" y="19890"/>
                </a:cubicBezTo>
                <a:cubicBezTo>
                  <a:pt x="13132" y="19713"/>
                  <a:pt x="13181" y="19706"/>
                  <a:pt x="13233" y="19868"/>
                </a:cubicBezTo>
                <a:cubicBezTo>
                  <a:pt x="13261" y="19956"/>
                  <a:pt x="13283" y="19971"/>
                  <a:pt x="13310" y="19926"/>
                </a:cubicBezTo>
                <a:cubicBezTo>
                  <a:pt x="13336" y="19882"/>
                  <a:pt x="13361" y="19881"/>
                  <a:pt x="13392" y="19924"/>
                </a:cubicBezTo>
                <a:cubicBezTo>
                  <a:pt x="13449" y="20004"/>
                  <a:pt x="13629" y="19940"/>
                  <a:pt x="13689" y="19819"/>
                </a:cubicBezTo>
                <a:cubicBezTo>
                  <a:pt x="13729" y="19738"/>
                  <a:pt x="13726" y="19730"/>
                  <a:pt x="13665" y="19757"/>
                </a:cubicBezTo>
                <a:cubicBezTo>
                  <a:pt x="13488" y="19839"/>
                  <a:pt x="13492" y="19842"/>
                  <a:pt x="13481" y="19556"/>
                </a:cubicBezTo>
                <a:cubicBezTo>
                  <a:pt x="13470" y="19270"/>
                  <a:pt x="13426" y="19194"/>
                  <a:pt x="13393" y="19403"/>
                </a:cubicBezTo>
                <a:cubicBezTo>
                  <a:pt x="13369" y="19559"/>
                  <a:pt x="13260" y="19529"/>
                  <a:pt x="13214" y="19353"/>
                </a:cubicBezTo>
                <a:cubicBezTo>
                  <a:pt x="13171" y="19192"/>
                  <a:pt x="13120" y="19213"/>
                  <a:pt x="13104" y="19398"/>
                </a:cubicBezTo>
                <a:cubicBezTo>
                  <a:pt x="13089" y="19554"/>
                  <a:pt x="12998" y="19745"/>
                  <a:pt x="12937" y="19745"/>
                </a:cubicBezTo>
                <a:cubicBezTo>
                  <a:pt x="12915" y="19745"/>
                  <a:pt x="12879" y="19715"/>
                  <a:pt x="12857" y="19677"/>
                </a:cubicBezTo>
                <a:cubicBezTo>
                  <a:pt x="12825" y="19624"/>
                  <a:pt x="12828" y="19585"/>
                  <a:pt x="12870" y="19507"/>
                </a:cubicBezTo>
                <a:cubicBezTo>
                  <a:pt x="12900" y="19451"/>
                  <a:pt x="12915" y="19377"/>
                  <a:pt x="12903" y="19343"/>
                </a:cubicBezTo>
                <a:cubicBezTo>
                  <a:pt x="12864" y="19239"/>
                  <a:pt x="12682" y="19274"/>
                  <a:pt x="12612" y="19399"/>
                </a:cubicBezTo>
                <a:cubicBezTo>
                  <a:pt x="12553" y="19506"/>
                  <a:pt x="12543" y="19509"/>
                  <a:pt x="12501" y="19425"/>
                </a:cubicBezTo>
                <a:cubicBezTo>
                  <a:pt x="12471" y="19364"/>
                  <a:pt x="12426" y="19345"/>
                  <a:pt x="12370" y="19369"/>
                </a:cubicBezTo>
                <a:cubicBezTo>
                  <a:pt x="12315" y="19392"/>
                  <a:pt x="12263" y="19368"/>
                  <a:pt x="12222" y="19306"/>
                </a:cubicBezTo>
                <a:cubicBezTo>
                  <a:pt x="12191" y="19259"/>
                  <a:pt x="12153" y="19237"/>
                  <a:pt x="12113" y="19238"/>
                </a:cubicBezTo>
                <a:close/>
              </a:path>
            </a:pathLst>
          </a:custGeom>
          <a:ln w="12700">
            <a:miter lim="400000"/>
          </a:ln>
        </p:spPr>
      </p:pic>
      <p:sp>
        <p:nvSpPr>
          <p:cNvPr id="288" name="Cuadrado"/>
          <p:cNvSpPr/>
          <p:nvPr/>
        </p:nvSpPr>
        <p:spPr>
          <a:xfrm>
            <a:off x="127000" y="5041900"/>
            <a:ext cx="1270000" cy="1270000"/>
          </a:xfrm>
          <a:prstGeom prst="rect">
            <a:avLst/>
          </a:prstGeom>
          <a:solidFill>
            <a:srgbClr val="FFFFFF"/>
          </a:solidFill>
          <a:ln w="12700">
            <a:miter lim="400000"/>
          </a:ln>
        </p:spPr>
        <p:txBody>
          <a:bodyPr lIns="45719" rIns="45719" anchor="ctr"/>
          <a:lstStyle/>
          <a:p>
            <a:endParaRP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Rectángulo"/>
          <p:cNvSpPr/>
          <p:nvPr/>
        </p:nvSpPr>
        <p:spPr>
          <a:xfrm>
            <a:off x="-35719" y="-59532"/>
            <a:ext cx="9215438" cy="6977064"/>
          </a:xfrm>
          <a:prstGeom prst="rect">
            <a:avLst/>
          </a:prstGeom>
          <a:solidFill>
            <a:srgbClr val="535353"/>
          </a:solidFill>
          <a:ln w="3175">
            <a:miter lim="400000"/>
          </a:ln>
          <a:effectLst>
            <a:outerShdw blurRad="25400" dist="12700" dir="5400000" rotWithShape="0">
              <a:srgbClr val="929000">
                <a:alpha val="50000"/>
              </a:srgbClr>
            </a:outerShdw>
          </a:effectLst>
        </p:spPr>
        <p:txBody>
          <a:bodyPr lIns="35718" tIns="35718" rIns="35718" bIns="35718" anchor="ctr"/>
          <a:lstStyle/>
          <a:p>
            <a:pPr algn="ctr" defTabSz="410765">
              <a:defRPr sz="1600">
                <a:solidFill>
                  <a:srgbClr val="FFFFFF"/>
                </a:solidFill>
                <a:latin typeface="Helvetica Light"/>
                <a:ea typeface="Helvetica Light"/>
                <a:cs typeface="Helvetica Light"/>
                <a:sym typeface="Helvetica Light"/>
              </a:defRPr>
            </a:pPr>
            <a:endParaRPr/>
          </a:p>
        </p:txBody>
      </p:sp>
      <p:sp>
        <p:nvSpPr>
          <p:cNvPr id="291" name="TU TÉCNICA,…"/>
          <p:cNvSpPr txBox="1"/>
          <p:nvPr/>
        </p:nvSpPr>
        <p:spPr>
          <a:xfrm>
            <a:off x="474838" y="2415381"/>
            <a:ext cx="8194324" cy="20272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8" tIns="35718" rIns="35718" bIns="35718" anchor="ctr">
            <a:spAutoFit/>
          </a:bodyPr>
          <a:lstStyle/>
          <a:p>
            <a:pPr algn="ctr" defTabSz="410765">
              <a:defRPr sz="6400" b="1">
                <a:solidFill>
                  <a:srgbClr val="F6F7E2"/>
                </a:solidFill>
                <a:latin typeface="+mn-lt"/>
                <a:ea typeface="+mn-ea"/>
                <a:cs typeface="+mn-cs"/>
                <a:sym typeface="Helvetica"/>
              </a:defRPr>
            </a:pPr>
            <a:r>
              <a:t>TU TÉCNICA, </a:t>
            </a:r>
          </a:p>
          <a:p>
            <a:pPr algn="ctr" defTabSz="410765">
              <a:defRPr sz="6400" b="1">
                <a:solidFill>
                  <a:srgbClr val="F6F7E2"/>
                </a:solidFill>
                <a:latin typeface="+mn-lt"/>
                <a:ea typeface="+mn-ea"/>
                <a:cs typeface="+mn-cs"/>
                <a:sym typeface="Helvetica"/>
              </a:defRPr>
            </a:pPr>
            <a:r>
              <a:t>NO ME IMPORTA</a:t>
            </a:r>
          </a:p>
        </p:txBody>
      </p:sp>
      <p:sp>
        <p:nvSpPr>
          <p:cNvPr id="292" name="A mi dime como hacemos plata"/>
          <p:cNvSpPr txBox="1"/>
          <p:nvPr/>
        </p:nvSpPr>
        <p:spPr>
          <a:xfrm>
            <a:off x="3064390" y="4595956"/>
            <a:ext cx="3013099"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FFFB00"/>
                </a:solidFill>
              </a:defRPr>
            </a:lvl1pPr>
          </a:lstStyle>
          <a:p>
            <a:r>
              <a:t>A mi dime como hacemos plata</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Rectángulo"/>
          <p:cNvSpPr/>
          <p:nvPr/>
        </p:nvSpPr>
        <p:spPr>
          <a:xfrm>
            <a:off x="-35719" y="-59532"/>
            <a:ext cx="9215438" cy="6977064"/>
          </a:xfrm>
          <a:prstGeom prst="rect">
            <a:avLst/>
          </a:prstGeom>
          <a:solidFill>
            <a:srgbClr val="535353"/>
          </a:solidFill>
          <a:ln w="3175">
            <a:miter lim="400000"/>
          </a:ln>
          <a:effectLst>
            <a:outerShdw blurRad="25400" dist="12700" dir="5400000" rotWithShape="0">
              <a:srgbClr val="929000">
                <a:alpha val="50000"/>
              </a:srgbClr>
            </a:outerShdw>
          </a:effectLst>
        </p:spPr>
        <p:txBody>
          <a:bodyPr lIns="35718" tIns="35718" rIns="35718" bIns="35718" anchor="ctr"/>
          <a:lstStyle/>
          <a:p>
            <a:pPr algn="ctr" defTabSz="410765">
              <a:defRPr sz="1600">
                <a:solidFill>
                  <a:srgbClr val="FFFFFF"/>
                </a:solidFill>
                <a:latin typeface="Helvetica Light"/>
                <a:ea typeface="Helvetica Light"/>
                <a:cs typeface="Helvetica Light"/>
                <a:sym typeface="Helvetica Light"/>
              </a:defRPr>
            </a:pPr>
            <a:endParaRPr/>
          </a:p>
        </p:txBody>
      </p:sp>
      <p:sp>
        <p:nvSpPr>
          <p:cNvPr id="297" name="¿Qué gano yo si te escucho?"/>
          <p:cNvSpPr txBox="1"/>
          <p:nvPr/>
        </p:nvSpPr>
        <p:spPr>
          <a:xfrm>
            <a:off x="474838" y="2415381"/>
            <a:ext cx="8194324" cy="20272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8" tIns="35718" rIns="35718" bIns="35718" anchor="ctr">
            <a:spAutoFit/>
          </a:bodyPr>
          <a:lstStyle>
            <a:lvl1pPr algn="ctr" defTabSz="410765">
              <a:defRPr sz="6400" b="1">
                <a:solidFill>
                  <a:srgbClr val="F6F7E2"/>
                </a:solidFill>
                <a:latin typeface="+mn-lt"/>
                <a:ea typeface="+mn-ea"/>
                <a:cs typeface="+mn-cs"/>
                <a:sym typeface="Helvetica"/>
              </a:defRPr>
            </a:lvl1pPr>
          </a:lstStyle>
          <a:p>
            <a:r>
              <a:t>¿Qué gano yo si te escucho?</a:t>
            </a: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Rectángulo"/>
          <p:cNvSpPr/>
          <p:nvPr/>
        </p:nvSpPr>
        <p:spPr>
          <a:xfrm>
            <a:off x="-35719" y="-59532"/>
            <a:ext cx="9215438" cy="6977064"/>
          </a:xfrm>
          <a:prstGeom prst="rect">
            <a:avLst/>
          </a:prstGeom>
          <a:solidFill>
            <a:srgbClr val="535353"/>
          </a:solidFill>
          <a:ln w="3175">
            <a:miter lim="400000"/>
          </a:ln>
          <a:effectLst>
            <a:outerShdw blurRad="25400" dist="12700" dir="5400000" rotWithShape="0">
              <a:srgbClr val="929000">
                <a:alpha val="50000"/>
              </a:srgbClr>
            </a:outerShdw>
          </a:effectLst>
        </p:spPr>
        <p:txBody>
          <a:bodyPr lIns="35718" tIns="35718" rIns="35718" bIns="35718" anchor="ctr"/>
          <a:lstStyle/>
          <a:p>
            <a:pPr algn="ctr" defTabSz="410765">
              <a:defRPr sz="1600">
                <a:solidFill>
                  <a:srgbClr val="FFFFFF"/>
                </a:solidFill>
                <a:latin typeface="Helvetica Light"/>
                <a:ea typeface="Helvetica Light"/>
                <a:cs typeface="Helvetica Light"/>
                <a:sym typeface="Helvetica Light"/>
              </a:defRPr>
            </a:pPr>
            <a:endParaRPr/>
          </a:p>
        </p:txBody>
      </p:sp>
      <p:sp>
        <p:nvSpPr>
          <p:cNvPr id="302" name="Lo que tu quieres decir…"/>
          <p:cNvSpPr txBox="1"/>
          <p:nvPr/>
        </p:nvSpPr>
        <p:spPr>
          <a:xfrm>
            <a:off x="474838" y="1691481"/>
            <a:ext cx="8194324" cy="34750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8" tIns="35718" rIns="35718" bIns="35718" anchor="ctr">
            <a:spAutoFit/>
          </a:bodyPr>
          <a:lstStyle/>
          <a:p>
            <a:pPr algn="ctr" defTabSz="410765">
              <a:defRPr sz="5600" b="1">
                <a:solidFill>
                  <a:srgbClr val="F6F7E2"/>
                </a:solidFill>
                <a:latin typeface="+mn-lt"/>
                <a:ea typeface="+mn-ea"/>
                <a:cs typeface="+mn-cs"/>
                <a:sym typeface="Helvetica"/>
              </a:defRPr>
            </a:pPr>
            <a:r>
              <a:t>Lo que tu quieres decir</a:t>
            </a:r>
          </a:p>
          <a:p>
            <a:pPr algn="ctr" defTabSz="410765">
              <a:defRPr sz="5600" b="1">
                <a:solidFill>
                  <a:schemeClr val="accent6"/>
                </a:solidFill>
                <a:latin typeface="+mn-lt"/>
                <a:ea typeface="+mn-ea"/>
                <a:cs typeface="+mn-cs"/>
                <a:sym typeface="Helvetica"/>
              </a:defRPr>
            </a:pPr>
            <a:r>
              <a:t> VS </a:t>
            </a:r>
          </a:p>
          <a:p>
            <a:pPr algn="ctr" defTabSz="410765">
              <a:defRPr sz="5600" b="1">
                <a:solidFill>
                  <a:srgbClr val="F6F7E2"/>
                </a:solidFill>
                <a:latin typeface="+mn-lt"/>
                <a:ea typeface="+mn-ea"/>
                <a:cs typeface="+mn-cs"/>
                <a:sym typeface="Helvetica"/>
              </a:defRPr>
            </a:pPr>
            <a:r>
              <a:t>Lo que yo quiero escuchar</a:t>
            </a: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Rectángulo"/>
          <p:cNvSpPr/>
          <p:nvPr/>
        </p:nvSpPr>
        <p:spPr>
          <a:xfrm>
            <a:off x="-76200" y="-152400"/>
            <a:ext cx="9296400" cy="7162800"/>
          </a:xfrm>
          <a:prstGeom prst="rect">
            <a:avLst/>
          </a:prstGeom>
          <a:solidFill>
            <a:srgbClr val="FFD400"/>
          </a:solidFill>
          <a:ln w="25400">
            <a:solidFill>
              <a:srgbClr val="BD673E"/>
            </a:solidFill>
          </a:ln>
          <a:effectLst>
            <a:outerShdw blurRad="38100" dist="23000" dir="5400000" rotWithShape="0">
              <a:srgbClr val="000000">
                <a:alpha val="35000"/>
              </a:srgbClr>
            </a:outerShdw>
          </a:effectLst>
        </p:spPr>
        <p:txBody>
          <a:bodyPr lIns="45719" rIns="45719" anchor="ctr"/>
          <a:lstStyle/>
          <a:p>
            <a:endParaRPr/>
          </a:p>
        </p:txBody>
      </p:sp>
      <p:pic>
        <p:nvPicPr>
          <p:cNvPr id="307" name="GettyImages-957134544-1160x773.jpg" descr="GettyImages-957134544-1160x773.jpg"/>
          <p:cNvPicPr>
            <a:picLocks noChangeAspect="1"/>
          </p:cNvPicPr>
          <p:nvPr/>
        </p:nvPicPr>
        <p:blipFill>
          <a:blip r:embed="rId2"/>
          <a:srcRect l="27703" t="9019" b="5444"/>
          <a:stretch>
            <a:fillRect/>
          </a:stretch>
        </p:blipFill>
        <p:spPr>
          <a:xfrm>
            <a:off x="4553189" y="1313497"/>
            <a:ext cx="4832657" cy="3810130"/>
          </a:xfrm>
          <a:custGeom>
            <a:avLst/>
            <a:gdLst/>
            <a:ahLst/>
            <a:cxnLst>
              <a:cxn ang="0">
                <a:pos x="wd2" y="hd2"/>
              </a:cxn>
              <a:cxn ang="5400000">
                <a:pos x="wd2" y="hd2"/>
              </a:cxn>
              <a:cxn ang="10800000">
                <a:pos x="wd2" y="hd2"/>
              </a:cxn>
              <a:cxn ang="16200000">
                <a:pos x="wd2" y="hd2"/>
              </a:cxn>
            </a:cxnLst>
            <a:rect l="0" t="0" r="r" b="b"/>
            <a:pathLst>
              <a:path w="21600" h="21588" extrusionOk="0">
                <a:moveTo>
                  <a:pt x="6586" y="7"/>
                </a:moveTo>
                <a:cubicBezTo>
                  <a:pt x="5965" y="-12"/>
                  <a:pt x="5940" y="-5"/>
                  <a:pt x="5831" y="165"/>
                </a:cubicBezTo>
                <a:cubicBezTo>
                  <a:pt x="5742" y="302"/>
                  <a:pt x="5662" y="342"/>
                  <a:pt x="5460" y="347"/>
                </a:cubicBezTo>
                <a:cubicBezTo>
                  <a:pt x="5223" y="352"/>
                  <a:pt x="5178" y="384"/>
                  <a:pt x="4929" y="727"/>
                </a:cubicBezTo>
                <a:cubicBezTo>
                  <a:pt x="4647" y="1116"/>
                  <a:pt x="4308" y="1920"/>
                  <a:pt x="4309" y="2200"/>
                </a:cubicBezTo>
                <a:cubicBezTo>
                  <a:pt x="4309" y="2289"/>
                  <a:pt x="4336" y="2486"/>
                  <a:pt x="4369" y="2638"/>
                </a:cubicBezTo>
                <a:cubicBezTo>
                  <a:pt x="4420" y="2870"/>
                  <a:pt x="4415" y="2935"/>
                  <a:pt x="4333" y="3050"/>
                </a:cubicBezTo>
                <a:cubicBezTo>
                  <a:pt x="4162" y="3290"/>
                  <a:pt x="4163" y="3815"/>
                  <a:pt x="4337" y="4340"/>
                </a:cubicBezTo>
                <a:cubicBezTo>
                  <a:pt x="4470" y="4740"/>
                  <a:pt x="4486" y="4867"/>
                  <a:pt x="4456" y="5244"/>
                </a:cubicBezTo>
                <a:cubicBezTo>
                  <a:pt x="4424" y="5638"/>
                  <a:pt x="4436" y="5710"/>
                  <a:pt x="4568" y="5955"/>
                </a:cubicBezTo>
                <a:cubicBezTo>
                  <a:pt x="4765" y="6324"/>
                  <a:pt x="4708" y="6376"/>
                  <a:pt x="3940" y="6528"/>
                </a:cubicBezTo>
                <a:cubicBezTo>
                  <a:pt x="3014" y="6712"/>
                  <a:pt x="3066" y="6682"/>
                  <a:pt x="3081" y="6987"/>
                </a:cubicBezTo>
                <a:cubicBezTo>
                  <a:pt x="3094" y="7247"/>
                  <a:pt x="3098" y="7251"/>
                  <a:pt x="3361" y="7273"/>
                </a:cubicBezTo>
                <a:cubicBezTo>
                  <a:pt x="3543" y="7288"/>
                  <a:pt x="3643" y="7334"/>
                  <a:pt x="3675" y="7417"/>
                </a:cubicBezTo>
                <a:cubicBezTo>
                  <a:pt x="3784" y="7692"/>
                  <a:pt x="4038" y="8936"/>
                  <a:pt x="4007" y="9038"/>
                </a:cubicBezTo>
                <a:cubicBezTo>
                  <a:pt x="3989" y="9099"/>
                  <a:pt x="3884" y="9169"/>
                  <a:pt x="3773" y="9195"/>
                </a:cubicBezTo>
                <a:cubicBezTo>
                  <a:pt x="3476" y="9266"/>
                  <a:pt x="3521" y="9399"/>
                  <a:pt x="3828" y="9355"/>
                </a:cubicBezTo>
                <a:cubicBezTo>
                  <a:pt x="3969" y="9335"/>
                  <a:pt x="4098" y="9347"/>
                  <a:pt x="4115" y="9382"/>
                </a:cubicBezTo>
                <a:cubicBezTo>
                  <a:pt x="4132" y="9417"/>
                  <a:pt x="4220" y="9739"/>
                  <a:pt x="4309" y="10099"/>
                </a:cubicBezTo>
                <a:lnTo>
                  <a:pt x="4470" y="10756"/>
                </a:lnTo>
                <a:lnTo>
                  <a:pt x="4303" y="10835"/>
                </a:lnTo>
                <a:cubicBezTo>
                  <a:pt x="4089" y="10938"/>
                  <a:pt x="4093" y="11026"/>
                  <a:pt x="4312" y="11026"/>
                </a:cubicBezTo>
                <a:cubicBezTo>
                  <a:pt x="4454" y="11026"/>
                  <a:pt x="4498" y="11068"/>
                  <a:pt x="4559" y="11260"/>
                </a:cubicBezTo>
                <a:cubicBezTo>
                  <a:pt x="4600" y="11388"/>
                  <a:pt x="4635" y="11684"/>
                  <a:pt x="4639" y="11919"/>
                </a:cubicBezTo>
                <a:cubicBezTo>
                  <a:pt x="4642" y="12153"/>
                  <a:pt x="4666" y="12369"/>
                  <a:pt x="4690" y="12398"/>
                </a:cubicBezTo>
                <a:cubicBezTo>
                  <a:pt x="4775" y="12498"/>
                  <a:pt x="5201" y="12526"/>
                  <a:pt x="6776" y="12539"/>
                </a:cubicBezTo>
                <a:cubicBezTo>
                  <a:pt x="7648" y="12546"/>
                  <a:pt x="8407" y="12584"/>
                  <a:pt x="8461" y="12620"/>
                </a:cubicBezTo>
                <a:cubicBezTo>
                  <a:pt x="8516" y="12656"/>
                  <a:pt x="8561" y="12730"/>
                  <a:pt x="8561" y="12787"/>
                </a:cubicBezTo>
                <a:cubicBezTo>
                  <a:pt x="8561" y="12843"/>
                  <a:pt x="8608" y="12922"/>
                  <a:pt x="8667" y="12962"/>
                </a:cubicBezTo>
                <a:cubicBezTo>
                  <a:pt x="8726" y="13002"/>
                  <a:pt x="9459" y="13056"/>
                  <a:pt x="10297" y="13081"/>
                </a:cubicBezTo>
                <a:cubicBezTo>
                  <a:pt x="11135" y="13106"/>
                  <a:pt x="11842" y="13153"/>
                  <a:pt x="11869" y="13185"/>
                </a:cubicBezTo>
                <a:cubicBezTo>
                  <a:pt x="11944" y="13274"/>
                  <a:pt x="11890" y="14940"/>
                  <a:pt x="11807" y="15067"/>
                </a:cubicBezTo>
                <a:cubicBezTo>
                  <a:pt x="11759" y="15139"/>
                  <a:pt x="11617" y="15180"/>
                  <a:pt x="11381" y="15188"/>
                </a:cubicBezTo>
                <a:cubicBezTo>
                  <a:pt x="11186" y="15195"/>
                  <a:pt x="9853" y="15247"/>
                  <a:pt x="8419" y="15305"/>
                </a:cubicBezTo>
                <a:cubicBezTo>
                  <a:pt x="6984" y="15363"/>
                  <a:pt x="5507" y="15411"/>
                  <a:pt x="5135" y="15411"/>
                </a:cubicBezTo>
                <a:cubicBezTo>
                  <a:pt x="4763" y="15411"/>
                  <a:pt x="4377" y="15450"/>
                  <a:pt x="4277" y="15496"/>
                </a:cubicBezTo>
                <a:cubicBezTo>
                  <a:pt x="4095" y="15580"/>
                  <a:pt x="4093" y="15580"/>
                  <a:pt x="4087" y="16115"/>
                </a:cubicBezTo>
                <a:cubicBezTo>
                  <a:pt x="4083" y="16409"/>
                  <a:pt x="4067" y="16677"/>
                  <a:pt x="4050" y="16713"/>
                </a:cubicBezTo>
                <a:cubicBezTo>
                  <a:pt x="4032" y="16748"/>
                  <a:pt x="3857" y="16778"/>
                  <a:pt x="3661" y="16778"/>
                </a:cubicBezTo>
                <a:lnTo>
                  <a:pt x="3305" y="16778"/>
                </a:lnTo>
                <a:lnTo>
                  <a:pt x="3349" y="17124"/>
                </a:lnTo>
                <a:cubicBezTo>
                  <a:pt x="3405" y="17574"/>
                  <a:pt x="3524" y="17933"/>
                  <a:pt x="3732" y="18269"/>
                </a:cubicBezTo>
                <a:cubicBezTo>
                  <a:pt x="3945" y="18613"/>
                  <a:pt x="3995" y="18817"/>
                  <a:pt x="3890" y="18928"/>
                </a:cubicBezTo>
                <a:cubicBezTo>
                  <a:pt x="3835" y="18986"/>
                  <a:pt x="3796" y="18990"/>
                  <a:pt x="3771" y="18939"/>
                </a:cubicBezTo>
                <a:cubicBezTo>
                  <a:pt x="3719" y="18832"/>
                  <a:pt x="3425" y="18847"/>
                  <a:pt x="3062" y="18975"/>
                </a:cubicBezTo>
                <a:cubicBezTo>
                  <a:pt x="2890" y="19036"/>
                  <a:pt x="2444" y="19098"/>
                  <a:pt x="2070" y="19114"/>
                </a:cubicBezTo>
                <a:cubicBezTo>
                  <a:pt x="1475" y="19141"/>
                  <a:pt x="1041" y="19195"/>
                  <a:pt x="213" y="19344"/>
                </a:cubicBezTo>
                <a:cubicBezTo>
                  <a:pt x="96" y="19365"/>
                  <a:pt x="0" y="19423"/>
                  <a:pt x="0" y="19472"/>
                </a:cubicBezTo>
                <a:cubicBezTo>
                  <a:pt x="0" y="19539"/>
                  <a:pt x="157" y="19561"/>
                  <a:pt x="610" y="19555"/>
                </a:cubicBezTo>
                <a:lnTo>
                  <a:pt x="1219" y="19546"/>
                </a:lnTo>
                <a:lnTo>
                  <a:pt x="1236" y="19816"/>
                </a:lnTo>
                <a:cubicBezTo>
                  <a:pt x="1246" y="19964"/>
                  <a:pt x="1284" y="20086"/>
                  <a:pt x="1322" y="20086"/>
                </a:cubicBezTo>
                <a:cubicBezTo>
                  <a:pt x="1359" y="20086"/>
                  <a:pt x="1465" y="20137"/>
                  <a:pt x="1557" y="20198"/>
                </a:cubicBezTo>
                <a:cubicBezTo>
                  <a:pt x="1650" y="20259"/>
                  <a:pt x="1798" y="20300"/>
                  <a:pt x="1886" y="20288"/>
                </a:cubicBezTo>
                <a:cubicBezTo>
                  <a:pt x="1974" y="20277"/>
                  <a:pt x="2064" y="20303"/>
                  <a:pt x="2086" y="20347"/>
                </a:cubicBezTo>
                <a:cubicBezTo>
                  <a:pt x="2127" y="20428"/>
                  <a:pt x="2608" y="20540"/>
                  <a:pt x="3459" y="20671"/>
                </a:cubicBezTo>
                <a:cubicBezTo>
                  <a:pt x="4073" y="20764"/>
                  <a:pt x="5870" y="20780"/>
                  <a:pt x="7120" y="20702"/>
                </a:cubicBezTo>
                <a:cubicBezTo>
                  <a:pt x="7848" y="20657"/>
                  <a:pt x="8141" y="20664"/>
                  <a:pt x="8302" y="20731"/>
                </a:cubicBezTo>
                <a:cubicBezTo>
                  <a:pt x="8446" y="20792"/>
                  <a:pt x="8532" y="20797"/>
                  <a:pt x="8571" y="20747"/>
                </a:cubicBezTo>
                <a:cubicBezTo>
                  <a:pt x="8610" y="20697"/>
                  <a:pt x="8683" y="20699"/>
                  <a:pt x="8796" y="20749"/>
                </a:cubicBezTo>
                <a:cubicBezTo>
                  <a:pt x="8889" y="20790"/>
                  <a:pt x="9052" y="20805"/>
                  <a:pt x="9158" y="20783"/>
                </a:cubicBezTo>
                <a:cubicBezTo>
                  <a:pt x="9265" y="20761"/>
                  <a:pt x="9436" y="20775"/>
                  <a:pt x="9538" y="20814"/>
                </a:cubicBezTo>
                <a:cubicBezTo>
                  <a:pt x="9764" y="20903"/>
                  <a:pt x="10643" y="21013"/>
                  <a:pt x="11480" y="21057"/>
                </a:cubicBezTo>
                <a:cubicBezTo>
                  <a:pt x="12315" y="21102"/>
                  <a:pt x="12800" y="21158"/>
                  <a:pt x="13039" y="21237"/>
                </a:cubicBezTo>
                <a:cubicBezTo>
                  <a:pt x="13154" y="21275"/>
                  <a:pt x="13549" y="21277"/>
                  <a:pt x="13974" y="21244"/>
                </a:cubicBezTo>
                <a:cubicBezTo>
                  <a:pt x="14425" y="21209"/>
                  <a:pt x="14873" y="21215"/>
                  <a:pt x="15129" y="21260"/>
                </a:cubicBezTo>
                <a:cubicBezTo>
                  <a:pt x="15435" y="21313"/>
                  <a:pt x="15575" y="21309"/>
                  <a:pt x="15652" y="21248"/>
                </a:cubicBezTo>
                <a:cubicBezTo>
                  <a:pt x="15725" y="21191"/>
                  <a:pt x="15801" y="21188"/>
                  <a:pt x="15902" y="21237"/>
                </a:cubicBezTo>
                <a:cubicBezTo>
                  <a:pt x="15983" y="21276"/>
                  <a:pt x="16348" y="21310"/>
                  <a:pt x="16713" y="21314"/>
                </a:cubicBezTo>
                <a:cubicBezTo>
                  <a:pt x="17078" y="21317"/>
                  <a:pt x="17479" y="21354"/>
                  <a:pt x="17604" y="21395"/>
                </a:cubicBezTo>
                <a:cubicBezTo>
                  <a:pt x="17728" y="21435"/>
                  <a:pt x="18097" y="21463"/>
                  <a:pt x="18425" y="21455"/>
                </a:cubicBezTo>
                <a:cubicBezTo>
                  <a:pt x="19220" y="21438"/>
                  <a:pt x="19237" y="21439"/>
                  <a:pt x="19393" y="21514"/>
                </a:cubicBezTo>
                <a:cubicBezTo>
                  <a:pt x="19468" y="21549"/>
                  <a:pt x="19997" y="21581"/>
                  <a:pt x="20566" y="21584"/>
                </a:cubicBezTo>
                <a:lnTo>
                  <a:pt x="21600" y="21588"/>
                </a:lnTo>
                <a:lnTo>
                  <a:pt x="21600" y="20302"/>
                </a:lnTo>
                <a:lnTo>
                  <a:pt x="21600" y="19015"/>
                </a:lnTo>
                <a:lnTo>
                  <a:pt x="21345" y="18968"/>
                </a:lnTo>
                <a:cubicBezTo>
                  <a:pt x="21205" y="18942"/>
                  <a:pt x="21057" y="18935"/>
                  <a:pt x="21016" y="18955"/>
                </a:cubicBezTo>
                <a:cubicBezTo>
                  <a:pt x="20976" y="18975"/>
                  <a:pt x="20650" y="18965"/>
                  <a:pt x="20293" y="18932"/>
                </a:cubicBezTo>
                <a:cubicBezTo>
                  <a:pt x="19936" y="18900"/>
                  <a:pt x="19426" y="18853"/>
                  <a:pt x="19161" y="18829"/>
                </a:cubicBezTo>
                <a:cubicBezTo>
                  <a:pt x="18896" y="18805"/>
                  <a:pt x="18450" y="18762"/>
                  <a:pt x="18169" y="18734"/>
                </a:cubicBezTo>
                <a:lnTo>
                  <a:pt x="17660" y="18685"/>
                </a:lnTo>
                <a:lnTo>
                  <a:pt x="17632" y="18118"/>
                </a:lnTo>
                <a:cubicBezTo>
                  <a:pt x="17604" y="17556"/>
                  <a:pt x="17601" y="17550"/>
                  <a:pt x="17357" y="17284"/>
                </a:cubicBezTo>
                <a:cubicBezTo>
                  <a:pt x="17196" y="17108"/>
                  <a:pt x="17118" y="16969"/>
                  <a:pt x="17130" y="16879"/>
                </a:cubicBezTo>
                <a:cubicBezTo>
                  <a:pt x="17145" y="16770"/>
                  <a:pt x="17115" y="16742"/>
                  <a:pt x="16979" y="16742"/>
                </a:cubicBezTo>
                <a:cubicBezTo>
                  <a:pt x="16813" y="16742"/>
                  <a:pt x="16808" y="16733"/>
                  <a:pt x="16791" y="16349"/>
                </a:cubicBezTo>
                <a:cubicBezTo>
                  <a:pt x="16779" y="16073"/>
                  <a:pt x="16797" y="15933"/>
                  <a:pt x="16853" y="15881"/>
                </a:cubicBezTo>
                <a:cubicBezTo>
                  <a:pt x="17067" y="15682"/>
                  <a:pt x="17121" y="15371"/>
                  <a:pt x="17121" y="14318"/>
                </a:cubicBezTo>
                <a:cubicBezTo>
                  <a:pt x="17121" y="13451"/>
                  <a:pt x="17104" y="13250"/>
                  <a:pt x="17015" y="13038"/>
                </a:cubicBezTo>
                <a:cubicBezTo>
                  <a:pt x="16956" y="12901"/>
                  <a:pt x="16860" y="12776"/>
                  <a:pt x="16802" y="12762"/>
                </a:cubicBezTo>
                <a:cubicBezTo>
                  <a:pt x="16612" y="12718"/>
                  <a:pt x="16586" y="12615"/>
                  <a:pt x="16743" y="12539"/>
                </a:cubicBezTo>
                <a:cubicBezTo>
                  <a:pt x="16878" y="12474"/>
                  <a:pt x="16894" y="12430"/>
                  <a:pt x="16894" y="12121"/>
                </a:cubicBezTo>
                <a:cubicBezTo>
                  <a:pt x="16894" y="11931"/>
                  <a:pt x="16934" y="11583"/>
                  <a:pt x="16983" y="11347"/>
                </a:cubicBezTo>
                <a:cubicBezTo>
                  <a:pt x="17185" y="10372"/>
                  <a:pt x="17766" y="7480"/>
                  <a:pt x="17914" y="6711"/>
                </a:cubicBezTo>
                <a:cubicBezTo>
                  <a:pt x="18002" y="6256"/>
                  <a:pt x="18171" y="5403"/>
                  <a:pt x="18290" y="4815"/>
                </a:cubicBezTo>
                <a:cubicBezTo>
                  <a:pt x="18503" y="3767"/>
                  <a:pt x="18511" y="3741"/>
                  <a:pt x="18719" y="3574"/>
                </a:cubicBezTo>
                <a:cubicBezTo>
                  <a:pt x="18836" y="3480"/>
                  <a:pt x="19004" y="3403"/>
                  <a:pt x="19090" y="3400"/>
                </a:cubicBezTo>
                <a:cubicBezTo>
                  <a:pt x="19176" y="3398"/>
                  <a:pt x="19386" y="3340"/>
                  <a:pt x="19557" y="3272"/>
                </a:cubicBezTo>
                <a:cubicBezTo>
                  <a:pt x="19834" y="3162"/>
                  <a:pt x="19870" y="3124"/>
                  <a:pt x="19904" y="2910"/>
                </a:cubicBezTo>
                <a:cubicBezTo>
                  <a:pt x="19952" y="2612"/>
                  <a:pt x="19869" y="2204"/>
                  <a:pt x="19741" y="2119"/>
                </a:cubicBezTo>
                <a:cubicBezTo>
                  <a:pt x="19677" y="2076"/>
                  <a:pt x="19507" y="2101"/>
                  <a:pt x="19246" y="2193"/>
                </a:cubicBezTo>
                <a:cubicBezTo>
                  <a:pt x="18899" y="2315"/>
                  <a:pt x="17560" y="2625"/>
                  <a:pt x="15221" y="3126"/>
                </a:cubicBezTo>
                <a:cubicBezTo>
                  <a:pt x="14847" y="3206"/>
                  <a:pt x="14312" y="3297"/>
                  <a:pt x="14031" y="3326"/>
                </a:cubicBezTo>
                <a:cubicBezTo>
                  <a:pt x="13475" y="3385"/>
                  <a:pt x="12844" y="3688"/>
                  <a:pt x="12795" y="3920"/>
                </a:cubicBezTo>
                <a:cubicBezTo>
                  <a:pt x="12775" y="4014"/>
                  <a:pt x="12433" y="4266"/>
                  <a:pt x="12326" y="4266"/>
                </a:cubicBezTo>
                <a:cubicBezTo>
                  <a:pt x="12251" y="4266"/>
                  <a:pt x="11783" y="3410"/>
                  <a:pt x="11736" y="3187"/>
                </a:cubicBezTo>
                <a:cubicBezTo>
                  <a:pt x="11638" y="2726"/>
                  <a:pt x="11560" y="2631"/>
                  <a:pt x="10129" y="1230"/>
                </a:cubicBezTo>
                <a:cubicBezTo>
                  <a:pt x="9756" y="866"/>
                  <a:pt x="9397" y="716"/>
                  <a:pt x="9126" y="814"/>
                </a:cubicBezTo>
                <a:cubicBezTo>
                  <a:pt x="8998" y="861"/>
                  <a:pt x="8944" y="843"/>
                  <a:pt x="8846" y="711"/>
                </a:cubicBezTo>
                <a:cubicBezTo>
                  <a:pt x="8593" y="369"/>
                  <a:pt x="7973" y="100"/>
                  <a:pt x="7764" y="241"/>
                </a:cubicBezTo>
                <a:cubicBezTo>
                  <a:pt x="7685" y="295"/>
                  <a:pt x="7603" y="277"/>
                  <a:pt x="7443" y="171"/>
                </a:cubicBezTo>
                <a:cubicBezTo>
                  <a:pt x="7272" y="58"/>
                  <a:pt x="7094" y="23"/>
                  <a:pt x="6586" y="7"/>
                </a:cubicBezTo>
                <a:close/>
              </a:path>
            </a:pathLst>
          </a:custGeom>
          <a:ln w="12700">
            <a:miter lim="400000"/>
          </a:ln>
        </p:spPr>
      </p:pic>
      <p:sp>
        <p:nvSpPr>
          <p:cNvPr id="308" name="Rectángulo 1"/>
          <p:cNvSpPr txBox="1"/>
          <p:nvPr/>
        </p:nvSpPr>
        <p:spPr>
          <a:xfrm>
            <a:off x="525455" y="2201908"/>
            <a:ext cx="7585090" cy="27392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8600" b="1">
                <a:latin typeface="Baron Neue"/>
                <a:ea typeface="Baron Neue"/>
                <a:cs typeface="Baron Neue"/>
                <a:sym typeface="Baron Neue"/>
              </a:defRPr>
            </a:pPr>
            <a:r>
              <a:rPr dirty="0">
                <a:latin typeface="Helvetica" pitchFamily="2" charset="0"/>
              </a:rPr>
              <a:t>EMOCIÓN</a:t>
            </a:r>
            <a:endParaRPr dirty="0">
              <a:latin typeface="Helvetica" pitchFamily="2" charset="0"/>
              <a:ea typeface="+mn-ea"/>
              <a:cs typeface="+mn-cs"/>
              <a:sym typeface="Helvetica"/>
            </a:endParaRPr>
          </a:p>
          <a:p>
            <a:pPr algn="ctr">
              <a:defRPr sz="8600">
                <a:latin typeface="+mn-lt"/>
                <a:ea typeface="+mn-ea"/>
                <a:cs typeface="+mn-cs"/>
                <a:sym typeface="Helvetica"/>
              </a:defRPr>
            </a:pPr>
            <a:endParaRPr dirty="0">
              <a:latin typeface="+mn-lt"/>
              <a:ea typeface="+mn-ea"/>
              <a:cs typeface="+mn-cs"/>
              <a:sym typeface="Helvetica"/>
            </a:endParaRPr>
          </a:p>
        </p:txBody>
      </p:sp>
      <p:sp>
        <p:nvSpPr>
          <p:cNvPr id="309" name="Rectángulo 1"/>
          <p:cNvSpPr txBox="1"/>
          <p:nvPr/>
        </p:nvSpPr>
        <p:spPr>
          <a:xfrm>
            <a:off x="-33345" y="3839936"/>
            <a:ext cx="7585090" cy="40626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8600" b="1">
                <a:latin typeface="Baron Neue"/>
                <a:ea typeface="Baron Neue"/>
                <a:cs typeface="Baron Neue"/>
                <a:sym typeface="Baron Neue"/>
              </a:defRPr>
            </a:pPr>
            <a:r>
              <a:rPr dirty="0">
                <a:latin typeface="Helvetica" pitchFamily="2" charset="0"/>
              </a:rPr>
              <a:t>LÓGICA</a:t>
            </a:r>
          </a:p>
          <a:p>
            <a:pPr algn="ctr">
              <a:defRPr sz="8600">
                <a:latin typeface="+mn-lt"/>
                <a:ea typeface="+mn-ea"/>
                <a:cs typeface="+mn-cs"/>
                <a:sym typeface="Helvetica"/>
              </a:defRPr>
            </a:pPr>
            <a:endParaRPr dirty="0"/>
          </a:p>
          <a:p>
            <a:pPr algn="ctr">
              <a:defRPr sz="8600">
                <a:latin typeface="+mn-lt"/>
                <a:ea typeface="+mn-ea"/>
                <a:cs typeface="+mn-cs"/>
                <a:sym typeface="Helvetica"/>
              </a:defRPr>
            </a:pPr>
            <a:endParaRPr dirty="0"/>
          </a:p>
        </p:txBody>
      </p:sp>
      <p:sp>
        <p:nvSpPr>
          <p:cNvPr id="310" name="COMPRAMOS POR"/>
          <p:cNvSpPr txBox="1"/>
          <p:nvPr/>
        </p:nvSpPr>
        <p:spPr>
          <a:xfrm>
            <a:off x="1715722" y="2125979"/>
            <a:ext cx="1842417"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COMPRAMOS POR</a:t>
            </a:r>
          </a:p>
        </p:txBody>
      </p:sp>
      <p:sp>
        <p:nvSpPr>
          <p:cNvPr id="311" name="JUSTIFICAMOS POR"/>
          <p:cNvSpPr txBox="1"/>
          <p:nvPr/>
        </p:nvSpPr>
        <p:spPr>
          <a:xfrm>
            <a:off x="1681901" y="3522979"/>
            <a:ext cx="1910059"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JUSTIFICAMOS POR</a:t>
            </a: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 name="Imagen" descr="Imagen"/>
          <p:cNvPicPr>
            <a:picLocks noChangeAspect="1"/>
          </p:cNvPicPr>
          <p:nvPr/>
        </p:nvPicPr>
        <p:blipFill>
          <a:blip r:embed="rId2"/>
          <a:stretch>
            <a:fillRect/>
          </a:stretch>
        </p:blipFill>
        <p:spPr>
          <a:xfrm>
            <a:off x="1511300" y="1746250"/>
            <a:ext cx="6121400" cy="33655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 name="Imagen" descr="Imagen"/>
          <p:cNvPicPr>
            <a:picLocks noChangeAspect="1"/>
          </p:cNvPicPr>
          <p:nvPr/>
        </p:nvPicPr>
        <p:blipFill>
          <a:blip r:embed="rId2"/>
          <a:stretch>
            <a:fillRect/>
          </a:stretch>
        </p:blipFill>
        <p:spPr>
          <a:xfrm>
            <a:off x="825500" y="920750"/>
            <a:ext cx="7493000" cy="5016500"/>
          </a:xfrm>
          <a:prstGeom prst="rect">
            <a:avLst/>
          </a:prstGeom>
          <a:ln w="12700">
            <a:miter lim="400000"/>
          </a:ln>
        </p:spPr>
      </p:pic>
      <p:sp>
        <p:nvSpPr>
          <p:cNvPr id="316" name="Círculo"/>
          <p:cNvSpPr/>
          <p:nvPr/>
        </p:nvSpPr>
        <p:spPr>
          <a:xfrm>
            <a:off x="4756646" y="2737346"/>
            <a:ext cx="1002308" cy="1002308"/>
          </a:xfrm>
          <a:prstGeom prst="ellipse">
            <a:avLst/>
          </a:prstGeom>
          <a:ln w="50800">
            <a:solidFill>
              <a:schemeClr val="accent6"/>
            </a:solidFill>
            <a:miter lim="400000"/>
          </a:ln>
          <a:effectLst>
            <a:outerShdw blurRad="38100" dist="23000" dir="5400000" rotWithShape="0">
              <a:srgbClr val="000000">
                <a:alpha val="35000"/>
              </a:srgbClr>
            </a:outerShdw>
          </a:effectLst>
        </p:spPr>
        <p:txBody>
          <a:bodyPr lIns="45719" rIns="45719" anchor="ctr"/>
          <a:lstStyle/>
          <a:p>
            <a:pPr>
              <a:defRPr>
                <a:solidFill>
                  <a:srgbClr val="FFFFFF"/>
                </a:solidFill>
              </a:defRPr>
            </a:pPr>
            <a:endParaRPr/>
          </a:p>
        </p:txBody>
      </p:sp>
      <p:sp>
        <p:nvSpPr>
          <p:cNvPr id="317" name="Círculo"/>
          <p:cNvSpPr/>
          <p:nvPr/>
        </p:nvSpPr>
        <p:spPr>
          <a:xfrm>
            <a:off x="7385546" y="2737346"/>
            <a:ext cx="1002308" cy="1002308"/>
          </a:xfrm>
          <a:prstGeom prst="ellipse">
            <a:avLst/>
          </a:prstGeom>
          <a:ln w="50800">
            <a:solidFill>
              <a:schemeClr val="accent6"/>
            </a:solidFill>
            <a:miter lim="400000"/>
          </a:ln>
          <a:effectLst>
            <a:outerShdw blurRad="38100" dist="23000" dir="5400000" rotWithShape="0">
              <a:srgbClr val="000000">
                <a:alpha val="35000"/>
              </a:srgbClr>
            </a:outerShdw>
          </a:effectLst>
        </p:spPr>
        <p:txBody>
          <a:bodyPr lIns="45719" rIns="45719" anchor="ctr"/>
          <a:lstStyle/>
          <a:p>
            <a:pPr>
              <a:defRPr>
                <a:solidFill>
                  <a:srgbClr val="FFFFFF"/>
                </a:solidFill>
              </a:defRPr>
            </a:pPr>
            <a:endParaRP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Rectángulo 1"/>
          <p:cNvSpPr txBox="1"/>
          <p:nvPr/>
        </p:nvSpPr>
        <p:spPr>
          <a:xfrm>
            <a:off x="957255" y="2011408"/>
            <a:ext cx="7585090" cy="28623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6000" b="1" i="1">
                <a:solidFill>
                  <a:srgbClr val="0433FF"/>
                </a:solidFill>
                <a:latin typeface="Baron Neue"/>
                <a:ea typeface="Baron Neue"/>
                <a:cs typeface="Baron Neue"/>
                <a:sym typeface="Baron Neue"/>
              </a:defRPr>
            </a:lvl1pPr>
          </a:lstStyle>
          <a:p>
            <a:r>
              <a:rPr dirty="0">
                <a:latin typeface="Helvetica" pitchFamily="2" charset="0"/>
              </a:rPr>
              <a:t>No </a:t>
            </a:r>
            <a:r>
              <a:rPr dirty="0" err="1">
                <a:latin typeface="Helvetica" pitchFamily="2" charset="0"/>
              </a:rPr>
              <a:t>nos</a:t>
            </a:r>
            <a:r>
              <a:rPr dirty="0">
                <a:latin typeface="Helvetica" pitchFamily="2" charset="0"/>
              </a:rPr>
              <a:t> </a:t>
            </a:r>
            <a:r>
              <a:rPr dirty="0" err="1">
                <a:latin typeface="Helvetica" pitchFamily="2" charset="0"/>
              </a:rPr>
              <a:t>podemos</a:t>
            </a:r>
            <a:r>
              <a:rPr dirty="0">
                <a:latin typeface="Helvetica" pitchFamily="2" charset="0"/>
              </a:rPr>
              <a:t> </a:t>
            </a:r>
            <a:r>
              <a:rPr dirty="0" err="1">
                <a:latin typeface="Helvetica" pitchFamily="2" charset="0"/>
              </a:rPr>
              <a:t>emocionar</a:t>
            </a:r>
            <a:r>
              <a:rPr dirty="0">
                <a:latin typeface="Helvetica" pitchFamily="2" charset="0"/>
              </a:rPr>
              <a:t> de lo que no </a:t>
            </a:r>
            <a:r>
              <a:rPr dirty="0" err="1">
                <a:latin typeface="Helvetica" pitchFamily="2" charset="0"/>
              </a:rPr>
              <a:t>entendemos</a:t>
            </a:r>
            <a:r>
              <a:rPr dirty="0">
                <a:latin typeface="Helvetica" pitchFamily="2" charset="0"/>
              </a:rPr>
              <a:t>.</a:t>
            </a:r>
            <a:endParaRPr sz="2800" dirty="0">
              <a:latin typeface="Helvetica" pitchFamily="2" charset="0"/>
              <a:ea typeface="+mn-ea"/>
              <a:cs typeface="+mn-cs"/>
              <a:sym typeface="Helvetica"/>
            </a:endParaRPr>
          </a:p>
        </p:txBody>
      </p:sp>
      <p:sp>
        <p:nvSpPr>
          <p:cNvPr id="320" name="Texto"/>
          <p:cNvSpPr txBox="1"/>
          <p:nvPr/>
        </p:nvSpPr>
        <p:spPr>
          <a:xfrm>
            <a:off x="2858809" y="6291308"/>
            <a:ext cx="1422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2800"/>
              </a:lnSpc>
              <a:defRPr sz="1200" u="sng">
                <a:solidFill>
                  <a:srgbClr val="0000FF"/>
                </a:solidFill>
                <a:uFill>
                  <a:solidFill>
                    <a:srgbClr val="0000FF"/>
                  </a:solidFill>
                </a:uFill>
                <a:latin typeface="Times"/>
                <a:ea typeface="Times"/>
                <a:cs typeface="Times"/>
                <a:sym typeface="Times"/>
                <a:hlinkClick r:id="rId2"/>
              </a:defRPr>
            </a:lvl1pPr>
          </a:lstStyle>
          <a:p>
            <a:pPr>
              <a:defRPr>
                <a:solidFill>
                  <a:srgbClr val="0000EE"/>
                </a:solidFill>
                <a:uFillTx/>
              </a:defRPr>
            </a:pPr>
            <a:r>
              <a:rPr>
                <a:solidFill>
                  <a:srgbClr val="0000FF"/>
                </a:solidFill>
                <a:uFill>
                  <a:solidFill>
                    <a:srgbClr val="0000FF"/>
                  </a:solidFill>
                </a:uFill>
                <a:hlinkClick r:id="rId2"/>
              </a:rPr>
              <a:t> </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ángulo"/>
          <p:cNvSpPr/>
          <p:nvPr/>
        </p:nvSpPr>
        <p:spPr>
          <a:xfrm>
            <a:off x="-76200" y="-152400"/>
            <a:ext cx="9296400" cy="7162800"/>
          </a:xfrm>
          <a:prstGeom prst="rect">
            <a:avLst/>
          </a:prstGeom>
          <a:solidFill>
            <a:srgbClr val="0838C8"/>
          </a:solidFill>
          <a:ln w="25400">
            <a:solidFill>
              <a:srgbClr val="BD673E"/>
            </a:solidFill>
          </a:ln>
          <a:effectLst>
            <a:outerShdw blurRad="38100" dist="23000" dir="5400000" rotWithShape="0">
              <a:srgbClr val="000000">
                <a:alpha val="35000"/>
              </a:srgbClr>
            </a:outerShdw>
          </a:effectLst>
        </p:spPr>
        <p:txBody>
          <a:bodyPr lIns="45719" rIns="45719" anchor="ctr"/>
          <a:lstStyle/>
          <a:p>
            <a:endParaRPr/>
          </a:p>
        </p:txBody>
      </p:sp>
      <p:sp>
        <p:nvSpPr>
          <p:cNvPr id="155" name="2. El factor secreto para que los demás compren tus ideas."/>
          <p:cNvSpPr txBox="1"/>
          <p:nvPr/>
        </p:nvSpPr>
        <p:spPr>
          <a:xfrm>
            <a:off x="492369" y="3435510"/>
            <a:ext cx="8159262" cy="19002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8" tIns="35718" rIns="35718" bIns="35718" anchor="ctr">
            <a:spAutoFit/>
          </a:bodyPr>
          <a:lstStyle/>
          <a:p>
            <a:pPr lvl="1" indent="228600" defTabSz="410765">
              <a:defRPr sz="4000">
                <a:solidFill>
                  <a:srgbClr val="FFFFFF"/>
                </a:solidFill>
                <a:latin typeface="Helvetica Light"/>
                <a:ea typeface="Helvetica Light"/>
                <a:cs typeface="Helvetica Light"/>
                <a:sym typeface="Helvetica Light"/>
              </a:defRPr>
            </a:pPr>
            <a:r>
              <a:rPr dirty="0"/>
              <a:t>2. El factor </a:t>
            </a:r>
            <a:r>
              <a:rPr dirty="0" err="1"/>
              <a:t>secreto</a:t>
            </a:r>
            <a:r>
              <a:rPr dirty="0"/>
              <a:t> para que los </a:t>
            </a:r>
            <a:r>
              <a:rPr dirty="0" err="1"/>
              <a:t>demás</a:t>
            </a:r>
            <a:r>
              <a:rPr dirty="0"/>
              <a:t> </a:t>
            </a:r>
            <a:r>
              <a:rPr dirty="0" err="1"/>
              <a:t>compren</a:t>
            </a:r>
            <a:r>
              <a:rPr dirty="0"/>
              <a:t> </a:t>
            </a:r>
            <a:r>
              <a:rPr dirty="0" err="1"/>
              <a:t>tus</a:t>
            </a:r>
            <a:r>
              <a:rPr dirty="0"/>
              <a:t> ideas.</a:t>
            </a:r>
          </a:p>
        </p:txBody>
      </p:sp>
      <p:sp>
        <p:nvSpPr>
          <p:cNvPr id="156" name="Promesa:"/>
          <p:cNvSpPr txBox="1"/>
          <p:nvPr/>
        </p:nvSpPr>
        <p:spPr>
          <a:xfrm>
            <a:off x="573677" y="1357630"/>
            <a:ext cx="3805645" cy="1005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lvl="1" indent="228600" algn="ctr" defTabSz="410765">
              <a:defRPr sz="6000" b="1" u="sng">
                <a:solidFill>
                  <a:srgbClr val="FFFFFF"/>
                </a:solidFill>
                <a:latin typeface="+mn-lt"/>
                <a:ea typeface="+mn-ea"/>
                <a:cs typeface="+mn-cs"/>
                <a:sym typeface="Helvetica"/>
              </a:defRPr>
            </a:pPr>
            <a:r>
              <a:t>Promesa:</a:t>
            </a:r>
          </a:p>
        </p:txBody>
      </p:sp>
      <p:sp>
        <p:nvSpPr>
          <p:cNvPr id="157" name="3. Las herramientas para crear…"/>
          <p:cNvSpPr txBox="1"/>
          <p:nvPr/>
        </p:nvSpPr>
        <p:spPr>
          <a:xfrm>
            <a:off x="355502" y="5219063"/>
            <a:ext cx="7325361" cy="1310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lvl="1" indent="228600" defTabSz="410765">
              <a:defRPr sz="4000">
                <a:solidFill>
                  <a:srgbClr val="FFFFFF"/>
                </a:solidFill>
                <a:latin typeface="Helvetica Light"/>
                <a:ea typeface="Helvetica Light"/>
                <a:cs typeface="Helvetica Light"/>
                <a:sym typeface="Helvetica Light"/>
              </a:defRPr>
            </a:pPr>
            <a:r>
              <a:rPr dirty="0"/>
              <a:t>3. Las </a:t>
            </a:r>
            <a:r>
              <a:rPr dirty="0" err="1"/>
              <a:t>herramientas</a:t>
            </a:r>
            <a:r>
              <a:rPr dirty="0"/>
              <a:t> para </a:t>
            </a:r>
            <a:r>
              <a:rPr dirty="0" err="1"/>
              <a:t>crear</a:t>
            </a:r>
            <a:endParaRPr dirty="0"/>
          </a:p>
          <a:p>
            <a:pPr lvl="1" indent="228600" defTabSz="410765">
              <a:defRPr sz="4000">
                <a:solidFill>
                  <a:srgbClr val="FFFFFF"/>
                </a:solidFill>
                <a:latin typeface="Helvetica Light"/>
                <a:ea typeface="Helvetica Light"/>
                <a:cs typeface="Helvetica Light"/>
                <a:sym typeface="Helvetica Light"/>
              </a:defRPr>
            </a:pPr>
            <a:r>
              <a:rPr dirty="0"/>
              <a:t>un Pitch </a:t>
            </a:r>
            <a:r>
              <a:rPr dirty="0" err="1"/>
              <a:t>ganador</a:t>
            </a:r>
            <a:r>
              <a:rPr dirty="0"/>
              <a:t>.</a:t>
            </a:r>
          </a:p>
        </p:txBody>
      </p:sp>
      <p:sp>
        <p:nvSpPr>
          <p:cNvPr id="158" name="1. Cómo hackearte."/>
          <p:cNvSpPr txBox="1"/>
          <p:nvPr/>
        </p:nvSpPr>
        <p:spPr>
          <a:xfrm>
            <a:off x="506730" y="2712720"/>
            <a:ext cx="4803141" cy="1432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lvl="1" indent="228600" defTabSz="410765">
              <a:lnSpc>
                <a:spcPct val="120000"/>
              </a:lnSpc>
              <a:defRPr sz="4000">
                <a:solidFill>
                  <a:srgbClr val="FFFFFF"/>
                </a:solidFill>
                <a:latin typeface="Helvetica Light"/>
                <a:ea typeface="Helvetica Light"/>
                <a:cs typeface="Helvetica Light"/>
                <a:sym typeface="Helvetica Light"/>
              </a:defRPr>
            </a:pPr>
            <a:r>
              <a:t>1. Cómo hackearte.</a:t>
            </a:r>
          </a:p>
        </p:txBody>
      </p:sp>
    </p:spTree>
    <p:extLst>
      <p:ext uri="{BB962C8B-B14F-4D97-AF65-F5344CB8AC3E}">
        <p14:creationId xmlns:p14="http://schemas.microsoft.com/office/powerpoint/2010/main" val="2164164386"/>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Rectángulo"/>
          <p:cNvSpPr/>
          <p:nvPr/>
        </p:nvSpPr>
        <p:spPr>
          <a:xfrm>
            <a:off x="-35719" y="-59532"/>
            <a:ext cx="9215438" cy="6977064"/>
          </a:xfrm>
          <a:prstGeom prst="rect">
            <a:avLst/>
          </a:prstGeom>
          <a:solidFill>
            <a:srgbClr val="0433FF"/>
          </a:solidFill>
          <a:ln w="3175">
            <a:miter lim="400000"/>
          </a:ln>
          <a:effectLst>
            <a:outerShdw blurRad="25400" dist="12700" dir="5400000" rotWithShape="0">
              <a:srgbClr val="929000">
                <a:alpha val="50000"/>
              </a:srgbClr>
            </a:outerShdw>
          </a:effectLst>
        </p:spPr>
        <p:txBody>
          <a:bodyPr lIns="35718" tIns="35718" rIns="35718" bIns="35718" anchor="ctr"/>
          <a:lstStyle/>
          <a:p>
            <a:pPr algn="ctr" defTabSz="410765">
              <a:defRPr sz="1600">
                <a:solidFill>
                  <a:srgbClr val="FFFFFF"/>
                </a:solidFill>
                <a:latin typeface="Helvetica Light"/>
                <a:ea typeface="Helvetica Light"/>
                <a:cs typeface="Helvetica Light"/>
                <a:sym typeface="Helvetica Light"/>
              </a:defRPr>
            </a:pPr>
            <a:endParaRPr/>
          </a:p>
        </p:txBody>
      </p:sp>
      <p:sp>
        <p:nvSpPr>
          <p:cNvPr id="323" name="No es la técnica, es lo que podemos hacer con el resultado de tu técnica"/>
          <p:cNvSpPr txBox="1"/>
          <p:nvPr/>
        </p:nvSpPr>
        <p:spPr>
          <a:xfrm>
            <a:off x="589138" y="1100931"/>
            <a:ext cx="8194324" cy="49609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8" tIns="35718" rIns="35718" bIns="35718" anchor="ctr">
            <a:spAutoFit/>
          </a:bodyPr>
          <a:lstStyle>
            <a:lvl1pPr algn="ctr" defTabSz="410765">
              <a:defRPr sz="6400" b="1">
                <a:solidFill>
                  <a:srgbClr val="F6F7E2"/>
                </a:solidFill>
                <a:latin typeface="+mn-lt"/>
                <a:ea typeface="+mn-ea"/>
                <a:cs typeface="+mn-cs"/>
                <a:sym typeface="Helvetica"/>
              </a:defRPr>
            </a:lvl1pPr>
          </a:lstStyle>
          <a:p>
            <a:r>
              <a:t>No es la técnica, es lo que podemos hacer con el resultado de tu técnica</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ángulo 1"/>
          <p:cNvSpPr txBox="1"/>
          <p:nvPr/>
        </p:nvSpPr>
        <p:spPr>
          <a:xfrm>
            <a:off x="779455" y="1656079"/>
            <a:ext cx="7585090" cy="14311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8700" b="1">
                <a:solidFill>
                  <a:srgbClr val="0433FF"/>
                </a:solidFill>
                <a:latin typeface="Baron Neue"/>
                <a:ea typeface="Baron Neue"/>
                <a:cs typeface="Baron Neue"/>
                <a:sym typeface="Baron Neue"/>
              </a:defRPr>
            </a:lvl1pPr>
          </a:lstStyle>
          <a:p>
            <a:r>
              <a:rPr dirty="0">
                <a:latin typeface="Helvetica" pitchFamily="2" charset="0"/>
              </a:rPr>
              <a:t>CONTEXTOS</a:t>
            </a: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 name="Imagen" descr="Imagen"/>
          <p:cNvPicPr>
            <a:picLocks noChangeAspect="1"/>
          </p:cNvPicPr>
          <p:nvPr/>
        </p:nvPicPr>
        <p:blipFill>
          <a:blip r:embed="rId2"/>
          <a:stretch>
            <a:fillRect/>
          </a:stretch>
        </p:blipFill>
        <p:spPr>
          <a:xfrm>
            <a:off x="2374515" y="176631"/>
            <a:ext cx="4602154" cy="5681671"/>
          </a:xfrm>
          <a:prstGeom prst="rect">
            <a:avLst/>
          </a:prstGeom>
          <a:ln w="12700">
            <a:miter lim="400000"/>
          </a:ln>
        </p:spPr>
      </p:pic>
      <p:sp>
        <p:nvSpPr>
          <p:cNvPr id="330" name="Contexto"/>
          <p:cNvSpPr txBox="1"/>
          <p:nvPr/>
        </p:nvSpPr>
        <p:spPr>
          <a:xfrm>
            <a:off x="2588827" y="1701799"/>
            <a:ext cx="3966345" cy="1168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defTabSz="584200">
              <a:defRPr sz="7000" b="1">
                <a:latin typeface="+mn-lt"/>
                <a:ea typeface="+mn-ea"/>
                <a:cs typeface="+mn-cs"/>
                <a:sym typeface="Helvetica"/>
              </a:defRPr>
            </a:lvl1pPr>
          </a:lstStyle>
          <a:p>
            <a:r>
              <a:t>Contexto</a:t>
            </a:r>
          </a:p>
        </p:txBody>
      </p:sp>
      <p:sp>
        <p:nvSpPr>
          <p:cNvPr id="331" name="Emisor"/>
          <p:cNvSpPr txBox="1"/>
          <p:nvPr/>
        </p:nvSpPr>
        <p:spPr>
          <a:xfrm>
            <a:off x="1198156" y="3854559"/>
            <a:ext cx="1362888" cy="546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defTabSz="584200">
              <a:defRPr sz="2900" b="1">
                <a:latin typeface="+mn-lt"/>
                <a:ea typeface="+mn-ea"/>
                <a:cs typeface="+mn-cs"/>
                <a:sym typeface="Helvetica"/>
              </a:defRPr>
            </a:lvl1pPr>
          </a:lstStyle>
          <a:p>
            <a:r>
              <a:t>Emisor</a:t>
            </a:r>
          </a:p>
        </p:txBody>
      </p:sp>
      <p:sp>
        <p:nvSpPr>
          <p:cNvPr id="332" name="Receptor"/>
          <p:cNvSpPr txBox="1"/>
          <p:nvPr/>
        </p:nvSpPr>
        <p:spPr>
          <a:xfrm>
            <a:off x="6679989" y="3854559"/>
            <a:ext cx="1710688" cy="546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defTabSz="584200">
              <a:defRPr sz="2900" b="1">
                <a:latin typeface="+mn-lt"/>
                <a:ea typeface="+mn-ea"/>
                <a:cs typeface="+mn-cs"/>
                <a:sym typeface="Helvetica"/>
              </a:defRPr>
            </a:lvl1pPr>
          </a:lstStyle>
          <a:p>
            <a:r>
              <a:t>Receptor</a:t>
            </a:r>
          </a:p>
        </p:txBody>
      </p:sp>
      <p:sp>
        <p:nvSpPr>
          <p:cNvPr id="333" name="momento - situación"/>
          <p:cNvSpPr txBox="1"/>
          <p:nvPr/>
        </p:nvSpPr>
        <p:spPr>
          <a:xfrm>
            <a:off x="2547554" y="5843168"/>
            <a:ext cx="4256076" cy="647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defTabSz="584200">
              <a:defRPr sz="3600">
                <a:latin typeface="Helvetica Light"/>
                <a:ea typeface="Helvetica Light"/>
                <a:cs typeface="Helvetica Light"/>
                <a:sym typeface="Helvetica Light"/>
              </a:defRPr>
            </a:lvl1pPr>
          </a:lstStyle>
          <a:p>
            <a:r>
              <a:t>momento - situación</a:t>
            </a:r>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Rectángulo 1"/>
          <p:cNvSpPr txBox="1"/>
          <p:nvPr/>
        </p:nvSpPr>
        <p:spPr>
          <a:xfrm>
            <a:off x="779455" y="1656079"/>
            <a:ext cx="7585090" cy="14311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8700" b="1">
                <a:solidFill>
                  <a:srgbClr val="0433FF"/>
                </a:solidFill>
                <a:latin typeface="Baron Neue"/>
                <a:ea typeface="Baron Neue"/>
                <a:cs typeface="Baron Neue"/>
                <a:sym typeface="Baron Neue"/>
              </a:defRPr>
            </a:lvl1pPr>
          </a:lstStyle>
          <a:p>
            <a:r>
              <a:rPr dirty="0">
                <a:latin typeface="Helvetica" pitchFamily="2" charset="0"/>
              </a:rPr>
              <a:t>CONTEXTOS</a:t>
            </a:r>
          </a:p>
        </p:txBody>
      </p:sp>
      <p:sp>
        <p:nvSpPr>
          <p:cNvPr id="336" name="Rectángulo 1"/>
          <p:cNvSpPr txBox="1"/>
          <p:nvPr/>
        </p:nvSpPr>
        <p:spPr>
          <a:xfrm>
            <a:off x="1058855" y="2907029"/>
            <a:ext cx="7585090" cy="34163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3600">
                <a:latin typeface="Baron Neue"/>
                <a:ea typeface="Baron Neue"/>
                <a:cs typeface="Baron Neue"/>
                <a:sym typeface="Baron Neue"/>
              </a:defRPr>
            </a:pPr>
            <a:r>
              <a:rPr>
                <a:latin typeface="Helvetica" pitchFamily="2" charset="0"/>
              </a:rPr>
              <a:t>¿A quién me dirijo? </a:t>
            </a:r>
            <a:r>
              <a:rPr>
                <a:solidFill>
                  <a:srgbClr val="A7A7A7"/>
                </a:solidFill>
                <a:latin typeface="Helvetica" pitchFamily="2" charset="0"/>
              </a:rPr>
              <a:t>¿Quién es mi audiencia?</a:t>
            </a:r>
            <a:r>
              <a:rPr>
                <a:latin typeface="Helvetica" pitchFamily="2" charset="0"/>
              </a:rPr>
              <a:t> ¿Qué quiere mi audiencia? </a:t>
            </a:r>
            <a:r>
              <a:rPr>
                <a:solidFill>
                  <a:srgbClr val="A7A7A7"/>
                </a:solidFill>
                <a:latin typeface="Helvetica" pitchFamily="2" charset="0"/>
              </a:rPr>
              <a:t>¿Qué quiero que mi audiencia sepa o haga? </a:t>
            </a:r>
            <a:r>
              <a:rPr>
                <a:latin typeface="Helvetica" pitchFamily="2" charset="0"/>
              </a:rPr>
              <a:t>¿Cómo usaré mis datos para aclarar mi punto?</a:t>
            </a:r>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Rectángulo 1"/>
          <p:cNvSpPr txBox="1"/>
          <p:nvPr/>
        </p:nvSpPr>
        <p:spPr>
          <a:xfrm>
            <a:off x="779455" y="1656079"/>
            <a:ext cx="7585090" cy="14311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8700" b="1">
                <a:solidFill>
                  <a:srgbClr val="0433FF"/>
                </a:solidFill>
                <a:latin typeface="Baron Neue"/>
                <a:ea typeface="Baron Neue"/>
                <a:cs typeface="Baron Neue"/>
                <a:sym typeface="Baron Neue"/>
              </a:defRPr>
            </a:lvl1pPr>
          </a:lstStyle>
          <a:p>
            <a:r>
              <a:rPr dirty="0">
                <a:latin typeface="Helvetica" pitchFamily="2" charset="0"/>
              </a:rPr>
              <a:t>CONTEXTOS</a:t>
            </a:r>
          </a:p>
        </p:txBody>
      </p:sp>
      <p:sp>
        <p:nvSpPr>
          <p:cNvPr id="339" name="Rectángulo 1"/>
          <p:cNvSpPr txBox="1"/>
          <p:nvPr/>
        </p:nvSpPr>
        <p:spPr>
          <a:xfrm>
            <a:off x="1071555" y="2881629"/>
            <a:ext cx="7585090" cy="39703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3600">
                <a:latin typeface="Baron Neue"/>
                <a:ea typeface="Baron Neue"/>
                <a:cs typeface="Baron Neue"/>
                <a:sym typeface="Baron Neue"/>
              </a:defRPr>
            </a:pPr>
            <a:r>
              <a:rPr>
                <a:latin typeface="Helvetica" pitchFamily="2" charset="0"/>
              </a:rPr>
              <a:t>¿Quién estará en la reunión? </a:t>
            </a:r>
            <a:r>
              <a:rPr>
                <a:solidFill>
                  <a:srgbClr val="A7A7A7"/>
                </a:solidFill>
                <a:latin typeface="Helvetica" pitchFamily="2" charset="0"/>
              </a:rPr>
              <a:t>¿Quién más estará en la reunión?</a:t>
            </a:r>
            <a:r>
              <a:rPr>
                <a:latin typeface="Helvetica" pitchFamily="2" charset="0"/>
              </a:rPr>
              <a:t> ¿Quién decide? </a:t>
            </a:r>
            <a:r>
              <a:rPr>
                <a:solidFill>
                  <a:srgbClr val="A7A7A7"/>
                </a:solidFill>
                <a:latin typeface="Helvetica" pitchFamily="2" charset="0"/>
              </a:rPr>
              <a:t>¿Quién influencia en el que decide? </a:t>
            </a:r>
            <a:r>
              <a:rPr>
                <a:latin typeface="Helvetica" pitchFamily="2" charset="0"/>
              </a:rPr>
              <a:t>¿Saben del proyecto? </a:t>
            </a:r>
            <a:r>
              <a:rPr>
                <a:solidFill>
                  <a:srgbClr val="A7A7A7"/>
                </a:solidFill>
                <a:latin typeface="Helvetica" pitchFamily="2" charset="0"/>
              </a:rPr>
              <a:t>¿Qué tanto? </a:t>
            </a:r>
            <a:r>
              <a:rPr>
                <a:latin typeface="Helvetica" pitchFamily="2" charset="0"/>
              </a:rPr>
              <a:t>¿De qué áreas son? </a:t>
            </a:r>
          </a:p>
          <a:p>
            <a:pPr>
              <a:defRPr sz="3600">
                <a:latin typeface="Baron Neue"/>
                <a:ea typeface="Baron Neue"/>
                <a:cs typeface="Baron Neue"/>
                <a:sym typeface="Baron Neue"/>
              </a:defRPr>
            </a:pPr>
            <a:endParaRPr>
              <a:latin typeface="Helvetica" pitchFamily="2" charset="0"/>
            </a:endParaRPr>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Rectángulo 1"/>
          <p:cNvSpPr txBox="1"/>
          <p:nvPr/>
        </p:nvSpPr>
        <p:spPr>
          <a:xfrm>
            <a:off x="1070067" y="1071879"/>
            <a:ext cx="7003866" cy="17543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5400" b="1">
                <a:solidFill>
                  <a:srgbClr val="0433FF"/>
                </a:solidFill>
                <a:latin typeface="Baron Neue"/>
                <a:ea typeface="Baron Neue"/>
                <a:cs typeface="Baron Neue"/>
                <a:sym typeface="Baron Neue"/>
              </a:defRPr>
            </a:lvl1pPr>
          </a:lstStyle>
          <a:p>
            <a:r>
              <a:rPr dirty="0">
                <a:latin typeface="Helvetica" pitchFamily="2" charset="0"/>
              </a:rPr>
              <a:t>ANTES DE INICIAR UN PROYECTO</a:t>
            </a:r>
          </a:p>
        </p:txBody>
      </p:sp>
      <p:sp>
        <p:nvSpPr>
          <p:cNvPr id="342" name="Rectángulo 1"/>
          <p:cNvSpPr txBox="1"/>
          <p:nvPr/>
        </p:nvSpPr>
        <p:spPr>
          <a:xfrm>
            <a:off x="1058855" y="3021329"/>
            <a:ext cx="7585090" cy="28623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3600">
                <a:latin typeface="Baron Neue"/>
                <a:ea typeface="Baron Neue"/>
                <a:cs typeface="Baron Neue"/>
                <a:sym typeface="Baron Neue"/>
              </a:defRPr>
            </a:pPr>
            <a:r>
              <a:rPr>
                <a:latin typeface="Helvetica" pitchFamily="2" charset="0"/>
              </a:rPr>
              <a:t>¿Qué haría que esto fuera un éxito para ti? </a:t>
            </a:r>
          </a:p>
          <a:p>
            <a:pPr>
              <a:defRPr sz="3600">
                <a:latin typeface="Baron Neue"/>
                <a:ea typeface="Baron Neue"/>
                <a:cs typeface="Baron Neue"/>
                <a:sym typeface="Baron Neue"/>
              </a:defRPr>
            </a:pPr>
            <a:endParaRPr>
              <a:latin typeface="Helvetica" pitchFamily="2" charset="0"/>
            </a:endParaRPr>
          </a:p>
          <a:p>
            <a:pPr>
              <a:defRPr sz="3600">
                <a:latin typeface="Baron Neue"/>
                <a:ea typeface="Baron Neue"/>
                <a:cs typeface="Baron Neue"/>
                <a:sym typeface="Baron Neue"/>
              </a:defRPr>
            </a:pPr>
            <a:r>
              <a:rPr>
                <a:latin typeface="Helvetica" pitchFamily="2" charset="0"/>
              </a:rPr>
              <a:t>¿Qué resultados esperas?</a:t>
            </a:r>
          </a:p>
          <a:p>
            <a:pPr>
              <a:defRPr sz="3600">
                <a:latin typeface="Baron Neue"/>
                <a:ea typeface="Baron Neue"/>
                <a:cs typeface="Baron Neue"/>
                <a:sym typeface="Baron Neue"/>
              </a:defRPr>
            </a:pPr>
            <a:endParaRPr>
              <a:latin typeface="Helvetica" pitchFamily="2" charset="0"/>
            </a:endParaRP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Rectángulo"/>
          <p:cNvSpPr/>
          <p:nvPr/>
        </p:nvSpPr>
        <p:spPr>
          <a:xfrm>
            <a:off x="-35719" y="-59532"/>
            <a:ext cx="9215438" cy="6977064"/>
          </a:xfrm>
          <a:prstGeom prst="rect">
            <a:avLst/>
          </a:prstGeom>
          <a:solidFill>
            <a:srgbClr val="0433FF"/>
          </a:solidFill>
          <a:ln w="3175">
            <a:miter lim="400000"/>
          </a:ln>
          <a:effectLst>
            <a:outerShdw blurRad="25400" dist="12700" dir="5400000" rotWithShape="0">
              <a:srgbClr val="929000">
                <a:alpha val="50000"/>
              </a:srgbClr>
            </a:outerShdw>
          </a:effectLst>
        </p:spPr>
        <p:txBody>
          <a:bodyPr lIns="35718" tIns="35718" rIns="35718" bIns="35718" anchor="ctr"/>
          <a:lstStyle/>
          <a:p>
            <a:pPr algn="ctr" defTabSz="410765">
              <a:defRPr sz="1600">
                <a:solidFill>
                  <a:srgbClr val="FFFFFF"/>
                </a:solidFill>
                <a:latin typeface="Helvetica Light"/>
                <a:ea typeface="Helvetica Light"/>
                <a:cs typeface="Helvetica Light"/>
                <a:sym typeface="Helvetica Light"/>
              </a:defRPr>
            </a:pPr>
            <a:endParaRPr/>
          </a:p>
        </p:txBody>
      </p:sp>
      <p:sp>
        <p:nvSpPr>
          <p:cNvPr id="345" name="Adapta tu mensaje…"/>
          <p:cNvSpPr txBox="1"/>
          <p:nvPr/>
        </p:nvSpPr>
        <p:spPr>
          <a:xfrm>
            <a:off x="589138" y="2567781"/>
            <a:ext cx="8194324" cy="20272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8" tIns="35718" rIns="35718" bIns="35718" anchor="ctr">
            <a:spAutoFit/>
          </a:bodyPr>
          <a:lstStyle/>
          <a:p>
            <a:pPr algn="ctr" defTabSz="410765">
              <a:defRPr sz="6400" b="1">
                <a:solidFill>
                  <a:srgbClr val="F6F7E2"/>
                </a:solidFill>
                <a:latin typeface="+mn-lt"/>
                <a:ea typeface="+mn-ea"/>
                <a:cs typeface="+mn-cs"/>
                <a:sym typeface="Helvetica"/>
              </a:defRPr>
            </a:pPr>
            <a:r>
              <a:t>Adapta tu mensaje</a:t>
            </a:r>
          </a:p>
          <a:p>
            <a:pPr algn="ctr" defTabSz="410765">
              <a:defRPr sz="6400" b="1">
                <a:solidFill>
                  <a:srgbClr val="F6F7E2"/>
                </a:solidFill>
                <a:latin typeface="+mn-lt"/>
                <a:ea typeface="+mn-ea"/>
                <a:cs typeface="+mn-cs"/>
                <a:sym typeface="Helvetica"/>
              </a:defRPr>
            </a:pPr>
            <a:r>
              <a:t>según tu audiencia</a:t>
            </a:r>
          </a:p>
        </p:txBody>
      </p:sp>
      <p:sp>
        <p:nvSpPr>
          <p:cNvPr id="346" name="Rectángulo 1"/>
          <p:cNvSpPr txBox="1"/>
          <p:nvPr/>
        </p:nvSpPr>
        <p:spPr>
          <a:xfrm>
            <a:off x="779455" y="1097279"/>
            <a:ext cx="7585090" cy="2733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8700" b="1">
                <a:solidFill>
                  <a:srgbClr val="FFD525"/>
                </a:solidFill>
                <a:latin typeface="Baron Neue"/>
                <a:ea typeface="Baron Neue"/>
                <a:cs typeface="Baron Neue"/>
                <a:sym typeface="Baron Neue"/>
              </a:defRPr>
            </a:lvl1pPr>
          </a:lstStyle>
          <a:p>
            <a:r>
              <a:t>1</a:t>
            </a:r>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Rectángulo"/>
          <p:cNvSpPr/>
          <p:nvPr/>
        </p:nvSpPr>
        <p:spPr>
          <a:xfrm>
            <a:off x="-35719" y="-59532"/>
            <a:ext cx="9215438" cy="6977064"/>
          </a:xfrm>
          <a:prstGeom prst="rect">
            <a:avLst/>
          </a:prstGeom>
          <a:solidFill>
            <a:srgbClr val="0433FF"/>
          </a:solidFill>
          <a:ln w="3175">
            <a:miter lim="400000"/>
          </a:ln>
          <a:effectLst>
            <a:outerShdw blurRad="25400" dist="12700" dir="5400000" rotWithShape="0">
              <a:srgbClr val="929000">
                <a:alpha val="50000"/>
              </a:srgbClr>
            </a:outerShdw>
          </a:effectLst>
        </p:spPr>
        <p:txBody>
          <a:bodyPr lIns="35718" tIns="35718" rIns="35718" bIns="35718" anchor="ctr"/>
          <a:lstStyle/>
          <a:p>
            <a:pPr algn="ctr" defTabSz="410765">
              <a:defRPr sz="1600">
                <a:solidFill>
                  <a:srgbClr val="FFFFFF"/>
                </a:solidFill>
                <a:latin typeface="Helvetica Light"/>
                <a:ea typeface="Helvetica Light"/>
                <a:cs typeface="Helvetica Light"/>
                <a:sym typeface="Helvetica Light"/>
              </a:defRPr>
            </a:pPr>
            <a:endParaRPr/>
          </a:p>
        </p:txBody>
      </p:sp>
      <p:sp>
        <p:nvSpPr>
          <p:cNvPr id="351" name="Rectángulo 1"/>
          <p:cNvSpPr txBox="1"/>
          <p:nvPr/>
        </p:nvSpPr>
        <p:spPr>
          <a:xfrm>
            <a:off x="779455" y="2544808"/>
            <a:ext cx="7585090" cy="32932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6000" b="1">
                <a:latin typeface="Baron Neue"/>
                <a:ea typeface="Baron Neue"/>
                <a:cs typeface="Baron Neue"/>
                <a:sym typeface="Baron Neue"/>
              </a:defRPr>
            </a:pPr>
            <a:r>
              <a:rPr dirty="0">
                <a:latin typeface="Helvetica" pitchFamily="2" charset="0"/>
              </a:rPr>
              <a:t>Primero </a:t>
            </a:r>
            <a:r>
              <a:rPr dirty="0" err="1">
                <a:latin typeface="Helvetica" pitchFamily="2" charset="0"/>
              </a:rPr>
              <a:t>captura</a:t>
            </a:r>
            <a:r>
              <a:rPr dirty="0">
                <a:latin typeface="Helvetica" pitchFamily="2" charset="0"/>
              </a:rPr>
              <a:t> </a:t>
            </a:r>
            <a:r>
              <a:rPr dirty="0" err="1">
                <a:latin typeface="Helvetica" pitchFamily="2" charset="0"/>
              </a:rPr>
              <a:t>su</a:t>
            </a:r>
            <a:r>
              <a:rPr dirty="0">
                <a:latin typeface="Helvetica" pitchFamily="2" charset="0"/>
              </a:rPr>
              <a:t> </a:t>
            </a:r>
            <a:r>
              <a:rPr dirty="0" err="1">
                <a:latin typeface="Helvetica" pitchFamily="2" charset="0"/>
              </a:rPr>
              <a:t>atención</a:t>
            </a:r>
            <a:r>
              <a:rPr dirty="0">
                <a:latin typeface="Helvetica" pitchFamily="2" charset="0"/>
              </a:rPr>
              <a:t>, </a:t>
            </a:r>
            <a:r>
              <a:rPr dirty="0" err="1">
                <a:solidFill>
                  <a:srgbClr val="DBFFF7"/>
                </a:solidFill>
                <a:latin typeface="Helvetica" pitchFamily="2" charset="0"/>
              </a:rPr>
              <a:t>luego</a:t>
            </a:r>
            <a:r>
              <a:rPr dirty="0">
                <a:solidFill>
                  <a:srgbClr val="DBFFF7"/>
                </a:solidFill>
                <a:latin typeface="Helvetica" pitchFamily="2" charset="0"/>
              </a:rPr>
              <a:t> </a:t>
            </a:r>
            <a:r>
              <a:rPr dirty="0" err="1">
                <a:solidFill>
                  <a:srgbClr val="DBFFF7"/>
                </a:solidFill>
                <a:latin typeface="Helvetica" pitchFamily="2" charset="0"/>
              </a:rPr>
              <a:t>lúcete</a:t>
            </a:r>
            <a:r>
              <a:rPr dirty="0">
                <a:solidFill>
                  <a:srgbClr val="DBFFF7"/>
                </a:solidFill>
                <a:latin typeface="Helvetica" pitchFamily="2" charset="0"/>
              </a:rPr>
              <a:t>.</a:t>
            </a:r>
            <a:endParaRPr sz="2800" dirty="0">
              <a:solidFill>
                <a:srgbClr val="DBFFF7"/>
              </a:solidFill>
              <a:latin typeface="Helvetica" pitchFamily="2" charset="0"/>
              <a:ea typeface="+mn-ea"/>
              <a:cs typeface="+mn-cs"/>
              <a:sym typeface="Helvetica"/>
            </a:endParaRPr>
          </a:p>
          <a:p>
            <a:pPr algn="ctr">
              <a:defRPr sz="2800">
                <a:solidFill>
                  <a:srgbClr val="DBFFF7"/>
                </a:solidFill>
                <a:latin typeface="+mn-lt"/>
                <a:ea typeface="+mn-ea"/>
                <a:cs typeface="+mn-cs"/>
                <a:sym typeface="Helvetica"/>
              </a:defRPr>
            </a:pPr>
            <a:endParaRPr sz="2800" dirty="0">
              <a:solidFill>
                <a:srgbClr val="DBFFF7"/>
              </a:solidFill>
              <a:latin typeface="Helvetica" pitchFamily="2" charset="0"/>
              <a:ea typeface="+mn-ea"/>
              <a:cs typeface="+mn-cs"/>
              <a:sym typeface="Helvetica"/>
            </a:endParaRPr>
          </a:p>
        </p:txBody>
      </p:sp>
      <p:sp>
        <p:nvSpPr>
          <p:cNvPr id="352" name="Rectángulo 1"/>
          <p:cNvSpPr txBox="1"/>
          <p:nvPr/>
        </p:nvSpPr>
        <p:spPr>
          <a:xfrm>
            <a:off x="779455" y="1097279"/>
            <a:ext cx="7585090" cy="2733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8700" b="1">
                <a:solidFill>
                  <a:srgbClr val="FFD525"/>
                </a:solidFill>
                <a:latin typeface="Baron Neue"/>
                <a:ea typeface="Baron Neue"/>
                <a:cs typeface="Baron Neue"/>
                <a:sym typeface="Baron Neue"/>
              </a:defRPr>
            </a:lvl1pPr>
          </a:lstStyle>
          <a:p>
            <a:r>
              <a:t>2</a:t>
            </a:r>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Rectángulo 1"/>
          <p:cNvSpPr txBox="1"/>
          <p:nvPr/>
        </p:nvSpPr>
        <p:spPr>
          <a:xfrm>
            <a:off x="931855" y="665479"/>
            <a:ext cx="7585090" cy="13542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4100" b="1">
                <a:solidFill>
                  <a:srgbClr val="929292"/>
                </a:solidFill>
                <a:latin typeface="Baron Neue"/>
                <a:ea typeface="Baron Neue"/>
                <a:cs typeface="Baron Neue"/>
                <a:sym typeface="Baron Neue"/>
              </a:defRPr>
            </a:lvl1pPr>
          </a:lstStyle>
          <a:p>
            <a:r>
              <a:rPr dirty="0">
                <a:latin typeface="Helvetica" pitchFamily="2" charset="0"/>
              </a:rPr>
              <a:t>¿</a:t>
            </a:r>
            <a:r>
              <a:rPr dirty="0" err="1">
                <a:latin typeface="Helvetica" pitchFamily="2" charset="0"/>
              </a:rPr>
              <a:t>Qué</a:t>
            </a:r>
            <a:r>
              <a:rPr dirty="0">
                <a:latin typeface="Helvetica" pitchFamily="2" charset="0"/>
              </a:rPr>
              <a:t> les </a:t>
            </a:r>
            <a:r>
              <a:rPr dirty="0" err="1">
                <a:latin typeface="Helvetica" pitchFamily="2" charset="0"/>
              </a:rPr>
              <a:t>interesa</a:t>
            </a:r>
            <a:r>
              <a:rPr dirty="0">
                <a:latin typeface="Helvetica" pitchFamily="2" charset="0"/>
              </a:rPr>
              <a:t>? ¿</a:t>
            </a:r>
            <a:r>
              <a:rPr dirty="0" err="1">
                <a:latin typeface="Helvetica" pitchFamily="2" charset="0"/>
              </a:rPr>
              <a:t>Cómo</a:t>
            </a:r>
            <a:r>
              <a:rPr dirty="0">
                <a:latin typeface="Helvetica" pitchFamily="2" charset="0"/>
              </a:rPr>
              <a:t> </a:t>
            </a:r>
            <a:r>
              <a:rPr dirty="0" err="1">
                <a:latin typeface="Helvetica" pitchFamily="2" charset="0"/>
              </a:rPr>
              <a:t>llamo</a:t>
            </a:r>
            <a:r>
              <a:rPr dirty="0">
                <a:latin typeface="Helvetica" pitchFamily="2" charset="0"/>
              </a:rPr>
              <a:t> </a:t>
            </a:r>
            <a:r>
              <a:rPr dirty="0" err="1">
                <a:latin typeface="Helvetica" pitchFamily="2" charset="0"/>
              </a:rPr>
              <a:t>su</a:t>
            </a:r>
            <a:r>
              <a:rPr dirty="0">
                <a:latin typeface="Helvetica" pitchFamily="2" charset="0"/>
              </a:rPr>
              <a:t> </a:t>
            </a:r>
            <a:r>
              <a:rPr dirty="0" err="1">
                <a:latin typeface="Helvetica" pitchFamily="2" charset="0"/>
              </a:rPr>
              <a:t>atención</a:t>
            </a:r>
            <a:r>
              <a:rPr dirty="0">
                <a:latin typeface="Helvetica" pitchFamily="2" charset="0"/>
              </a:rPr>
              <a:t>?</a:t>
            </a: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Rectángulo 1"/>
          <p:cNvSpPr txBox="1"/>
          <p:nvPr/>
        </p:nvSpPr>
        <p:spPr>
          <a:xfrm>
            <a:off x="931855" y="665479"/>
            <a:ext cx="7585090" cy="13542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4100" b="1">
                <a:solidFill>
                  <a:srgbClr val="929292"/>
                </a:solidFill>
                <a:latin typeface="Baron Neue"/>
                <a:ea typeface="Baron Neue"/>
                <a:cs typeface="Baron Neue"/>
                <a:sym typeface="Baron Neue"/>
              </a:defRPr>
            </a:lvl1pPr>
          </a:lstStyle>
          <a:p>
            <a:r>
              <a:rPr dirty="0">
                <a:latin typeface="Helvetica" pitchFamily="2" charset="0"/>
              </a:rPr>
              <a:t>¿</a:t>
            </a:r>
            <a:r>
              <a:rPr dirty="0" err="1">
                <a:latin typeface="Helvetica" pitchFamily="2" charset="0"/>
              </a:rPr>
              <a:t>Qué</a:t>
            </a:r>
            <a:r>
              <a:rPr dirty="0">
                <a:latin typeface="Helvetica" pitchFamily="2" charset="0"/>
              </a:rPr>
              <a:t> les </a:t>
            </a:r>
            <a:r>
              <a:rPr dirty="0" err="1">
                <a:latin typeface="Helvetica" pitchFamily="2" charset="0"/>
              </a:rPr>
              <a:t>interesa</a:t>
            </a:r>
            <a:r>
              <a:rPr dirty="0">
                <a:latin typeface="Helvetica" pitchFamily="2" charset="0"/>
              </a:rPr>
              <a:t>? ¿</a:t>
            </a:r>
            <a:r>
              <a:rPr dirty="0" err="1">
                <a:latin typeface="Helvetica" pitchFamily="2" charset="0"/>
              </a:rPr>
              <a:t>Cómo</a:t>
            </a:r>
            <a:r>
              <a:rPr dirty="0">
                <a:latin typeface="Helvetica" pitchFamily="2" charset="0"/>
              </a:rPr>
              <a:t> </a:t>
            </a:r>
            <a:r>
              <a:rPr dirty="0" err="1">
                <a:latin typeface="Helvetica" pitchFamily="2" charset="0"/>
              </a:rPr>
              <a:t>llamo</a:t>
            </a:r>
            <a:r>
              <a:rPr dirty="0">
                <a:latin typeface="Helvetica" pitchFamily="2" charset="0"/>
              </a:rPr>
              <a:t> </a:t>
            </a:r>
            <a:r>
              <a:rPr dirty="0" err="1">
                <a:latin typeface="Helvetica" pitchFamily="2" charset="0"/>
              </a:rPr>
              <a:t>su</a:t>
            </a:r>
            <a:r>
              <a:rPr dirty="0">
                <a:latin typeface="Helvetica" pitchFamily="2" charset="0"/>
              </a:rPr>
              <a:t> </a:t>
            </a:r>
            <a:r>
              <a:rPr dirty="0" err="1">
                <a:latin typeface="Helvetica" pitchFamily="2" charset="0"/>
              </a:rPr>
              <a:t>atención</a:t>
            </a:r>
            <a:r>
              <a:rPr dirty="0">
                <a:latin typeface="Helvetica" pitchFamily="2" charset="0"/>
              </a:rPr>
              <a:t>?</a:t>
            </a:r>
          </a:p>
        </p:txBody>
      </p:sp>
      <p:sp>
        <p:nvSpPr>
          <p:cNvPr id="357" name="Ganar más…"/>
          <p:cNvSpPr txBox="1"/>
          <p:nvPr/>
        </p:nvSpPr>
        <p:spPr>
          <a:xfrm>
            <a:off x="1960563" y="3465656"/>
            <a:ext cx="2760723" cy="2885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Ganar más </a:t>
            </a:r>
          </a:p>
          <a:p>
            <a:r>
              <a:t>Ahorrar dinero </a:t>
            </a:r>
          </a:p>
          <a:p>
            <a:r>
              <a:t>Hacer más en menos tiempo</a:t>
            </a:r>
          </a:p>
          <a:p>
            <a:r>
              <a:t>Sorprender a otros </a:t>
            </a:r>
          </a:p>
          <a:p>
            <a:r>
              <a:t>Optimizar recursos </a:t>
            </a:r>
          </a:p>
          <a:p>
            <a:r>
              <a:t>Asegurar un resultado</a:t>
            </a:r>
          </a:p>
          <a:p>
            <a:r>
              <a:t>Alcanzar algo con menos </a:t>
            </a:r>
          </a:p>
          <a:p>
            <a:r>
              <a:t>Tener más </a:t>
            </a:r>
          </a:p>
          <a:p>
            <a:r>
              <a:t>Cumplir lo que prometiste</a:t>
            </a:r>
          </a:p>
        </p:txBody>
      </p:sp>
      <p:sp>
        <p:nvSpPr>
          <p:cNvPr id="358" name="Rectángulo 1"/>
          <p:cNvSpPr txBox="1"/>
          <p:nvPr/>
        </p:nvSpPr>
        <p:spPr>
          <a:xfrm>
            <a:off x="1935155" y="2354579"/>
            <a:ext cx="3112060"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3000" b="1">
                <a:latin typeface="Baron Neue"/>
                <a:ea typeface="Baron Neue"/>
                <a:cs typeface="Baron Neue"/>
                <a:sym typeface="Baron Neue"/>
              </a:defRPr>
            </a:pPr>
            <a:r>
              <a:rPr>
                <a:latin typeface="Helvetica" pitchFamily="2" charset="0"/>
              </a:rPr>
              <a:t>Detonantes </a:t>
            </a:r>
          </a:p>
          <a:p>
            <a:pPr>
              <a:defRPr sz="3000" b="1">
                <a:latin typeface="Baron Neue"/>
                <a:ea typeface="Baron Neue"/>
                <a:cs typeface="Baron Neue"/>
                <a:sym typeface="Baron Neue"/>
              </a:defRPr>
            </a:pPr>
            <a:r>
              <a:rPr>
                <a:latin typeface="Helvetica" pitchFamily="2" charset="0"/>
              </a:rPr>
              <a:t>mentales</a:t>
            </a:r>
            <a:endParaRPr>
              <a:latin typeface="Helvetica" pitchFamily="2" charset="0"/>
              <a:ea typeface="+mn-ea"/>
              <a:cs typeface="+mn-cs"/>
              <a:sym typeface="Helvetica"/>
            </a:endParaRPr>
          </a:p>
          <a:p>
            <a:pPr>
              <a:defRPr sz="2800">
                <a:solidFill>
                  <a:srgbClr val="DB0301"/>
                </a:solidFill>
                <a:latin typeface="+mn-lt"/>
                <a:ea typeface="+mn-ea"/>
                <a:cs typeface="+mn-cs"/>
                <a:sym typeface="Helvetica"/>
              </a:defRPr>
            </a:pPr>
            <a:endParaRPr>
              <a:latin typeface="Helvetica" pitchFamily="2" charset="0"/>
              <a:ea typeface="+mn-ea"/>
              <a:cs typeface="+mn-cs"/>
              <a:sym typeface="Helvetica"/>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Imagen" descr="Imagen"/>
          <p:cNvPicPr>
            <a:picLocks noChangeAspect="1"/>
          </p:cNvPicPr>
          <p:nvPr/>
        </p:nvPicPr>
        <p:blipFill>
          <a:blip r:embed="rId2"/>
          <a:stretch>
            <a:fillRect/>
          </a:stretch>
        </p:blipFill>
        <p:spPr>
          <a:xfrm>
            <a:off x="0" y="859499"/>
            <a:ext cx="9144000" cy="51390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Rectángulo 1"/>
          <p:cNvSpPr txBox="1"/>
          <p:nvPr/>
        </p:nvSpPr>
        <p:spPr>
          <a:xfrm>
            <a:off x="931855" y="665479"/>
            <a:ext cx="7585090" cy="13542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4100" b="1">
                <a:solidFill>
                  <a:srgbClr val="929292"/>
                </a:solidFill>
                <a:latin typeface="Baron Neue"/>
                <a:ea typeface="Baron Neue"/>
                <a:cs typeface="Baron Neue"/>
                <a:sym typeface="Baron Neue"/>
              </a:defRPr>
            </a:lvl1pPr>
          </a:lstStyle>
          <a:p>
            <a:r>
              <a:rPr dirty="0">
                <a:latin typeface="Helvetica" pitchFamily="2" charset="0"/>
              </a:rPr>
              <a:t>¿</a:t>
            </a:r>
            <a:r>
              <a:rPr dirty="0" err="1">
                <a:latin typeface="Helvetica" pitchFamily="2" charset="0"/>
              </a:rPr>
              <a:t>Qué</a:t>
            </a:r>
            <a:r>
              <a:rPr dirty="0">
                <a:latin typeface="Helvetica" pitchFamily="2" charset="0"/>
              </a:rPr>
              <a:t> les </a:t>
            </a:r>
            <a:r>
              <a:rPr dirty="0" err="1">
                <a:latin typeface="Helvetica" pitchFamily="2" charset="0"/>
              </a:rPr>
              <a:t>interesa</a:t>
            </a:r>
            <a:r>
              <a:rPr dirty="0">
                <a:latin typeface="Helvetica" pitchFamily="2" charset="0"/>
              </a:rPr>
              <a:t>? ¿</a:t>
            </a:r>
            <a:r>
              <a:rPr dirty="0" err="1">
                <a:latin typeface="Helvetica" pitchFamily="2" charset="0"/>
              </a:rPr>
              <a:t>Cómo</a:t>
            </a:r>
            <a:r>
              <a:rPr dirty="0">
                <a:latin typeface="Helvetica" pitchFamily="2" charset="0"/>
              </a:rPr>
              <a:t> </a:t>
            </a:r>
            <a:r>
              <a:rPr dirty="0" err="1">
                <a:latin typeface="Helvetica" pitchFamily="2" charset="0"/>
              </a:rPr>
              <a:t>llamo</a:t>
            </a:r>
            <a:r>
              <a:rPr dirty="0">
                <a:latin typeface="Helvetica" pitchFamily="2" charset="0"/>
              </a:rPr>
              <a:t> </a:t>
            </a:r>
            <a:r>
              <a:rPr dirty="0" err="1">
                <a:latin typeface="Helvetica" pitchFamily="2" charset="0"/>
              </a:rPr>
              <a:t>su</a:t>
            </a:r>
            <a:r>
              <a:rPr dirty="0">
                <a:latin typeface="Helvetica" pitchFamily="2" charset="0"/>
              </a:rPr>
              <a:t> </a:t>
            </a:r>
            <a:r>
              <a:rPr dirty="0" err="1">
                <a:latin typeface="Helvetica" pitchFamily="2" charset="0"/>
              </a:rPr>
              <a:t>atención</a:t>
            </a:r>
            <a:r>
              <a:rPr dirty="0">
                <a:latin typeface="Helvetica" pitchFamily="2" charset="0"/>
              </a:rPr>
              <a:t>?</a:t>
            </a:r>
          </a:p>
        </p:txBody>
      </p:sp>
      <p:sp>
        <p:nvSpPr>
          <p:cNvPr id="361" name="Ganar más…"/>
          <p:cNvSpPr txBox="1"/>
          <p:nvPr/>
        </p:nvSpPr>
        <p:spPr>
          <a:xfrm>
            <a:off x="1960563" y="3465656"/>
            <a:ext cx="2760723" cy="2885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Ganar más </a:t>
            </a:r>
          </a:p>
          <a:p>
            <a:r>
              <a:t>Ahorrar dinero </a:t>
            </a:r>
          </a:p>
          <a:p>
            <a:r>
              <a:t>Hacer más en menos tiempo</a:t>
            </a:r>
          </a:p>
          <a:p>
            <a:r>
              <a:t>Sorprender a otros </a:t>
            </a:r>
          </a:p>
          <a:p>
            <a:r>
              <a:t>Optimizar recursos </a:t>
            </a:r>
          </a:p>
          <a:p>
            <a:r>
              <a:t>Asegurar un resultado</a:t>
            </a:r>
          </a:p>
          <a:p>
            <a:r>
              <a:t>Alcanzar algo con menos </a:t>
            </a:r>
          </a:p>
          <a:p>
            <a:r>
              <a:t>Tener más </a:t>
            </a:r>
          </a:p>
          <a:p>
            <a:r>
              <a:t>Cumplir lo que prometiste</a:t>
            </a:r>
          </a:p>
        </p:txBody>
      </p:sp>
      <p:sp>
        <p:nvSpPr>
          <p:cNvPr id="362" name="Duplicar,…"/>
          <p:cNvSpPr txBox="1"/>
          <p:nvPr/>
        </p:nvSpPr>
        <p:spPr>
          <a:xfrm>
            <a:off x="5807795" y="3491056"/>
            <a:ext cx="1069217" cy="2326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Duplicar, </a:t>
            </a:r>
          </a:p>
          <a:p>
            <a:r>
              <a:t>Maximizar</a:t>
            </a:r>
          </a:p>
          <a:p>
            <a:r>
              <a:t>Triunfar </a:t>
            </a:r>
          </a:p>
          <a:p>
            <a:r>
              <a:t>Lograr </a:t>
            </a:r>
          </a:p>
          <a:p>
            <a:r>
              <a:t>Ganar </a:t>
            </a:r>
          </a:p>
          <a:p>
            <a:r>
              <a:t>Cerrar </a:t>
            </a:r>
          </a:p>
          <a:p>
            <a:r>
              <a:t>Aperturar</a:t>
            </a:r>
          </a:p>
          <a:p>
            <a:r>
              <a:t>Tú</a:t>
            </a:r>
          </a:p>
        </p:txBody>
      </p:sp>
      <p:sp>
        <p:nvSpPr>
          <p:cNvPr id="363" name="Rectángulo 1"/>
          <p:cNvSpPr txBox="1"/>
          <p:nvPr/>
        </p:nvSpPr>
        <p:spPr>
          <a:xfrm>
            <a:off x="5719755" y="2354579"/>
            <a:ext cx="3112060"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3000" b="1">
                <a:latin typeface="Baron Neue"/>
                <a:ea typeface="Baron Neue"/>
                <a:cs typeface="Baron Neue"/>
                <a:sym typeface="Baron Neue"/>
              </a:defRPr>
            </a:pPr>
            <a:r>
              <a:rPr>
                <a:latin typeface="Helvetica" pitchFamily="2" charset="0"/>
              </a:rPr>
              <a:t>Verbos de acción</a:t>
            </a:r>
            <a:endParaRPr>
              <a:latin typeface="Helvetica" pitchFamily="2" charset="0"/>
              <a:ea typeface="+mn-ea"/>
              <a:cs typeface="+mn-cs"/>
              <a:sym typeface="Helvetica"/>
            </a:endParaRPr>
          </a:p>
          <a:p>
            <a:pPr>
              <a:defRPr sz="2800">
                <a:solidFill>
                  <a:srgbClr val="DB0301"/>
                </a:solidFill>
                <a:latin typeface="+mn-lt"/>
                <a:ea typeface="+mn-ea"/>
                <a:cs typeface="+mn-cs"/>
                <a:sym typeface="Helvetica"/>
              </a:defRPr>
            </a:pPr>
            <a:endParaRPr>
              <a:latin typeface="Helvetica" pitchFamily="2" charset="0"/>
              <a:ea typeface="+mn-ea"/>
              <a:cs typeface="+mn-cs"/>
              <a:sym typeface="Helvetica"/>
            </a:endParaRPr>
          </a:p>
        </p:txBody>
      </p:sp>
      <p:sp>
        <p:nvSpPr>
          <p:cNvPr id="364" name="Rectángulo 1"/>
          <p:cNvSpPr txBox="1"/>
          <p:nvPr/>
        </p:nvSpPr>
        <p:spPr>
          <a:xfrm>
            <a:off x="1935155" y="2354579"/>
            <a:ext cx="3112060"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3000" b="1">
                <a:latin typeface="Baron Neue"/>
                <a:ea typeface="Baron Neue"/>
                <a:cs typeface="Baron Neue"/>
                <a:sym typeface="Baron Neue"/>
              </a:defRPr>
            </a:pPr>
            <a:r>
              <a:rPr>
                <a:latin typeface="Helvetica" pitchFamily="2" charset="0"/>
              </a:rPr>
              <a:t>Detonantes </a:t>
            </a:r>
          </a:p>
          <a:p>
            <a:pPr>
              <a:defRPr sz="3000" b="1">
                <a:latin typeface="Baron Neue"/>
                <a:ea typeface="Baron Neue"/>
                <a:cs typeface="Baron Neue"/>
                <a:sym typeface="Baron Neue"/>
              </a:defRPr>
            </a:pPr>
            <a:r>
              <a:rPr>
                <a:latin typeface="Helvetica" pitchFamily="2" charset="0"/>
              </a:rPr>
              <a:t>mentales</a:t>
            </a:r>
            <a:endParaRPr>
              <a:latin typeface="Helvetica" pitchFamily="2" charset="0"/>
              <a:ea typeface="+mn-ea"/>
              <a:cs typeface="+mn-cs"/>
              <a:sym typeface="Helvetica"/>
            </a:endParaRPr>
          </a:p>
          <a:p>
            <a:pPr>
              <a:defRPr sz="2800">
                <a:solidFill>
                  <a:srgbClr val="DB0301"/>
                </a:solidFill>
                <a:latin typeface="+mn-lt"/>
                <a:ea typeface="+mn-ea"/>
                <a:cs typeface="+mn-cs"/>
                <a:sym typeface="Helvetica"/>
              </a:defRPr>
            </a:pPr>
            <a:endParaRPr>
              <a:latin typeface="Helvetica" pitchFamily="2" charset="0"/>
              <a:ea typeface="+mn-ea"/>
              <a:cs typeface="+mn-cs"/>
              <a:sym typeface="Helvetica"/>
            </a:endParaRPr>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Rectángulo 1"/>
          <p:cNvSpPr txBox="1"/>
          <p:nvPr/>
        </p:nvSpPr>
        <p:spPr>
          <a:xfrm>
            <a:off x="779455" y="1389108"/>
            <a:ext cx="7585090" cy="52937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600" b="1">
                <a:solidFill>
                  <a:srgbClr val="0433FF"/>
                </a:solidFill>
                <a:latin typeface="Baron Neue"/>
                <a:ea typeface="Baron Neue"/>
                <a:cs typeface="Baron Neue"/>
                <a:sym typeface="Baron Neue"/>
              </a:defRPr>
            </a:pPr>
            <a:r>
              <a:rPr dirty="0">
                <a:latin typeface="Helvetica" pitchFamily="2" charset="0"/>
              </a:rPr>
              <a:t>¿</a:t>
            </a:r>
            <a:r>
              <a:rPr dirty="0" err="1">
                <a:latin typeface="Helvetica" pitchFamily="2" charset="0"/>
              </a:rPr>
              <a:t>Tienes</a:t>
            </a:r>
            <a:r>
              <a:rPr dirty="0">
                <a:latin typeface="Helvetica" pitchFamily="2" charset="0"/>
              </a:rPr>
              <a:t> 5 </a:t>
            </a:r>
            <a:r>
              <a:rPr dirty="0" err="1">
                <a:latin typeface="Helvetica" pitchFamily="2" charset="0"/>
              </a:rPr>
              <a:t>minutos</a:t>
            </a:r>
            <a:r>
              <a:rPr dirty="0">
                <a:latin typeface="Helvetica" pitchFamily="2" charset="0"/>
              </a:rPr>
              <a:t> para </a:t>
            </a:r>
            <a:r>
              <a:rPr dirty="0" err="1">
                <a:latin typeface="Helvetica" pitchFamily="2" charset="0"/>
              </a:rPr>
              <a:t>analizar</a:t>
            </a:r>
            <a:r>
              <a:rPr dirty="0">
                <a:latin typeface="Helvetica" pitchFamily="2" charset="0"/>
              </a:rPr>
              <a:t> </a:t>
            </a:r>
            <a:r>
              <a:rPr dirty="0" err="1">
                <a:latin typeface="Helvetica" pitchFamily="2" charset="0"/>
              </a:rPr>
              <a:t>juntos</a:t>
            </a:r>
            <a:r>
              <a:rPr dirty="0">
                <a:latin typeface="Helvetica" pitchFamily="2" charset="0"/>
              </a:rPr>
              <a:t> </a:t>
            </a:r>
            <a:r>
              <a:rPr dirty="0" err="1">
                <a:latin typeface="Helvetica" pitchFamily="2" charset="0"/>
              </a:rPr>
              <a:t>cómo</a:t>
            </a:r>
            <a:r>
              <a:rPr dirty="0">
                <a:latin typeface="Helvetica" pitchFamily="2" charset="0"/>
              </a:rPr>
              <a:t> </a:t>
            </a:r>
            <a:r>
              <a:rPr dirty="0" err="1">
                <a:latin typeface="Helvetica" pitchFamily="2" charset="0"/>
              </a:rPr>
              <a:t>vamos</a:t>
            </a:r>
            <a:r>
              <a:rPr dirty="0">
                <a:latin typeface="Helvetica" pitchFamily="2" charset="0"/>
              </a:rPr>
              <a:t> a </a:t>
            </a:r>
            <a:r>
              <a:rPr dirty="0" err="1">
                <a:latin typeface="Helvetica" pitchFamily="2" charset="0"/>
              </a:rPr>
              <a:t>ganar</a:t>
            </a:r>
            <a:r>
              <a:rPr dirty="0">
                <a:latin typeface="Helvetica" pitchFamily="2" charset="0"/>
              </a:rPr>
              <a:t> 33% </a:t>
            </a:r>
            <a:r>
              <a:rPr dirty="0" err="1">
                <a:latin typeface="Helvetica" pitchFamily="2" charset="0"/>
              </a:rPr>
              <a:t>más</a:t>
            </a:r>
            <a:r>
              <a:rPr dirty="0">
                <a:latin typeface="Helvetica" pitchFamily="2" charset="0"/>
              </a:rPr>
              <a:t> </a:t>
            </a:r>
            <a:r>
              <a:rPr dirty="0" err="1">
                <a:latin typeface="Helvetica" pitchFamily="2" charset="0"/>
              </a:rPr>
              <a:t>en</a:t>
            </a:r>
            <a:r>
              <a:rPr dirty="0">
                <a:latin typeface="Helvetica" pitchFamily="2" charset="0"/>
              </a:rPr>
              <a:t> los </a:t>
            </a:r>
            <a:r>
              <a:rPr dirty="0" err="1">
                <a:latin typeface="Helvetica" pitchFamily="2" charset="0"/>
              </a:rPr>
              <a:t>próximos</a:t>
            </a:r>
            <a:r>
              <a:rPr dirty="0">
                <a:latin typeface="Helvetica" pitchFamily="2" charset="0"/>
              </a:rPr>
              <a:t> 6 </a:t>
            </a:r>
            <a:r>
              <a:rPr dirty="0" err="1">
                <a:latin typeface="Helvetica" pitchFamily="2" charset="0"/>
              </a:rPr>
              <a:t>meses</a:t>
            </a:r>
            <a:r>
              <a:rPr dirty="0">
                <a:latin typeface="Helvetica" pitchFamily="2" charset="0"/>
              </a:rPr>
              <a:t>?</a:t>
            </a:r>
          </a:p>
          <a:p>
            <a:pPr algn="ctr">
              <a:defRPr sz="2600" b="1">
                <a:latin typeface="Baron Neue"/>
                <a:ea typeface="Baron Neue"/>
                <a:cs typeface="Baron Neue"/>
                <a:sym typeface="Baron Neue"/>
              </a:defRPr>
            </a:pPr>
            <a:endParaRPr dirty="0">
              <a:latin typeface="Helvetica" pitchFamily="2" charset="0"/>
            </a:endParaRPr>
          </a:p>
          <a:p>
            <a:pPr algn="ctr">
              <a:defRPr sz="2600" b="1">
                <a:latin typeface="Baron Neue"/>
                <a:ea typeface="Baron Neue"/>
                <a:cs typeface="Baron Neue"/>
                <a:sym typeface="Baron Neue"/>
              </a:defRPr>
            </a:pPr>
            <a:endParaRPr dirty="0">
              <a:latin typeface="Helvetica" pitchFamily="2" charset="0"/>
            </a:endParaRPr>
          </a:p>
          <a:p>
            <a:pPr algn="ctr">
              <a:defRPr sz="2600">
                <a:latin typeface="Baron Neue"/>
                <a:ea typeface="Baron Neue"/>
                <a:cs typeface="Baron Neue"/>
                <a:sym typeface="Baron Neue"/>
              </a:defRPr>
            </a:pPr>
            <a:r>
              <a:rPr dirty="0" err="1">
                <a:latin typeface="Helvetica" pitchFamily="2" charset="0"/>
              </a:rPr>
              <a:t>Explicación</a:t>
            </a:r>
            <a:r>
              <a:rPr dirty="0">
                <a:latin typeface="Helvetica" pitchFamily="2" charset="0"/>
              </a:rPr>
              <a:t> de lo que </a:t>
            </a:r>
            <a:r>
              <a:rPr dirty="0" err="1">
                <a:latin typeface="Helvetica" pitchFamily="2" charset="0"/>
              </a:rPr>
              <a:t>él</a:t>
            </a:r>
            <a:r>
              <a:rPr dirty="0">
                <a:latin typeface="Helvetica" pitchFamily="2" charset="0"/>
              </a:rPr>
              <a:t> receptor </a:t>
            </a:r>
            <a:r>
              <a:rPr dirty="0" err="1">
                <a:latin typeface="Helvetica" pitchFamily="2" charset="0"/>
              </a:rPr>
              <a:t>quiere</a:t>
            </a:r>
            <a:r>
              <a:rPr dirty="0">
                <a:latin typeface="Helvetica" pitchFamily="2" charset="0"/>
              </a:rPr>
              <a:t> </a:t>
            </a:r>
            <a:r>
              <a:rPr dirty="0" err="1">
                <a:latin typeface="Helvetica" pitchFamily="2" charset="0"/>
              </a:rPr>
              <a:t>oír</a:t>
            </a:r>
            <a:r>
              <a:rPr dirty="0">
                <a:latin typeface="Helvetica" pitchFamily="2" charset="0"/>
              </a:rPr>
              <a:t>. </a:t>
            </a:r>
          </a:p>
          <a:p>
            <a:pPr algn="ctr">
              <a:defRPr sz="2600">
                <a:latin typeface="Baron Neue"/>
                <a:ea typeface="Baron Neue"/>
                <a:cs typeface="Baron Neue"/>
                <a:sym typeface="Baron Neue"/>
              </a:defRPr>
            </a:pPr>
            <a:endParaRPr dirty="0">
              <a:latin typeface="Helvetica" pitchFamily="2" charset="0"/>
            </a:endParaRPr>
          </a:p>
          <a:p>
            <a:pPr algn="ctr">
              <a:defRPr sz="2600">
                <a:latin typeface="Baron Neue"/>
                <a:ea typeface="Baron Neue"/>
                <a:cs typeface="Baron Neue"/>
                <a:sym typeface="Baron Neue"/>
              </a:defRPr>
            </a:pPr>
            <a:endParaRPr dirty="0">
              <a:latin typeface="Helvetica" pitchFamily="2" charset="0"/>
            </a:endParaRPr>
          </a:p>
          <a:p>
            <a:pPr algn="ctr">
              <a:defRPr sz="2600">
                <a:latin typeface="Baron Neue"/>
                <a:ea typeface="Baron Neue"/>
                <a:cs typeface="Baron Neue"/>
                <a:sym typeface="Baron Neue"/>
              </a:defRPr>
            </a:pPr>
            <a:endParaRPr dirty="0">
              <a:latin typeface="Helvetica" pitchFamily="2" charset="0"/>
            </a:endParaRPr>
          </a:p>
          <a:p>
            <a:pPr algn="ctr">
              <a:defRPr sz="2600">
                <a:latin typeface="Baron Neue"/>
                <a:ea typeface="Baron Neue"/>
                <a:cs typeface="Baron Neue"/>
                <a:sym typeface="Baron Neue"/>
              </a:defRPr>
            </a:pPr>
            <a:r>
              <a:rPr dirty="0" err="1">
                <a:latin typeface="Helvetica" pitchFamily="2" charset="0"/>
              </a:rPr>
              <a:t>Explicación</a:t>
            </a:r>
            <a:r>
              <a:rPr dirty="0">
                <a:latin typeface="Helvetica" pitchFamily="2" charset="0"/>
              </a:rPr>
              <a:t> de </a:t>
            </a:r>
            <a:r>
              <a:rPr dirty="0" err="1">
                <a:latin typeface="Helvetica" pitchFamily="2" charset="0"/>
              </a:rPr>
              <a:t>cómo</a:t>
            </a:r>
            <a:r>
              <a:rPr dirty="0">
                <a:latin typeface="Helvetica" pitchFamily="2" charset="0"/>
              </a:rPr>
              <a:t> </a:t>
            </a:r>
            <a:r>
              <a:rPr dirty="0" err="1">
                <a:latin typeface="Helvetica" pitchFamily="2" charset="0"/>
              </a:rPr>
              <a:t>llegaste</a:t>
            </a:r>
            <a:r>
              <a:rPr dirty="0">
                <a:latin typeface="Helvetica" pitchFamily="2" charset="0"/>
              </a:rPr>
              <a:t> a </a:t>
            </a:r>
            <a:r>
              <a:rPr dirty="0" err="1">
                <a:latin typeface="Helvetica" pitchFamily="2" charset="0"/>
              </a:rPr>
              <a:t>eso</a:t>
            </a:r>
            <a:r>
              <a:rPr dirty="0">
                <a:latin typeface="Helvetica" pitchFamily="2" charset="0"/>
              </a:rPr>
              <a:t>.</a:t>
            </a:r>
          </a:p>
          <a:p>
            <a:pPr algn="ctr">
              <a:defRPr sz="2600" b="1">
                <a:latin typeface="Baron Neue"/>
                <a:ea typeface="Baron Neue"/>
                <a:cs typeface="Baron Neue"/>
                <a:sym typeface="Baron Neue"/>
              </a:defRPr>
            </a:pPr>
            <a:endParaRPr dirty="0">
              <a:latin typeface="Helvetica" pitchFamily="2" charset="0"/>
            </a:endParaRPr>
          </a:p>
          <a:p>
            <a:pPr algn="ctr">
              <a:defRPr sz="2600" b="1">
                <a:latin typeface="Baron Neue"/>
                <a:ea typeface="Baron Neue"/>
                <a:cs typeface="Baron Neue"/>
                <a:sym typeface="Baron Neue"/>
              </a:defRPr>
            </a:pPr>
            <a:endParaRPr dirty="0">
              <a:latin typeface="Helvetica" pitchFamily="2" charset="0"/>
              <a:ea typeface="+mn-ea"/>
              <a:cs typeface="+mn-cs"/>
              <a:sym typeface="Helvetica"/>
            </a:endParaRPr>
          </a:p>
          <a:p>
            <a:pPr algn="ctr">
              <a:defRPr sz="2600">
                <a:latin typeface="+mn-lt"/>
                <a:ea typeface="+mn-ea"/>
                <a:cs typeface="+mn-cs"/>
                <a:sym typeface="Helvetica"/>
              </a:defRPr>
            </a:pPr>
            <a:endParaRPr dirty="0">
              <a:latin typeface="Helvetica" pitchFamily="2" charset="0"/>
              <a:ea typeface="+mn-ea"/>
              <a:cs typeface="+mn-cs"/>
              <a:sym typeface="Helvetica"/>
            </a:endParaRPr>
          </a:p>
        </p:txBody>
      </p:sp>
      <p:sp>
        <p:nvSpPr>
          <p:cNvPr id="381" name="Flecha"/>
          <p:cNvSpPr/>
          <p:nvPr/>
        </p:nvSpPr>
        <p:spPr>
          <a:xfrm rot="5415760">
            <a:off x="4316394" y="2807589"/>
            <a:ext cx="510984" cy="510984"/>
          </a:xfrm>
          <a:prstGeom prst="rightArrow">
            <a:avLst>
              <a:gd name="adj1" fmla="val 27694"/>
              <a:gd name="adj2" fmla="val 54859"/>
            </a:avLst>
          </a:prstGeom>
          <a:solidFill>
            <a:srgbClr val="00FFCE"/>
          </a:solidFill>
          <a:ln w="12700">
            <a:miter lim="400000"/>
          </a:ln>
          <a:effectLst>
            <a:outerShdw blurRad="38100" dist="23000" dir="5400000" rotWithShape="0">
              <a:srgbClr val="000000">
                <a:alpha val="35000"/>
              </a:srgbClr>
            </a:outerShdw>
          </a:effectLst>
        </p:spPr>
        <p:txBody>
          <a:bodyPr lIns="45719" rIns="45719" anchor="ctr"/>
          <a:lstStyle/>
          <a:p>
            <a:endParaRPr/>
          </a:p>
        </p:txBody>
      </p:sp>
      <p:sp>
        <p:nvSpPr>
          <p:cNvPr id="382" name="&quot;Esto es lo que hice para llegar a esta conclusión”"/>
          <p:cNvSpPr txBox="1"/>
          <p:nvPr/>
        </p:nvSpPr>
        <p:spPr>
          <a:xfrm>
            <a:off x="2237557" y="5452934"/>
            <a:ext cx="4668886"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0433FF"/>
                </a:solidFill>
              </a:defRPr>
            </a:lvl1pPr>
          </a:lstStyle>
          <a:p>
            <a:r>
              <a:t>"Esto es lo que hice para llegar a esta conclusión”</a:t>
            </a:r>
          </a:p>
        </p:txBody>
      </p:sp>
      <p:sp>
        <p:nvSpPr>
          <p:cNvPr id="383" name="&quot;Según los datos, esto es lo mejor que podemos hacer…”"/>
          <p:cNvSpPr txBox="1"/>
          <p:nvPr/>
        </p:nvSpPr>
        <p:spPr>
          <a:xfrm>
            <a:off x="1884053" y="3840034"/>
            <a:ext cx="5375894"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0433FF"/>
                </a:solidFill>
              </a:defRPr>
            </a:lvl1pPr>
          </a:lstStyle>
          <a:p>
            <a:r>
              <a:t>"Según los datos, esto es lo mejor que podemos hacer…”</a:t>
            </a:r>
          </a:p>
        </p:txBody>
      </p:sp>
      <p:sp>
        <p:nvSpPr>
          <p:cNvPr id="384" name="Flecha"/>
          <p:cNvSpPr/>
          <p:nvPr/>
        </p:nvSpPr>
        <p:spPr>
          <a:xfrm rot="5415760">
            <a:off x="4316394" y="4395089"/>
            <a:ext cx="510984" cy="510984"/>
          </a:xfrm>
          <a:prstGeom prst="rightArrow">
            <a:avLst>
              <a:gd name="adj1" fmla="val 27694"/>
              <a:gd name="adj2" fmla="val 54859"/>
            </a:avLst>
          </a:prstGeom>
          <a:solidFill>
            <a:srgbClr val="00FFCE"/>
          </a:solidFill>
          <a:ln w="12700">
            <a:miter lim="400000"/>
          </a:ln>
          <a:effectLst>
            <a:outerShdw blurRad="38100" dist="23000" dir="5400000" rotWithShape="0">
              <a:srgbClr val="000000">
                <a:alpha val="35000"/>
              </a:srgbClr>
            </a:outerShdw>
          </a:effectLst>
        </p:spPr>
        <p:txBody>
          <a:bodyPr lIns="45719" rIns="45719" anchor="ctr"/>
          <a:lstStyle/>
          <a:p>
            <a:endParaRPr/>
          </a:p>
        </p:txBody>
      </p:sp>
      <p:sp>
        <p:nvSpPr>
          <p:cNvPr id="7" name="Rectángulo">
            <a:extLst>
              <a:ext uri="{FF2B5EF4-FFF2-40B4-BE49-F238E27FC236}">
                <a16:creationId xmlns:a16="http://schemas.microsoft.com/office/drawing/2014/main" xmlns="" id="{86546704-BB65-7A43-B41E-DC89485FF774}"/>
              </a:ext>
            </a:extLst>
          </p:cNvPr>
          <p:cNvSpPr/>
          <p:nvPr/>
        </p:nvSpPr>
        <p:spPr>
          <a:xfrm>
            <a:off x="779456" y="2806420"/>
            <a:ext cx="7530314" cy="3242501"/>
          </a:xfrm>
          <a:prstGeom prst="rect">
            <a:avLst/>
          </a:prstGeom>
          <a:solidFill>
            <a:srgbClr val="FFFFFF"/>
          </a:solidFill>
          <a:ln w="12700">
            <a:miter lim="400000"/>
          </a:ln>
        </p:spPr>
        <p:txBody>
          <a:bodyPr lIns="45719" rIns="45719" anchor="ctr"/>
          <a:lstStyle/>
          <a:p>
            <a:endParaRPr/>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Rectángulo 1"/>
          <p:cNvSpPr txBox="1"/>
          <p:nvPr/>
        </p:nvSpPr>
        <p:spPr>
          <a:xfrm>
            <a:off x="779455" y="1389108"/>
            <a:ext cx="7585090" cy="52937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600" b="1">
                <a:solidFill>
                  <a:srgbClr val="0433FF"/>
                </a:solidFill>
                <a:latin typeface="Baron Neue"/>
                <a:ea typeface="Baron Neue"/>
                <a:cs typeface="Baron Neue"/>
                <a:sym typeface="Baron Neue"/>
              </a:defRPr>
            </a:pPr>
            <a:r>
              <a:rPr dirty="0">
                <a:latin typeface="Helvetica" pitchFamily="2" charset="0"/>
              </a:rPr>
              <a:t>¿</a:t>
            </a:r>
            <a:r>
              <a:rPr dirty="0" err="1">
                <a:latin typeface="Helvetica" pitchFamily="2" charset="0"/>
              </a:rPr>
              <a:t>Tienes</a:t>
            </a:r>
            <a:r>
              <a:rPr dirty="0">
                <a:latin typeface="Helvetica" pitchFamily="2" charset="0"/>
              </a:rPr>
              <a:t> 5 </a:t>
            </a:r>
            <a:r>
              <a:rPr dirty="0" err="1">
                <a:latin typeface="Helvetica" pitchFamily="2" charset="0"/>
              </a:rPr>
              <a:t>minutos</a:t>
            </a:r>
            <a:r>
              <a:rPr dirty="0">
                <a:latin typeface="Helvetica" pitchFamily="2" charset="0"/>
              </a:rPr>
              <a:t> para </a:t>
            </a:r>
            <a:r>
              <a:rPr dirty="0" err="1">
                <a:latin typeface="Helvetica" pitchFamily="2" charset="0"/>
              </a:rPr>
              <a:t>analizar</a:t>
            </a:r>
            <a:r>
              <a:rPr dirty="0">
                <a:latin typeface="Helvetica" pitchFamily="2" charset="0"/>
              </a:rPr>
              <a:t> </a:t>
            </a:r>
            <a:r>
              <a:rPr dirty="0" err="1">
                <a:latin typeface="Helvetica" pitchFamily="2" charset="0"/>
              </a:rPr>
              <a:t>juntos</a:t>
            </a:r>
            <a:r>
              <a:rPr dirty="0">
                <a:latin typeface="Helvetica" pitchFamily="2" charset="0"/>
              </a:rPr>
              <a:t> </a:t>
            </a:r>
            <a:r>
              <a:rPr dirty="0" err="1">
                <a:latin typeface="Helvetica" pitchFamily="2" charset="0"/>
              </a:rPr>
              <a:t>cómo</a:t>
            </a:r>
            <a:r>
              <a:rPr dirty="0">
                <a:latin typeface="Helvetica" pitchFamily="2" charset="0"/>
              </a:rPr>
              <a:t> </a:t>
            </a:r>
            <a:r>
              <a:rPr dirty="0" err="1">
                <a:latin typeface="Helvetica" pitchFamily="2" charset="0"/>
              </a:rPr>
              <a:t>vamos</a:t>
            </a:r>
            <a:r>
              <a:rPr dirty="0">
                <a:latin typeface="Helvetica" pitchFamily="2" charset="0"/>
              </a:rPr>
              <a:t> a </a:t>
            </a:r>
            <a:r>
              <a:rPr dirty="0" err="1">
                <a:latin typeface="Helvetica" pitchFamily="2" charset="0"/>
              </a:rPr>
              <a:t>ganar</a:t>
            </a:r>
            <a:r>
              <a:rPr dirty="0">
                <a:latin typeface="Helvetica" pitchFamily="2" charset="0"/>
              </a:rPr>
              <a:t> 33% </a:t>
            </a:r>
            <a:r>
              <a:rPr dirty="0" err="1">
                <a:latin typeface="Helvetica" pitchFamily="2" charset="0"/>
              </a:rPr>
              <a:t>más</a:t>
            </a:r>
            <a:r>
              <a:rPr dirty="0">
                <a:latin typeface="Helvetica" pitchFamily="2" charset="0"/>
              </a:rPr>
              <a:t> </a:t>
            </a:r>
            <a:r>
              <a:rPr dirty="0" err="1">
                <a:latin typeface="Helvetica" pitchFamily="2" charset="0"/>
              </a:rPr>
              <a:t>en</a:t>
            </a:r>
            <a:r>
              <a:rPr dirty="0">
                <a:latin typeface="Helvetica" pitchFamily="2" charset="0"/>
              </a:rPr>
              <a:t> los </a:t>
            </a:r>
            <a:r>
              <a:rPr dirty="0" err="1">
                <a:latin typeface="Helvetica" pitchFamily="2" charset="0"/>
              </a:rPr>
              <a:t>próximos</a:t>
            </a:r>
            <a:r>
              <a:rPr dirty="0">
                <a:latin typeface="Helvetica" pitchFamily="2" charset="0"/>
              </a:rPr>
              <a:t> 6 </a:t>
            </a:r>
            <a:r>
              <a:rPr dirty="0" err="1">
                <a:latin typeface="Helvetica" pitchFamily="2" charset="0"/>
              </a:rPr>
              <a:t>meses</a:t>
            </a:r>
            <a:r>
              <a:rPr dirty="0">
                <a:latin typeface="Helvetica" pitchFamily="2" charset="0"/>
              </a:rPr>
              <a:t>?</a:t>
            </a:r>
          </a:p>
          <a:p>
            <a:pPr algn="ctr">
              <a:defRPr sz="2600" b="1">
                <a:latin typeface="Baron Neue"/>
                <a:ea typeface="Baron Neue"/>
                <a:cs typeface="Baron Neue"/>
                <a:sym typeface="Baron Neue"/>
              </a:defRPr>
            </a:pPr>
            <a:endParaRPr dirty="0">
              <a:latin typeface="Helvetica" pitchFamily="2" charset="0"/>
            </a:endParaRPr>
          </a:p>
          <a:p>
            <a:pPr algn="ctr">
              <a:defRPr sz="2600" b="1">
                <a:latin typeface="Baron Neue"/>
                <a:ea typeface="Baron Neue"/>
                <a:cs typeface="Baron Neue"/>
                <a:sym typeface="Baron Neue"/>
              </a:defRPr>
            </a:pPr>
            <a:endParaRPr dirty="0">
              <a:latin typeface="Helvetica" pitchFamily="2" charset="0"/>
            </a:endParaRPr>
          </a:p>
          <a:p>
            <a:pPr algn="ctr">
              <a:defRPr sz="2600">
                <a:latin typeface="Baron Neue"/>
                <a:ea typeface="Baron Neue"/>
                <a:cs typeface="Baron Neue"/>
                <a:sym typeface="Baron Neue"/>
              </a:defRPr>
            </a:pPr>
            <a:r>
              <a:rPr dirty="0" err="1">
                <a:latin typeface="Helvetica" pitchFamily="2" charset="0"/>
              </a:rPr>
              <a:t>Explicación</a:t>
            </a:r>
            <a:r>
              <a:rPr dirty="0">
                <a:latin typeface="Helvetica" pitchFamily="2" charset="0"/>
              </a:rPr>
              <a:t> de lo que </a:t>
            </a:r>
            <a:r>
              <a:rPr dirty="0" err="1">
                <a:latin typeface="Helvetica" pitchFamily="2" charset="0"/>
              </a:rPr>
              <a:t>él</a:t>
            </a:r>
            <a:r>
              <a:rPr dirty="0">
                <a:latin typeface="Helvetica" pitchFamily="2" charset="0"/>
              </a:rPr>
              <a:t> receptor </a:t>
            </a:r>
            <a:r>
              <a:rPr dirty="0" err="1">
                <a:latin typeface="Helvetica" pitchFamily="2" charset="0"/>
              </a:rPr>
              <a:t>quiere</a:t>
            </a:r>
            <a:r>
              <a:rPr dirty="0">
                <a:latin typeface="Helvetica" pitchFamily="2" charset="0"/>
              </a:rPr>
              <a:t> </a:t>
            </a:r>
            <a:r>
              <a:rPr dirty="0" err="1">
                <a:latin typeface="Helvetica" pitchFamily="2" charset="0"/>
              </a:rPr>
              <a:t>oír</a:t>
            </a:r>
            <a:r>
              <a:rPr dirty="0">
                <a:latin typeface="Helvetica" pitchFamily="2" charset="0"/>
              </a:rPr>
              <a:t>. </a:t>
            </a:r>
          </a:p>
          <a:p>
            <a:pPr algn="ctr">
              <a:defRPr sz="2600">
                <a:latin typeface="Baron Neue"/>
                <a:ea typeface="Baron Neue"/>
                <a:cs typeface="Baron Neue"/>
                <a:sym typeface="Baron Neue"/>
              </a:defRPr>
            </a:pPr>
            <a:endParaRPr dirty="0">
              <a:latin typeface="Helvetica" pitchFamily="2" charset="0"/>
            </a:endParaRPr>
          </a:p>
          <a:p>
            <a:pPr algn="ctr">
              <a:defRPr sz="2600">
                <a:latin typeface="Baron Neue"/>
                <a:ea typeface="Baron Neue"/>
                <a:cs typeface="Baron Neue"/>
                <a:sym typeface="Baron Neue"/>
              </a:defRPr>
            </a:pPr>
            <a:endParaRPr dirty="0">
              <a:latin typeface="Helvetica" pitchFamily="2" charset="0"/>
            </a:endParaRPr>
          </a:p>
          <a:p>
            <a:pPr algn="ctr">
              <a:defRPr sz="2600">
                <a:latin typeface="Baron Neue"/>
                <a:ea typeface="Baron Neue"/>
                <a:cs typeface="Baron Neue"/>
                <a:sym typeface="Baron Neue"/>
              </a:defRPr>
            </a:pPr>
            <a:endParaRPr dirty="0">
              <a:latin typeface="Helvetica" pitchFamily="2" charset="0"/>
            </a:endParaRPr>
          </a:p>
          <a:p>
            <a:pPr algn="ctr">
              <a:defRPr sz="2600">
                <a:latin typeface="Baron Neue"/>
                <a:ea typeface="Baron Neue"/>
                <a:cs typeface="Baron Neue"/>
                <a:sym typeface="Baron Neue"/>
              </a:defRPr>
            </a:pPr>
            <a:r>
              <a:rPr dirty="0" err="1">
                <a:latin typeface="Helvetica" pitchFamily="2" charset="0"/>
              </a:rPr>
              <a:t>Explicación</a:t>
            </a:r>
            <a:r>
              <a:rPr dirty="0">
                <a:latin typeface="Helvetica" pitchFamily="2" charset="0"/>
              </a:rPr>
              <a:t> de </a:t>
            </a:r>
            <a:r>
              <a:rPr dirty="0" err="1">
                <a:latin typeface="Helvetica" pitchFamily="2" charset="0"/>
              </a:rPr>
              <a:t>cómo</a:t>
            </a:r>
            <a:r>
              <a:rPr dirty="0">
                <a:latin typeface="Helvetica" pitchFamily="2" charset="0"/>
              </a:rPr>
              <a:t> </a:t>
            </a:r>
            <a:r>
              <a:rPr dirty="0" err="1">
                <a:latin typeface="Helvetica" pitchFamily="2" charset="0"/>
              </a:rPr>
              <a:t>llegaste</a:t>
            </a:r>
            <a:r>
              <a:rPr dirty="0">
                <a:latin typeface="Helvetica" pitchFamily="2" charset="0"/>
              </a:rPr>
              <a:t> a </a:t>
            </a:r>
            <a:r>
              <a:rPr dirty="0" err="1">
                <a:latin typeface="Helvetica" pitchFamily="2" charset="0"/>
              </a:rPr>
              <a:t>eso</a:t>
            </a:r>
            <a:r>
              <a:rPr dirty="0">
                <a:latin typeface="Helvetica" pitchFamily="2" charset="0"/>
              </a:rPr>
              <a:t>.</a:t>
            </a:r>
          </a:p>
          <a:p>
            <a:pPr algn="ctr">
              <a:defRPr sz="2600" b="1">
                <a:latin typeface="Baron Neue"/>
                <a:ea typeface="Baron Neue"/>
                <a:cs typeface="Baron Neue"/>
                <a:sym typeface="Baron Neue"/>
              </a:defRPr>
            </a:pPr>
            <a:endParaRPr dirty="0">
              <a:latin typeface="Helvetica" pitchFamily="2" charset="0"/>
            </a:endParaRPr>
          </a:p>
          <a:p>
            <a:pPr algn="ctr">
              <a:defRPr sz="2600" b="1">
                <a:latin typeface="Baron Neue"/>
                <a:ea typeface="Baron Neue"/>
                <a:cs typeface="Baron Neue"/>
                <a:sym typeface="Baron Neue"/>
              </a:defRPr>
            </a:pPr>
            <a:endParaRPr dirty="0">
              <a:latin typeface="Helvetica" pitchFamily="2" charset="0"/>
              <a:ea typeface="+mn-ea"/>
              <a:cs typeface="+mn-cs"/>
              <a:sym typeface="Helvetica"/>
            </a:endParaRPr>
          </a:p>
          <a:p>
            <a:pPr algn="ctr">
              <a:defRPr sz="2600">
                <a:latin typeface="+mn-lt"/>
                <a:ea typeface="+mn-ea"/>
                <a:cs typeface="+mn-cs"/>
                <a:sym typeface="Helvetica"/>
              </a:defRPr>
            </a:pPr>
            <a:endParaRPr dirty="0">
              <a:latin typeface="Helvetica" pitchFamily="2" charset="0"/>
              <a:ea typeface="+mn-ea"/>
              <a:cs typeface="+mn-cs"/>
              <a:sym typeface="Helvetica"/>
            </a:endParaRPr>
          </a:p>
        </p:txBody>
      </p:sp>
      <p:sp>
        <p:nvSpPr>
          <p:cNvPr id="381" name="Flecha"/>
          <p:cNvSpPr/>
          <p:nvPr/>
        </p:nvSpPr>
        <p:spPr>
          <a:xfrm rot="5415760">
            <a:off x="4316394" y="2807589"/>
            <a:ext cx="510984" cy="510984"/>
          </a:xfrm>
          <a:prstGeom prst="rightArrow">
            <a:avLst>
              <a:gd name="adj1" fmla="val 27694"/>
              <a:gd name="adj2" fmla="val 54859"/>
            </a:avLst>
          </a:prstGeom>
          <a:solidFill>
            <a:srgbClr val="00FFCE"/>
          </a:solidFill>
          <a:ln w="12700">
            <a:miter lim="400000"/>
          </a:ln>
          <a:effectLst>
            <a:outerShdw blurRad="38100" dist="23000" dir="5400000" rotWithShape="0">
              <a:srgbClr val="000000">
                <a:alpha val="35000"/>
              </a:srgbClr>
            </a:outerShdw>
          </a:effectLst>
        </p:spPr>
        <p:txBody>
          <a:bodyPr lIns="45719" rIns="45719" anchor="ctr"/>
          <a:lstStyle/>
          <a:p>
            <a:endParaRPr/>
          </a:p>
        </p:txBody>
      </p:sp>
      <p:sp>
        <p:nvSpPr>
          <p:cNvPr id="382" name="&quot;Esto es lo que hice para llegar a esta conclusión”"/>
          <p:cNvSpPr txBox="1"/>
          <p:nvPr/>
        </p:nvSpPr>
        <p:spPr>
          <a:xfrm>
            <a:off x="2237557" y="5452934"/>
            <a:ext cx="4668886"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0433FF"/>
                </a:solidFill>
              </a:defRPr>
            </a:lvl1pPr>
          </a:lstStyle>
          <a:p>
            <a:r>
              <a:t>"Esto es lo que hice para llegar a esta conclusión”</a:t>
            </a:r>
          </a:p>
        </p:txBody>
      </p:sp>
      <p:sp>
        <p:nvSpPr>
          <p:cNvPr id="383" name="&quot;Según los datos, esto es lo mejor que podemos hacer…”"/>
          <p:cNvSpPr txBox="1"/>
          <p:nvPr/>
        </p:nvSpPr>
        <p:spPr>
          <a:xfrm>
            <a:off x="1884053" y="3840034"/>
            <a:ext cx="5375894"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0433FF"/>
                </a:solidFill>
              </a:defRPr>
            </a:lvl1pPr>
          </a:lstStyle>
          <a:p>
            <a:r>
              <a:t>"Según los datos, esto es lo mejor que podemos hacer…”</a:t>
            </a:r>
          </a:p>
        </p:txBody>
      </p:sp>
      <p:sp>
        <p:nvSpPr>
          <p:cNvPr id="384" name="Flecha"/>
          <p:cNvSpPr/>
          <p:nvPr/>
        </p:nvSpPr>
        <p:spPr>
          <a:xfrm rot="5415760">
            <a:off x="4316394" y="4395089"/>
            <a:ext cx="510984" cy="510984"/>
          </a:xfrm>
          <a:prstGeom prst="rightArrow">
            <a:avLst>
              <a:gd name="adj1" fmla="val 27694"/>
              <a:gd name="adj2" fmla="val 54859"/>
            </a:avLst>
          </a:prstGeom>
          <a:solidFill>
            <a:srgbClr val="00FFCE"/>
          </a:solidFill>
          <a:ln w="12700">
            <a:miter lim="400000"/>
          </a:ln>
          <a:effectLst>
            <a:outerShdw blurRad="38100" dist="23000" dir="5400000" rotWithShape="0">
              <a:srgbClr val="000000">
                <a:alpha val="35000"/>
              </a:srgbClr>
            </a:outerShdw>
          </a:effectLst>
        </p:spPr>
        <p:txBody>
          <a:bodyPr lIns="45719" rIns="45719" anchor="ctr"/>
          <a:lstStyle/>
          <a:p>
            <a:endParaRPr/>
          </a:p>
        </p:txBody>
      </p:sp>
      <p:sp>
        <p:nvSpPr>
          <p:cNvPr id="7" name="Rectángulo">
            <a:extLst>
              <a:ext uri="{FF2B5EF4-FFF2-40B4-BE49-F238E27FC236}">
                <a16:creationId xmlns:a16="http://schemas.microsoft.com/office/drawing/2014/main" xmlns="" id="{86546704-BB65-7A43-B41E-DC89485FF774}"/>
              </a:ext>
            </a:extLst>
          </p:cNvPr>
          <p:cNvSpPr/>
          <p:nvPr/>
        </p:nvSpPr>
        <p:spPr>
          <a:xfrm>
            <a:off x="779456" y="4393920"/>
            <a:ext cx="7530314" cy="1655001"/>
          </a:xfrm>
          <a:prstGeom prst="rect">
            <a:avLst/>
          </a:prstGeom>
          <a:solidFill>
            <a:srgbClr val="FFFFFF"/>
          </a:solidFill>
          <a:ln w="12700">
            <a:miter lim="400000"/>
          </a:ln>
        </p:spPr>
        <p:txBody>
          <a:bodyPr lIns="45719" rIns="45719" anchor="ctr"/>
          <a:lstStyle/>
          <a:p>
            <a:endParaRPr/>
          </a:p>
        </p:txBody>
      </p:sp>
    </p:spTree>
    <p:extLst>
      <p:ext uri="{BB962C8B-B14F-4D97-AF65-F5344CB8AC3E}">
        <p14:creationId xmlns:p14="http://schemas.microsoft.com/office/powerpoint/2010/main" val="852003056"/>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Rectángulo 1"/>
          <p:cNvSpPr txBox="1"/>
          <p:nvPr/>
        </p:nvSpPr>
        <p:spPr>
          <a:xfrm>
            <a:off x="779455" y="1389108"/>
            <a:ext cx="7585090" cy="52937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600" b="1">
                <a:solidFill>
                  <a:srgbClr val="0433FF"/>
                </a:solidFill>
                <a:latin typeface="Baron Neue"/>
                <a:ea typeface="Baron Neue"/>
                <a:cs typeface="Baron Neue"/>
                <a:sym typeface="Baron Neue"/>
              </a:defRPr>
            </a:pPr>
            <a:r>
              <a:rPr dirty="0">
                <a:latin typeface="Helvetica" pitchFamily="2" charset="0"/>
              </a:rPr>
              <a:t>¿</a:t>
            </a:r>
            <a:r>
              <a:rPr dirty="0" err="1">
                <a:latin typeface="Helvetica" pitchFamily="2" charset="0"/>
              </a:rPr>
              <a:t>Tienes</a:t>
            </a:r>
            <a:r>
              <a:rPr dirty="0">
                <a:latin typeface="Helvetica" pitchFamily="2" charset="0"/>
              </a:rPr>
              <a:t> 5 </a:t>
            </a:r>
            <a:r>
              <a:rPr dirty="0" err="1">
                <a:latin typeface="Helvetica" pitchFamily="2" charset="0"/>
              </a:rPr>
              <a:t>minutos</a:t>
            </a:r>
            <a:r>
              <a:rPr dirty="0">
                <a:latin typeface="Helvetica" pitchFamily="2" charset="0"/>
              </a:rPr>
              <a:t> para </a:t>
            </a:r>
            <a:r>
              <a:rPr dirty="0" err="1">
                <a:latin typeface="Helvetica" pitchFamily="2" charset="0"/>
              </a:rPr>
              <a:t>analizar</a:t>
            </a:r>
            <a:r>
              <a:rPr dirty="0">
                <a:latin typeface="Helvetica" pitchFamily="2" charset="0"/>
              </a:rPr>
              <a:t> </a:t>
            </a:r>
            <a:r>
              <a:rPr dirty="0" err="1">
                <a:latin typeface="Helvetica" pitchFamily="2" charset="0"/>
              </a:rPr>
              <a:t>juntos</a:t>
            </a:r>
            <a:r>
              <a:rPr dirty="0">
                <a:latin typeface="Helvetica" pitchFamily="2" charset="0"/>
              </a:rPr>
              <a:t> </a:t>
            </a:r>
            <a:r>
              <a:rPr dirty="0" err="1">
                <a:latin typeface="Helvetica" pitchFamily="2" charset="0"/>
              </a:rPr>
              <a:t>cómo</a:t>
            </a:r>
            <a:r>
              <a:rPr dirty="0">
                <a:latin typeface="Helvetica" pitchFamily="2" charset="0"/>
              </a:rPr>
              <a:t> </a:t>
            </a:r>
            <a:r>
              <a:rPr dirty="0" err="1">
                <a:latin typeface="Helvetica" pitchFamily="2" charset="0"/>
              </a:rPr>
              <a:t>vamos</a:t>
            </a:r>
            <a:r>
              <a:rPr dirty="0">
                <a:latin typeface="Helvetica" pitchFamily="2" charset="0"/>
              </a:rPr>
              <a:t> a </a:t>
            </a:r>
            <a:r>
              <a:rPr dirty="0" err="1">
                <a:latin typeface="Helvetica" pitchFamily="2" charset="0"/>
              </a:rPr>
              <a:t>ganar</a:t>
            </a:r>
            <a:r>
              <a:rPr dirty="0">
                <a:latin typeface="Helvetica" pitchFamily="2" charset="0"/>
              </a:rPr>
              <a:t> 33% </a:t>
            </a:r>
            <a:r>
              <a:rPr dirty="0" err="1">
                <a:latin typeface="Helvetica" pitchFamily="2" charset="0"/>
              </a:rPr>
              <a:t>más</a:t>
            </a:r>
            <a:r>
              <a:rPr dirty="0">
                <a:latin typeface="Helvetica" pitchFamily="2" charset="0"/>
              </a:rPr>
              <a:t> </a:t>
            </a:r>
            <a:r>
              <a:rPr dirty="0" err="1">
                <a:latin typeface="Helvetica" pitchFamily="2" charset="0"/>
              </a:rPr>
              <a:t>en</a:t>
            </a:r>
            <a:r>
              <a:rPr dirty="0">
                <a:latin typeface="Helvetica" pitchFamily="2" charset="0"/>
              </a:rPr>
              <a:t> los </a:t>
            </a:r>
            <a:r>
              <a:rPr dirty="0" err="1">
                <a:latin typeface="Helvetica" pitchFamily="2" charset="0"/>
              </a:rPr>
              <a:t>próximos</a:t>
            </a:r>
            <a:r>
              <a:rPr dirty="0">
                <a:latin typeface="Helvetica" pitchFamily="2" charset="0"/>
              </a:rPr>
              <a:t> 6 </a:t>
            </a:r>
            <a:r>
              <a:rPr dirty="0" err="1">
                <a:latin typeface="Helvetica" pitchFamily="2" charset="0"/>
              </a:rPr>
              <a:t>meses</a:t>
            </a:r>
            <a:r>
              <a:rPr dirty="0">
                <a:latin typeface="Helvetica" pitchFamily="2" charset="0"/>
              </a:rPr>
              <a:t>?</a:t>
            </a:r>
          </a:p>
          <a:p>
            <a:pPr algn="ctr">
              <a:defRPr sz="2600" b="1">
                <a:latin typeface="Baron Neue"/>
                <a:ea typeface="Baron Neue"/>
                <a:cs typeface="Baron Neue"/>
                <a:sym typeface="Baron Neue"/>
              </a:defRPr>
            </a:pPr>
            <a:endParaRPr dirty="0">
              <a:latin typeface="Helvetica" pitchFamily="2" charset="0"/>
            </a:endParaRPr>
          </a:p>
          <a:p>
            <a:pPr algn="ctr">
              <a:defRPr sz="2600" b="1">
                <a:latin typeface="Baron Neue"/>
                <a:ea typeface="Baron Neue"/>
                <a:cs typeface="Baron Neue"/>
                <a:sym typeface="Baron Neue"/>
              </a:defRPr>
            </a:pPr>
            <a:endParaRPr dirty="0">
              <a:latin typeface="Helvetica" pitchFamily="2" charset="0"/>
            </a:endParaRPr>
          </a:p>
          <a:p>
            <a:pPr algn="ctr">
              <a:defRPr sz="2600">
                <a:latin typeface="Baron Neue"/>
                <a:ea typeface="Baron Neue"/>
                <a:cs typeface="Baron Neue"/>
                <a:sym typeface="Baron Neue"/>
              </a:defRPr>
            </a:pPr>
            <a:r>
              <a:rPr dirty="0" err="1">
                <a:latin typeface="Helvetica" pitchFamily="2" charset="0"/>
              </a:rPr>
              <a:t>Explicación</a:t>
            </a:r>
            <a:r>
              <a:rPr dirty="0">
                <a:latin typeface="Helvetica" pitchFamily="2" charset="0"/>
              </a:rPr>
              <a:t> de lo que </a:t>
            </a:r>
            <a:r>
              <a:rPr dirty="0" err="1">
                <a:latin typeface="Helvetica" pitchFamily="2" charset="0"/>
              </a:rPr>
              <a:t>él</a:t>
            </a:r>
            <a:r>
              <a:rPr dirty="0">
                <a:latin typeface="Helvetica" pitchFamily="2" charset="0"/>
              </a:rPr>
              <a:t> receptor </a:t>
            </a:r>
            <a:r>
              <a:rPr dirty="0" err="1">
                <a:latin typeface="Helvetica" pitchFamily="2" charset="0"/>
              </a:rPr>
              <a:t>quiere</a:t>
            </a:r>
            <a:r>
              <a:rPr dirty="0">
                <a:latin typeface="Helvetica" pitchFamily="2" charset="0"/>
              </a:rPr>
              <a:t> </a:t>
            </a:r>
            <a:r>
              <a:rPr dirty="0" err="1">
                <a:latin typeface="Helvetica" pitchFamily="2" charset="0"/>
              </a:rPr>
              <a:t>oír</a:t>
            </a:r>
            <a:r>
              <a:rPr dirty="0">
                <a:latin typeface="Helvetica" pitchFamily="2" charset="0"/>
              </a:rPr>
              <a:t>. </a:t>
            </a:r>
          </a:p>
          <a:p>
            <a:pPr algn="ctr">
              <a:defRPr sz="2600">
                <a:latin typeface="Baron Neue"/>
                <a:ea typeface="Baron Neue"/>
                <a:cs typeface="Baron Neue"/>
                <a:sym typeface="Baron Neue"/>
              </a:defRPr>
            </a:pPr>
            <a:endParaRPr dirty="0">
              <a:latin typeface="Helvetica" pitchFamily="2" charset="0"/>
            </a:endParaRPr>
          </a:p>
          <a:p>
            <a:pPr algn="ctr">
              <a:defRPr sz="2600">
                <a:latin typeface="Baron Neue"/>
                <a:ea typeface="Baron Neue"/>
                <a:cs typeface="Baron Neue"/>
                <a:sym typeface="Baron Neue"/>
              </a:defRPr>
            </a:pPr>
            <a:endParaRPr dirty="0">
              <a:latin typeface="Helvetica" pitchFamily="2" charset="0"/>
            </a:endParaRPr>
          </a:p>
          <a:p>
            <a:pPr algn="ctr">
              <a:defRPr sz="2600">
                <a:latin typeface="Baron Neue"/>
                <a:ea typeface="Baron Neue"/>
                <a:cs typeface="Baron Neue"/>
                <a:sym typeface="Baron Neue"/>
              </a:defRPr>
            </a:pPr>
            <a:endParaRPr dirty="0">
              <a:latin typeface="Helvetica" pitchFamily="2" charset="0"/>
            </a:endParaRPr>
          </a:p>
          <a:p>
            <a:pPr algn="ctr">
              <a:defRPr sz="2600">
                <a:latin typeface="Baron Neue"/>
                <a:ea typeface="Baron Neue"/>
                <a:cs typeface="Baron Neue"/>
                <a:sym typeface="Baron Neue"/>
              </a:defRPr>
            </a:pPr>
            <a:r>
              <a:rPr dirty="0" err="1">
                <a:latin typeface="Helvetica" pitchFamily="2" charset="0"/>
              </a:rPr>
              <a:t>Explicación</a:t>
            </a:r>
            <a:r>
              <a:rPr dirty="0">
                <a:latin typeface="Helvetica" pitchFamily="2" charset="0"/>
              </a:rPr>
              <a:t> de </a:t>
            </a:r>
            <a:r>
              <a:rPr dirty="0" err="1">
                <a:latin typeface="Helvetica" pitchFamily="2" charset="0"/>
              </a:rPr>
              <a:t>cómo</a:t>
            </a:r>
            <a:r>
              <a:rPr dirty="0">
                <a:latin typeface="Helvetica" pitchFamily="2" charset="0"/>
              </a:rPr>
              <a:t> </a:t>
            </a:r>
            <a:r>
              <a:rPr dirty="0" err="1">
                <a:latin typeface="Helvetica" pitchFamily="2" charset="0"/>
              </a:rPr>
              <a:t>llegaste</a:t>
            </a:r>
            <a:r>
              <a:rPr dirty="0">
                <a:latin typeface="Helvetica" pitchFamily="2" charset="0"/>
              </a:rPr>
              <a:t> a </a:t>
            </a:r>
            <a:r>
              <a:rPr dirty="0" err="1">
                <a:latin typeface="Helvetica" pitchFamily="2" charset="0"/>
              </a:rPr>
              <a:t>eso</a:t>
            </a:r>
            <a:r>
              <a:rPr dirty="0">
                <a:latin typeface="Helvetica" pitchFamily="2" charset="0"/>
              </a:rPr>
              <a:t>.</a:t>
            </a:r>
          </a:p>
          <a:p>
            <a:pPr algn="ctr">
              <a:defRPr sz="2600" b="1">
                <a:latin typeface="Baron Neue"/>
                <a:ea typeface="Baron Neue"/>
                <a:cs typeface="Baron Neue"/>
                <a:sym typeface="Baron Neue"/>
              </a:defRPr>
            </a:pPr>
            <a:endParaRPr dirty="0">
              <a:latin typeface="Helvetica" pitchFamily="2" charset="0"/>
            </a:endParaRPr>
          </a:p>
          <a:p>
            <a:pPr algn="ctr">
              <a:defRPr sz="2600" b="1">
                <a:latin typeface="Baron Neue"/>
                <a:ea typeface="Baron Neue"/>
                <a:cs typeface="Baron Neue"/>
                <a:sym typeface="Baron Neue"/>
              </a:defRPr>
            </a:pPr>
            <a:endParaRPr dirty="0">
              <a:latin typeface="Helvetica" pitchFamily="2" charset="0"/>
              <a:ea typeface="+mn-ea"/>
              <a:cs typeface="+mn-cs"/>
              <a:sym typeface="Helvetica"/>
            </a:endParaRPr>
          </a:p>
          <a:p>
            <a:pPr algn="ctr">
              <a:defRPr sz="2600">
                <a:latin typeface="+mn-lt"/>
                <a:ea typeface="+mn-ea"/>
                <a:cs typeface="+mn-cs"/>
                <a:sym typeface="Helvetica"/>
              </a:defRPr>
            </a:pPr>
            <a:endParaRPr dirty="0">
              <a:latin typeface="Helvetica" pitchFamily="2" charset="0"/>
              <a:ea typeface="+mn-ea"/>
              <a:cs typeface="+mn-cs"/>
              <a:sym typeface="Helvetica"/>
            </a:endParaRPr>
          </a:p>
        </p:txBody>
      </p:sp>
      <p:sp>
        <p:nvSpPr>
          <p:cNvPr id="381" name="Flecha"/>
          <p:cNvSpPr/>
          <p:nvPr/>
        </p:nvSpPr>
        <p:spPr>
          <a:xfrm rot="5415760">
            <a:off x="4316394" y="2807589"/>
            <a:ext cx="510984" cy="510984"/>
          </a:xfrm>
          <a:prstGeom prst="rightArrow">
            <a:avLst>
              <a:gd name="adj1" fmla="val 27694"/>
              <a:gd name="adj2" fmla="val 54859"/>
            </a:avLst>
          </a:prstGeom>
          <a:solidFill>
            <a:srgbClr val="00FFCE"/>
          </a:solidFill>
          <a:ln w="12700">
            <a:miter lim="400000"/>
          </a:ln>
          <a:effectLst>
            <a:outerShdw blurRad="38100" dist="23000" dir="5400000" rotWithShape="0">
              <a:srgbClr val="000000">
                <a:alpha val="35000"/>
              </a:srgbClr>
            </a:outerShdw>
          </a:effectLst>
        </p:spPr>
        <p:txBody>
          <a:bodyPr lIns="45719" rIns="45719" anchor="ctr"/>
          <a:lstStyle/>
          <a:p>
            <a:endParaRPr/>
          </a:p>
        </p:txBody>
      </p:sp>
      <p:sp>
        <p:nvSpPr>
          <p:cNvPr id="382" name="&quot;Esto es lo que hice para llegar a esta conclusión”"/>
          <p:cNvSpPr txBox="1"/>
          <p:nvPr/>
        </p:nvSpPr>
        <p:spPr>
          <a:xfrm>
            <a:off x="2237557" y="5452934"/>
            <a:ext cx="4668886"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0433FF"/>
                </a:solidFill>
              </a:defRPr>
            </a:lvl1pPr>
          </a:lstStyle>
          <a:p>
            <a:r>
              <a:t>"Esto es lo que hice para llegar a esta conclusión”</a:t>
            </a:r>
          </a:p>
        </p:txBody>
      </p:sp>
      <p:sp>
        <p:nvSpPr>
          <p:cNvPr id="383" name="&quot;Según los datos, esto es lo mejor que podemos hacer…”"/>
          <p:cNvSpPr txBox="1"/>
          <p:nvPr/>
        </p:nvSpPr>
        <p:spPr>
          <a:xfrm>
            <a:off x="1884053" y="3840034"/>
            <a:ext cx="5375894"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0433FF"/>
                </a:solidFill>
              </a:defRPr>
            </a:lvl1pPr>
          </a:lstStyle>
          <a:p>
            <a:r>
              <a:t>"Según los datos, esto es lo mejor que podemos hacer…”</a:t>
            </a:r>
          </a:p>
        </p:txBody>
      </p:sp>
      <p:sp>
        <p:nvSpPr>
          <p:cNvPr id="384" name="Flecha"/>
          <p:cNvSpPr/>
          <p:nvPr/>
        </p:nvSpPr>
        <p:spPr>
          <a:xfrm rot="5415760">
            <a:off x="4316394" y="4395089"/>
            <a:ext cx="510984" cy="510984"/>
          </a:xfrm>
          <a:prstGeom prst="rightArrow">
            <a:avLst>
              <a:gd name="adj1" fmla="val 27694"/>
              <a:gd name="adj2" fmla="val 54859"/>
            </a:avLst>
          </a:prstGeom>
          <a:solidFill>
            <a:srgbClr val="00FFCE"/>
          </a:solidFill>
          <a:ln w="12700">
            <a:miter lim="400000"/>
          </a:ln>
          <a:effectLst>
            <a:outerShdw blurRad="38100" dist="23000" dir="5400000" rotWithShape="0">
              <a:srgbClr val="000000">
                <a:alpha val="35000"/>
              </a:srgbClr>
            </a:outerShdw>
          </a:effectLst>
        </p:spPr>
        <p:txBody>
          <a:bodyPr lIns="45719" rIns="45719" anchor="ctr"/>
          <a:lstStyle/>
          <a:p>
            <a:endParaRPr/>
          </a:p>
        </p:txBody>
      </p:sp>
    </p:spTree>
    <p:extLst>
      <p:ext uri="{BB962C8B-B14F-4D97-AF65-F5344CB8AC3E}">
        <p14:creationId xmlns:p14="http://schemas.microsoft.com/office/powerpoint/2010/main" val="2967320547"/>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6" name="Imagen" descr="Imagen"/>
          <p:cNvPicPr>
            <a:picLocks noChangeAspect="1"/>
          </p:cNvPicPr>
          <p:nvPr/>
        </p:nvPicPr>
        <p:blipFill>
          <a:blip r:embed="rId2"/>
          <a:stretch>
            <a:fillRect/>
          </a:stretch>
        </p:blipFill>
        <p:spPr>
          <a:xfrm>
            <a:off x="0" y="854654"/>
            <a:ext cx="9144000" cy="5148692"/>
          </a:xfrm>
          <a:prstGeom prst="rect">
            <a:avLst/>
          </a:prstGeom>
          <a:ln w="12700">
            <a:miter lim="400000"/>
          </a:ln>
        </p:spPr>
      </p:pic>
      <p:sp>
        <p:nvSpPr>
          <p:cNvPr id="387" name="Ven a ver…"/>
          <p:cNvSpPr txBox="1"/>
          <p:nvPr/>
        </p:nvSpPr>
        <p:spPr>
          <a:xfrm>
            <a:off x="1160638" y="4180681"/>
            <a:ext cx="8194324" cy="14938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8" tIns="35718" rIns="35718" bIns="35718" anchor="ctr">
            <a:spAutoFit/>
          </a:bodyPr>
          <a:lstStyle/>
          <a:p>
            <a:pPr defTabSz="410765">
              <a:defRPr sz="4700" b="1">
                <a:solidFill>
                  <a:srgbClr val="F6F7E2"/>
                </a:solidFill>
                <a:latin typeface="+mn-lt"/>
                <a:ea typeface="+mn-ea"/>
                <a:cs typeface="+mn-cs"/>
                <a:sym typeface="Helvetica"/>
              </a:defRPr>
            </a:pPr>
            <a:r>
              <a:t>Ven a ver </a:t>
            </a:r>
          </a:p>
          <a:p>
            <a:pPr defTabSz="410765">
              <a:defRPr sz="4700" b="1">
                <a:solidFill>
                  <a:srgbClr val="F6F7E2"/>
                </a:solidFill>
                <a:latin typeface="+mn-lt"/>
                <a:ea typeface="+mn-ea"/>
                <a:cs typeface="+mn-cs"/>
                <a:sym typeface="Helvetica"/>
              </a:defRPr>
            </a:pPr>
            <a:r>
              <a:t>nuestros peces nadar</a:t>
            </a:r>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 name="Imagen" descr="Imagen"/>
          <p:cNvPicPr>
            <a:picLocks noChangeAspect="1"/>
          </p:cNvPicPr>
          <p:nvPr/>
        </p:nvPicPr>
        <p:blipFill>
          <a:blip r:embed="rId2"/>
          <a:stretch>
            <a:fillRect/>
          </a:stretch>
        </p:blipFill>
        <p:spPr>
          <a:xfrm>
            <a:off x="0" y="854654"/>
            <a:ext cx="9144000" cy="5148692"/>
          </a:xfrm>
          <a:prstGeom prst="rect">
            <a:avLst/>
          </a:prstGeom>
          <a:ln w="12700">
            <a:miter lim="400000"/>
          </a:ln>
        </p:spPr>
      </p:pic>
      <p:sp>
        <p:nvSpPr>
          <p:cNvPr id="390" name="Tómate un selfie con…"/>
          <p:cNvSpPr txBox="1"/>
          <p:nvPr/>
        </p:nvSpPr>
        <p:spPr>
          <a:xfrm>
            <a:off x="1135238" y="4371181"/>
            <a:ext cx="8194324" cy="14938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8" tIns="35718" rIns="35718" bIns="35718" anchor="ctr">
            <a:spAutoFit/>
          </a:bodyPr>
          <a:lstStyle/>
          <a:p>
            <a:pPr defTabSz="410765">
              <a:defRPr sz="4700" b="1">
                <a:solidFill>
                  <a:srgbClr val="F6F7E2"/>
                </a:solidFill>
                <a:latin typeface="+mn-lt"/>
                <a:ea typeface="+mn-ea"/>
                <a:cs typeface="+mn-cs"/>
                <a:sym typeface="Helvetica"/>
              </a:defRPr>
            </a:pPr>
            <a:r>
              <a:t>Tómate un selfie con </a:t>
            </a:r>
          </a:p>
          <a:p>
            <a:pPr defTabSz="410765">
              <a:defRPr sz="4700" b="1">
                <a:solidFill>
                  <a:srgbClr val="F6F7E2"/>
                </a:solidFill>
                <a:latin typeface="+mn-lt"/>
                <a:ea typeface="+mn-ea"/>
                <a:cs typeface="+mn-cs"/>
                <a:sym typeface="Helvetica"/>
              </a:defRPr>
            </a:pPr>
            <a:r>
              <a:t>nuestros delfines</a:t>
            </a:r>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Rectángulo"/>
          <p:cNvSpPr/>
          <p:nvPr/>
        </p:nvSpPr>
        <p:spPr>
          <a:xfrm>
            <a:off x="-114300" y="-127000"/>
            <a:ext cx="9372600" cy="7112000"/>
          </a:xfrm>
          <a:prstGeom prst="rect">
            <a:avLst/>
          </a:prstGeom>
          <a:solidFill>
            <a:srgbClr val="E6D20D"/>
          </a:solidFill>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393" name="Rectángulo 1"/>
          <p:cNvSpPr txBox="1"/>
          <p:nvPr/>
        </p:nvSpPr>
        <p:spPr>
          <a:xfrm>
            <a:off x="969955" y="2811779"/>
            <a:ext cx="7585090" cy="1412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3000" b="1">
                <a:latin typeface="Baron Neue"/>
                <a:ea typeface="Baron Neue"/>
                <a:cs typeface="Baron Neue"/>
                <a:sym typeface="Baron Neue"/>
              </a:defRPr>
            </a:pPr>
            <a:r>
              <a:t>taller</a:t>
            </a:r>
            <a:endParaRPr>
              <a:latin typeface="+mn-lt"/>
              <a:ea typeface="+mn-ea"/>
              <a:cs typeface="+mn-cs"/>
              <a:sym typeface="Helvetica"/>
            </a:endParaRPr>
          </a:p>
          <a:p>
            <a:pPr algn="ctr">
              <a:defRPr sz="2800">
                <a:solidFill>
                  <a:srgbClr val="DB0301"/>
                </a:solidFill>
                <a:latin typeface="+mn-lt"/>
                <a:ea typeface="+mn-ea"/>
                <a:cs typeface="+mn-cs"/>
                <a:sym typeface="Helvetica"/>
              </a:defRPr>
            </a:pPr>
            <a:endParaRPr>
              <a:latin typeface="+mn-lt"/>
              <a:ea typeface="+mn-ea"/>
              <a:cs typeface="+mn-cs"/>
              <a:sym typeface="Helvetica"/>
            </a:endParaRPr>
          </a:p>
        </p:txBody>
      </p:sp>
      <p:sp>
        <p:nvSpPr>
          <p:cNvPr id="394" name="3 min"/>
          <p:cNvSpPr txBox="1"/>
          <p:nvPr/>
        </p:nvSpPr>
        <p:spPr>
          <a:xfrm>
            <a:off x="2239963" y="5154756"/>
            <a:ext cx="626863"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3 min</a:t>
            </a:r>
          </a:p>
        </p:txBody>
      </p:sp>
      <p:sp>
        <p:nvSpPr>
          <p:cNvPr id="395" name="10 min"/>
          <p:cNvSpPr txBox="1"/>
          <p:nvPr/>
        </p:nvSpPr>
        <p:spPr>
          <a:xfrm>
            <a:off x="6138863" y="5154756"/>
            <a:ext cx="742725"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10 min</a:t>
            </a:r>
          </a:p>
        </p:txBody>
      </p:sp>
      <p:pic>
        <p:nvPicPr>
          <p:cNvPr id="396" name="Imagen" descr="Imagen"/>
          <p:cNvPicPr>
            <a:picLocks noChangeAspect="1"/>
          </p:cNvPicPr>
          <p:nvPr/>
        </p:nvPicPr>
        <p:blipFill>
          <a:blip r:embed="rId2"/>
          <a:srcRect l="22980" t="12037" r="24487" b="7836"/>
          <a:stretch>
            <a:fillRect/>
          </a:stretch>
        </p:blipFill>
        <p:spPr>
          <a:xfrm>
            <a:off x="2194375" y="4196326"/>
            <a:ext cx="718039" cy="827509"/>
          </a:xfrm>
          <a:custGeom>
            <a:avLst/>
            <a:gdLst/>
            <a:ahLst/>
            <a:cxnLst>
              <a:cxn ang="0">
                <a:pos x="wd2" y="hd2"/>
              </a:cxn>
              <a:cxn ang="5400000">
                <a:pos x="wd2" y="hd2"/>
              </a:cxn>
              <a:cxn ang="10800000">
                <a:pos x="wd2" y="hd2"/>
              </a:cxn>
              <a:cxn ang="16200000">
                <a:pos x="wd2" y="hd2"/>
              </a:cxn>
            </a:cxnLst>
            <a:rect l="0" t="0" r="r" b="b"/>
            <a:pathLst>
              <a:path w="21590" h="21595" extrusionOk="0">
                <a:moveTo>
                  <a:pt x="10205" y="0"/>
                </a:moveTo>
                <a:lnTo>
                  <a:pt x="10301" y="135"/>
                </a:lnTo>
                <a:cubicBezTo>
                  <a:pt x="10382" y="242"/>
                  <a:pt x="10420" y="436"/>
                  <a:pt x="10456" y="1036"/>
                </a:cubicBezTo>
                <a:cubicBezTo>
                  <a:pt x="10488" y="1569"/>
                  <a:pt x="10523" y="1839"/>
                  <a:pt x="10587" y="1947"/>
                </a:cubicBezTo>
                <a:cubicBezTo>
                  <a:pt x="10661" y="2070"/>
                  <a:pt x="10701" y="2098"/>
                  <a:pt x="10802" y="2071"/>
                </a:cubicBezTo>
                <a:cubicBezTo>
                  <a:pt x="11198" y="1969"/>
                  <a:pt x="11408" y="1651"/>
                  <a:pt x="11447" y="1108"/>
                </a:cubicBezTo>
                <a:cubicBezTo>
                  <a:pt x="11460" y="924"/>
                  <a:pt x="11492" y="596"/>
                  <a:pt x="11506" y="383"/>
                </a:cubicBezTo>
                <a:lnTo>
                  <a:pt x="11530" y="0"/>
                </a:lnTo>
                <a:lnTo>
                  <a:pt x="10862" y="0"/>
                </a:lnTo>
                <a:lnTo>
                  <a:pt x="10205" y="0"/>
                </a:lnTo>
                <a:close/>
                <a:moveTo>
                  <a:pt x="5229" y="994"/>
                </a:moveTo>
                <a:lnTo>
                  <a:pt x="5026" y="1170"/>
                </a:lnTo>
                <a:cubicBezTo>
                  <a:pt x="4914" y="1268"/>
                  <a:pt x="4762" y="1346"/>
                  <a:pt x="4692" y="1346"/>
                </a:cubicBezTo>
                <a:cubicBezTo>
                  <a:pt x="4582" y="1346"/>
                  <a:pt x="4574" y="1362"/>
                  <a:pt x="4609" y="1481"/>
                </a:cubicBezTo>
                <a:cubicBezTo>
                  <a:pt x="4680" y="1728"/>
                  <a:pt x="4994" y="2226"/>
                  <a:pt x="5229" y="2465"/>
                </a:cubicBezTo>
                <a:cubicBezTo>
                  <a:pt x="5478" y="2718"/>
                  <a:pt x="5796" y="2913"/>
                  <a:pt x="6124" y="3014"/>
                </a:cubicBezTo>
                <a:cubicBezTo>
                  <a:pt x="6238" y="3049"/>
                  <a:pt x="6359" y="3069"/>
                  <a:pt x="6387" y="3055"/>
                </a:cubicBezTo>
                <a:cubicBezTo>
                  <a:pt x="6465" y="3015"/>
                  <a:pt x="6378" y="2487"/>
                  <a:pt x="6244" y="2175"/>
                </a:cubicBezTo>
                <a:cubicBezTo>
                  <a:pt x="6089" y="1817"/>
                  <a:pt x="5700" y="1324"/>
                  <a:pt x="5432" y="1139"/>
                </a:cubicBezTo>
                <a:lnTo>
                  <a:pt x="5229" y="994"/>
                </a:lnTo>
                <a:close/>
                <a:moveTo>
                  <a:pt x="16148" y="994"/>
                </a:moveTo>
                <a:cubicBezTo>
                  <a:pt x="16038" y="982"/>
                  <a:pt x="15982" y="1009"/>
                  <a:pt x="16005" y="1088"/>
                </a:cubicBezTo>
                <a:cubicBezTo>
                  <a:pt x="16052" y="1244"/>
                  <a:pt x="15919" y="1554"/>
                  <a:pt x="15623" y="1989"/>
                </a:cubicBezTo>
                <a:cubicBezTo>
                  <a:pt x="15291" y="2478"/>
                  <a:pt x="15230" y="2674"/>
                  <a:pt x="15349" y="2921"/>
                </a:cubicBezTo>
                <a:cubicBezTo>
                  <a:pt x="15396" y="3018"/>
                  <a:pt x="15455" y="3097"/>
                  <a:pt x="15468" y="3097"/>
                </a:cubicBezTo>
                <a:cubicBezTo>
                  <a:pt x="15542" y="3097"/>
                  <a:pt x="15941" y="2921"/>
                  <a:pt x="16089" y="2828"/>
                </a:cubicBezTo>
                <a:cubicBezTo>
                  <a:pt x="16183" y="2768"/>
                  <a:pt x="16440" y="2488"/>
                  <a:pt x="16661" y="2206"/>
                </a:cubicBezTo>
                <a:cubicBezTo>
                  <a:pt x="16883" y="1924"/>
                  <a:pt x="17117" y="1661"/>
                  <a:pt x="17175" y="1626"/>
                </a:cubicBezTo>
                <a:cubicBezTo>
                  <a:pt x="17270" y="1568"/>
                  <a:pt x="17247" y="1548"/>
                  <a:pt x="16948" y="1346"/>
                </a:cubicBezTo>
                <a:cubicBezTo>
                  <a:pt x="16651" y="1146"/>
                  <a:pt x="16332" y="1014"/>
                  <a:pt x="16148" y="994"/>
                </a:cubicBezTo>
                <a:close/>
                <a:moveTo>
                  <a:pt x="11196" y="3356"/>
                </a:moveTo>
                <a:cubicBezTo>
                  <a:pt x="8829" y="3345"/>
                  <a:pt x="6442" y="4084"/>
                  <a:pt x="5062" y="5406"/>
                </a:cubicBezTo>
                <a:cubicBezTo>
                  <a:pt x="4067" y="6360"/>
                  <a:pt x="3597" y="7663"/>
                  <a:pt x="3773" y="8928"/>
                </a:cubicBezTo>
                <a:cubicBezTo>
                  <a:pt x="3933" y="10073"/>
                  <a:pt x="4363" y="11040"/>
                  <a:pt x="5516" y="12822"/>
                </a:cubicBezTo>
                <a:cubicBezTo>
                  <a:pt x="6147" y="13799"/>
                  <a:pt x="6826" y="15069"/>
                  <a:pt x="7127" y="15836"/>
                </a:cubicBezTo>
                <a:cubicBezTo>
                  <a:pt x="7419" y="16582"/>
                  <a:pt x="7424" y="16607"/>
                  <a:pt x="7425" y="17172"/>
                </a:cubicBezTo>
                <a:cubicBezTo>
                  <a:pt x="7426" y="17727"/>
                  <a:pt x="7424" y="17763"/>
                  <a:pt x="7246" y="18063"/>
                </a:cubicBezTo>
                <a:lnTo>
                  <a:pt x="7055" y="18374"/>
                </a:lnTo>
                <a:lnTo>
                  <a:pt x="7186" y="18705"/>
                </a:lnTo>
                <a:cubicBezTo>
                  <a:pt x="7363" y="19163"/>
                  <a:pt x="7353" y="19928"/>
                  <a:pt x="7174" y="20476"/>
                </a:cubicBezTo>
                <a:cubicBezTo>
                  <a:pt x="7105" y="20689"/>
                  <a:pt x="7055" y="20868"/>
                  <a:pt x="7055" y="20880"/>
                </a:cubicBezTo>
                <a:cubicBezTo>
                  <a:pt x="7055" y="20951"/>
                  <a:pt x="8871" y="21387"/>
                  <a:pt x="9692" y="21512"/>
                </a:cubicBezTo>
                <a:cubicBezTo>
                  <a:pt x="10089" y="21572"/>
                  <a:pt x="10702" y="21600"/>
                  <a:pt x="11279" y="21595"/>
                </a:cubicBezTo>
                <a:cubicBezTo>
                  <a:pt x="11857" y="21589"/>
                  <a:pt x="12404" y="21558"/>
                  <a:pt x="12688" y="21491"/>
                </a:cubicBezTo>
                <a:cubicBezTo>
                  <a:pt x="13097" y="21395"/>
                  <a:pt x="14081" y="21009"/>
                  <a:pt x="14144" y="20921"/>
                </a:cubicBezTo>
                <a:cubicBezTo>
                  <a:pt x="14165" y="20891"/>
                  <a:pt x="14224" y="20578"/>
                  <a:pt x="14275" y="20228"/>
                </a:cubicBezTo>
                <a:cubicBezTo>
                  <a:pt x="14403" y="19354"/>
                  <a:pt x="14412" y="17425"/>
                  <a:pt x="14287" y="16955"/>
                </a:cubicBezTo>
                <a:lnTo>
                  <a:pt x="14191" y="16623"/>
                </a:lnTo>
                <a:lnTo>
                  <a:pt x="14358" y="16530"/>
                </a:lnTo>
                <a:cubicBezTo>
                  <a:pt x="14448" y="16481"/>
                  <a:pt x="14661" y="16283"/>
                  <a:pt x="14836" y="16085"/>
                </a:cubicBezTo>
                <a:cubicBezTo>
                  <a:pt x="15107" y="15778"/>
                  <a:pt x="15158" y="15696"/>
                  <a:pt x="15158" y="15515"/>
                </a:cubicBezTo>
                <a:cubicBezTo>
                  <a:pt x="15158" y="15225"/>
                  <a:pt x="15311" y="14494"/>
                  <a:pt x="15456" y="14086"/>
                </a:cubicBezTo>
                <a:cubicBezTo>
                  <a:pt x="15639" y="13570"/>
                  <a:pt x="15996" y="12937"/>
                  <a:pt x="16650" y="11983"/>
                </a:cubicBezTo>
                <a:cubicBezTo>
                  <a:pt x="17671" y="10494"/>
                  <a:pt x="17917" y="9893"/>
                  <a:pt x="17962" y="8710"/>
                </a:cubicBezTo>
                <a:cubicBezTo>
                  <a:pt x="17995" y="7845"/>
                  <a:pt x="17925" y="7411"/>
                  <a:pt x="17676" y="6763"/>
                </a:cubicBezTo>
                <a:cubicBezTo>
                  <a:pt x="17407" y="6065"/>
                  <a:pt x="17068" y="5589"/>
                  <a:pt x="16399" y="5013"/>
                </a:cubicBezTo>
                <a:cubicBezTo>
                  <a:pt x="15743" y="4448"/>
                  <a:pt x="15219" y="4159"/>
                  <a:pt x="14323" y="3853"/>
                </a:cubicBezTo>
                <a:cubicBezTo>
                  <a:pt x="13351" y="3521"/>
                  <a:pt x="12272" y="3361"/>
                  <a:pt x="11196" y="3356"/>
                </a:cubicBezTo>
                <a:close/>
                <a:moveTo>
                  <a:pt x="10850" y="4236"/>
                </a:moveTo>
                <a:cubicBezTo>
                  <a:pt x="12964" y="4250"/>
                  <a:pt x="14742" y="4921"/>
                  <a:pt x="15862" y="6121"/>
                </a:cubicBezTo>
                <a:cubicBezTo>
                  <a:pt x="16715" y="7034"/>
                  <a:pt x="17019" y="8339"/>
                  <a:pt x="16697" y="9694"/>
                </a:cubicBezTo>
                <a:cubicBezTo>
                  <a:pt x="16528" y="10407"/>
                  <a:pt x="16300" y="10800"/>
                  <a:pt x="15564" y="11641"/>
                </a:cubicBezTo>
                <a:cubicBezTo>
                  <a:pt x="15213" y="12042"/>
                  <a:pt x="14868" y="12489"/>
                  <a:pt x="14788" y="12625"/>
                </a:cubicBezTo>
                <a:cubicBezTo>
                  <a:pt x="14601" y="12946"/>
                  <a:pt x="14428" y="13510"/>
                  <a:pt x="14382" y="13951"/>
                </a:cubicBezTo>
                <a:cubicBezTo>
                  <a:pt x="14337" y="14382"/>
                  <a:pt x="14157" y="15024"/>
                  <a:pt x="14012" y="15266"/>
                </a:cubicBezTo>
                <a:cubicBezTo>
                  <a:pt x="13952" y="15366"/>
                  <a:pt x="13819" y="15523"/>
                  <a:pt x="13726" y="15619"/>
                </a:cubicBezTo>
                <a:cubicBezTo>
                  <a:pt x="13576" y="15772"/>
                  <a:pt x="13549" y="15791"/>
                  <a:pt x="13428" y="15743"/>
                </a:cubicBezTo>
                <a:cubicBezTo>
                  <a:pt x="13326" y="15703"/>
                  <a:pt x="13225" y="15704"/>
                  <a:pt x="13034" y="15753"/>
                </a:cubicBezTo>
                <a:cubicBezTo>
                  <a:pt x="12869" y="15796"/>
                  <a:pt x="12759" y="15805"/>
                  <a:pt x="12723" y="15774"/>
                </a:cubicBezTo>
                <a:cubicBezTo>
                  <a:pt x="12575" y="15645"/>
                  <a:pt x="12535" y="14611"/>
                  <a:pt x="12652" y="13775"/>
                </a:cubicBezTo>
                <a:cubicBezTo>
                  <a:pt x="12800" y="12714"/>
                  <a:pt x="13193" y="11538"/>
                  <a:pt x="13929" y="9953"/>
                </a:cubicBezTo>
                <a:lnTo>
                  <a:pt x="14227" y="9311"/>
                </a:lnTo>
                <a:lnTo>
                  <a:pt x="14108" y="9197"/>
                </a:lnTo>
                <a:cubicBezTo>
                  <a:pt x="13923" y="9026"/>
                  <a:pt x="13276" y="8753"/>
                  <a:pt x="12771" y="8638"/>
                </a:cubicBezTo>
                <a:cubicBezTo>
                  <a:pt x="11392" y="8323"/>
                  <a:pt x="9214" y="8476"/>
                  <a:pt x="7926" y="8969"/>
                </a:cubicBezTo>
                <a:cubicBezTo>
                  <a:pt x="7744" y="9039"/>
                  <a:pt x="7589" y="9097"/>
                  <a:pt x="7580" y="9104"/>
                </a:cubicBezTo>
                <a:cubicBezTo>
                  <a:pt x="7571" y="9111"/>
                  <a:pt x="7593" y="9180"/>
                  <a:pt x="7628" y="9259"/>
                </a:cubicBezTo>
                <a:cubicBezTo>
                  <a:pt x="7663" y="9339"/>
                  <a:pt x="7911" y="9989"/>
                  <a:pt x="8177" y="10699"/>
                </a:cubicBezTo>
                <a:cubicBezTo>
                  <a:pt x="8733" y="12184"/>
                  <a:pt x="8975" y="12990"/>
                  <a:pt x="9096" y="13785"/>
                </a:cubicBezTo>
                <a:cubicBezTo>
                  <a:pt x="9183" y="14357"/>
                  <a:pt x="9204" y="15495"/>
                  <a:pt x="9131" y="15722"/>
                </a:cubicBezTo>
                <a:cubicBezTo>
                  <a:pt x="9098" y="15829"/>
                  <a:pt x="9052" y="15847"/>
                  <a:pt x="8833" y="15857"/>
                </a:cubicBezTo>
                <a:cubicBezTo>
                  <a:pt x="8125" y="15889"/>
                  <a:pt x="7788" y="15464"/>
                  <a:pt x="7485" y="14127"/>
                </a:cubicBezTo>
                <a:cubicBezTo>
                  <a:pt x="7255" y="13114"/>
                  <a:pt x="6985" y="12567"/>
                  <a:pt x="6100" y="11414"/>
                </a:cubicBezTo>
                <a:cubicBezTo>
                  <a:pt x="5239" y="10290"/>
                  <a:pt x="5029" y="9760"/>
                  <a:pt x="5026" y="8638"/>
                </a:cubicBezTo>
                <a:cubicBezTo>
                  <a:pt x="5023" y="7462"/>
                  <a:pt x="5385" y="6593"/>
                  <a:pt x="6208" y="5810"/>
                </a:cubicBezTo>
                <a:cubicBezTo>
                  <a:pt x="7292" y="4779"/>
                  <a:pt x="8929" y="4224"/>
                  <a:pt x="10850" y="4236"/>
                </a:cubicBezTo>
                <a:close/>
                <a:moveTo>
                  <a:pt x="957" y="4599"/>
                </a:moveTo>
                <a:lnTo>
                  <a:pt x="957" y="4733"/>
                </a:lnTo>
                <a:cubicBezTo>
                  <a:pt x="957" y="4808"/>
                  <a:pt x="920" y="4924"/>
                  <a:pt x="873" y="4992"/>
                </a:cubicBezTo>
                <a:cubicBezTo>
                  <a:pt x="683" y="5276"/>
                  <a:pt x="564" y="5525"/>
                  <a:pt x="563" y="5624"/>
                </a:cubicBezTo>
                <a:cubicBezTo>
                  <a:pt x="562" y="5709"/>
                  <a:pt x="604" y="5728"/>
                  <a:pt x="778" y="5748"/>
                </a:cubicBezTo>
                <a:cubicBezTo>
                  <a:pt x="897" y="5762"/>
                  <a:pt x="1194" y="5846"/>
                  <a:pt x="1446" y="5935"/>
                </a:cubicBezTo>
                <a:cubicBezTo>
                  <a:pt x="1699" y="6023"/>
                  <a:pt x="2068" y="6126"/>
                  <a:pt x="2258" y="6163"/>
                </a:cubicBezTo>
                <a:cubicBezTo>
                  <a:pt x="2975" y="6300"/>
                  <a:pt x="3036" y="6270"/>
                  <a:pt x="2902" y="5883"/>
                </a:cubicBezTo>
                <a:cubicBezTo>
                  <a:pt x="2793" y="5565"/>
                  <a:pt x="2551" y="5365"/>
                  <a:pt x="1948" y="5096"/>
                </a:cubicBezTo>
                <a:cubicBezTo>
                  <a:pt x="1639" y="4958"/>
                  <a:pt x="1290" y="4793"/>
                  <a:pt x="1172" y="4723"/>
                </a:cubicBezTo>
                <a:lnTo>
                  <a:pt x="957" y="4599"/>
                </a:lnTo>
                <a:close/>
                <a:moveTo>
                  <a:pt x="20421" y="4650"/>
                </a:moveTo>
                <a:cubicBezTo>
                  <a:pt x="20363" y="4658"/>
                  <a:pt x="20310" y="4710"/>
                  <a:pt x="20242" y="4806"/>
                </a:cubicBezTo>
                <a:cubicBezTo>
                  <a:pt x="20159" y="4921"/>
                  <a:pt x="19974" y="5028"/>
                  <a:pt x="19597" y="5189"/>
                </a:cubicBezTo>
                <a:cubicBezTo>
                  <a:pt x="19028" y="5432"/>
                  <a:pt x="18863" y="5539"/>
                  <a:pt x="18738" y="5748"/>
                </a:cubicBezTo>
                <a:cubicBezTo>
                  <a:pt x="18605" y="5972"/>
                  <a:pt x="18636" y="6079"/>
                  <a:pt x="18845" y="6131"/>
                </a:cubicBezTo>
                <a:cubicBezTo>
                  <a:pt x="19222" y="6226"/>
                  <a:pt x="19549" y="6174"/>
                  <a:pt x="20361" y="5873"/>
                </a:cubicBezTo>
                <a:cubicBezTo>
                  <a:pt x="20551" y="5802"/>
                  <a:pt x="20775" y="5739"/>
                  <a:pt x="20862" y="5738"/>
                </a:cubicBezTo>
                <a:cubicBezTo>
                  <a:pt x="21012" y="5737"/>
                  <a:pt x="21018" y="5725"/>
                  <a:pt x="21017" y="5500"/>
                </a:cubicBezTo>
                <a:cubicBezTo>
                  <a:pt x="21016" y="5211"/>
                  <a:pt x="20861" y="4900"/>
                  <a:pt x="20647" y="4754"/>
                </a:cubicBezTo>
                <a:cubicBezTo>
                  <a:pt x="20543" y="4683"/>
                  <a:pt x="20478" y="4642"/>
                  <a:pt x="20421" y="4650"/>
                </a:cubicBezTo>
                <a:close/>
                <a:moveTo>
                  <a:pt x="10874" y="8731"/>
                </a:moveTo>
                <a:cubicBezTo>
                  <a:pt x="11119" y="8731"/>
                  <a:pt x="11156" y="8846"/>
                  <a:pt x="10993" y="9125"/>
                </a:cubicBezTo>
                <a:cubicBezTo>
                  <a:pt x="10912" y="9264"/>
                  <a:pt x="10830" y="9384"/>
                  <a:pt x="10814" y="9384"/>
                </a:cubicBezTo>
                <a:cubicBezTo>
                  <a:pt x="10781" y="9384"/>
                  <a:pt x="10689" y="9186"/>
                  <a:pt x="10635" y="9000"/>
                </a:cubicBezTo>
                <a:cubicBezTo>
                  <a:pt x="10591" y="8849"/>
                  <a:pt x="10699" y="8731"/>
                  <a:pt x="10874" y="8731"/>
                </a:cubicBezTo>
                <a:close/>
                <a:moveTo>
                  <a:pt x="8666" y="9031"/>
                </a:moveTo>
                <a:cubicBezTo>
                  <a:pt x="8820" y="9031"/>
                  <a:pt x="8845" y="9103"/>
                  <a:pt x="8750" y="9301"/>
                </a:cubicBezTo>
                <a:cubicBezTo>
                  <a:pt x="8702" y="9399"/>
                  <a:pt x="8666" y="9551"/>
                  <a:pt x="8666" y="9632"/>
                </a:cubicBezTo>
                <a:cubicBezTo>
                  <a:pt x="8666" y="9970"/>
                  <a:pt x="8469" y="9799"/>
                  <a:pt x="8392" y="9394"/>
                </a:cubicBezTo>
                <a:cubicBezTo>
                  <a:pt x="8356" y="9211"/>
                  <a:pt x="8490" y="9031"/>
                  <a:pt x="8666" y="9031"/>
                </a:cubicBezTo>
                <a:close/>
                <a:moveTo>
                  <a:pt x="13058" y="9208"/>
                </a:moveTo>
                <a:cubicBezTo>
                  <a:pt x="13093" y="9217"/>
                  <a:pt x="13151" y="9273"/>
                  <a:pt x="13201" y="9342"/>
                </a:cubicBezTo>
                <a:cubicBezTo>
                  <a:pt x="13294" y="9472"/>
                  <a:pt x="13311" y="9552"/>
                  <a:pt x="13284" y="9705"/>
                </a:cubicBezTo>
                <a:cubicBezTo>
                  <a:pt x="13256" y="9871"/>
                  <a:pt x="13160" y="10063"/>
                  <a:pt x="13141" y="9984"/>
                </a:cubicBezTo>
                <a:cubicBezTo>
                  <a:pt x="13047" y="9602"/>
                  <a:pt x="12998" y="9252"/>
                  <a:pt x="13034" y="9218"/>
                </a:cubicBezTo>
                <a:cubicBezTo>
                  <a:pt x="13040" y="9212"/>
                  <a:pt x="13046" y="9204"/>
                  <a:pt x="13058" y="9208"/>
                </a:cubicBezTo>
                <a:close/>
                <a:moveTo>
                  <a:pt x="10229" y="9239"/>
                </a:moveTo>
                <a:cubicBezTo>
                  <a:pt x="10360" y="9219"/>
                  <a:pt x="10450" y="9389"/>
                  <a:pt x="10432" y="9653"/>
                </a:cubicBezTo>
                <a:cubicBezTo>
                  <a:pt x="10413" y="9932"/>
                  <a:pt x="10334" y="9982"/>
                  <a:pt x="10158" y="9829"/>
                </a:cubicBezTo>
                <a:cubicBezTo>
                  <a:pt x="10004" y="9695"/>
                  <a:pt x="10009" y="9344"/>
                  <a:pt x="10170" y="9259"/>
                </a:cubicBezTo>
                <a:cubicBezTo>
                  <a:pt x="10190" y="9249"/>
                  <a:pt x="10211" y="9241"/>
                  <a:pt x="10229" y="9239"/>
                </a:cubicBezTo>
                <a:close/>
                <a:moveTo>
                  <a:pt x="9191" y="9290"/>
                </a:moveTo>
                <a:cubicBezTo>
                  <a:pt x="9210" y="9285"/>
                  <a:pt x="9235" y="9306"/>
                  <a:pt x="9275" y="9353"/>
                </a:cubicBezTo>
                <a:cubicBezTo>
                  <a:pt x="9370" y="9465"/>
                  <a:pt x="9373" y="9844"/>
                  <a:pt x="9287" y="9984"/>
                </a:cubicBezTo>
                <a:cubicBezTo>
                  <a:pt x="9225" y="10084"/>
                  <a:pt x="9174" y="10104"/>
                  <a:pt x="9108" y="10046"/>
                </a:cubicBezTo>
                <a:cubicBezTo>
                  <a:pt x="9047" y="9994"/>
                  <a:pt x="9051" y="9559"/>
                  <a:pt x="9120" y="9404"/>
                </a:cubicBezTo>
                <a:cubicBezTo>
                  <a:pt x="9149" y="9337"/>
                  <a:pt x="9173" y="9296"/>
                  <a:pt x="9191" y="9290"/>
                </a:cubicBezTo>
                <a:close/>
                <a:moveTo>
                  <a:pt x="12532" y="9446"/>
                </a:moveTo>
                <a:cubicBezTo>
                  <a:pt x="12544" y="9448"/>
                  <a:pt x="12558" y="9458"/>
                  <a:pt x="12568" y="9466"/>
                </a:cubicBezTo>
                <a:cubicBezTo>
                  <a:pt x="12691" y="9572"/>
                  <a:pt x="12703" y="9878"/>
                  <a:pt x="12592" y="9984"/>
                </a:cubicBezTo>
                <a:cubicBezTo>
                  <a:pt x="12386" y="10182"/>
                  <a:pt x="12240" y="10069"/>
                  <a:pt x="12306" y="9767"/>
                </a:cubicBezTo>
                <a:cubicBezTo>
                  <a:pt x="12348" y="9571"/>
                  <a:pt x="12451" y="9430"/>
                  <a:pt x="12532" y="9446"/>
                </a:cubicBezTo>
                <a:close/>
                <a:moveTo>
                  <a:pt x="1052" y="9891"/>
                </a:moveTo>
                <a:cubicBezTo>
                  <a:pt x="417" y="9919"/>
                  <a:pt x="39" y="10122"/>
                  <a:pt x="2" y="10440"/>
                </a:cubicBezTo>
                <a:cubicBezTo>
                  <a:pt x="-10" y="10546"/>
                  <a:pt x="19" y="10662"/>
                  <a:pt x="86" y="10792"/>
                </a:cubicBezTo>
                <a:lnTo>
                  <a:pt x="193" y="11020"/>
                </a:lnTo>
                <a:lnTo>
                  <a:pt x="742" y="10948"/>
                </a:lnTo>
                <a:cubicBezTo>
                  <a:pt x="1506" y="10848"/>
                  <a:pt x="2152" y="10669"/>
                  <a:pt x="2413" y="10481"/>
                </a:cubicBezTo>
                <a:cubicBezTo>
                  <a:pt x="2626" y="10328"/>
                  <a:pt x="2633" y="10321"/>
                  <a:pt x="2532" y="10223"/>
                </a:cubicBezTo>
                <a:cubicBezTo>
                  <a:pt x="2352" y="10046"/>
                  <a:pt x="1946" y="9918"/>
                  <a:pt x="1446" y="9891"/>
                </a:cubicBezTo>
                <a:cubicBezTo>
                  <a:pt x="1307" y="9884"/>
                  <a:pt x="1174" y="9886"/>
                  <a:pt x="1052" y="9891"/>
                </a:cubicBezTo>
                <a:close/>
                <a:moveTo>
                  <a:pt x="19227" y="9933"/>
                </a:moveTo>
                <a:lnTo>
                  <a:pt x="19251" y="10129"/>
                </a:lnTo>
                <a:cubicBezTo>
                  <a:pt x="19290" y="10379"/>
                  <a:pt x="19418" y="10561"/>
                  <a:pt x="19657" y="10689"/>
                </a:cubicBezTo>
                <a:cubicBezTo>
                  <a:pt x="19909" y="10823"/>
                  <a:pt x="20145" y="10868"/>
                  <a:pt x="20910" y="10948"/>
                </a:cubicBezTo>
                <a:cubicBezTo>
                  <a:pt x="21272" y="10985"/>
                  <a:pt x="21570" y="11016"/>
                  <a:pt x="21578" y="11020"/>
                </a:cubicBezTo>
                <a:cubicBezTo>
                  <a:pt x="21586" y="11024"/>
                  <a:pt x="21590" y="10783"/>
                  <a:pt x="21590" y="10481"/>
                </a:cubicBezTo>
                <a:lnTo>
                  <a:pt x="21590" y="9933"/>
                </a:lnTo>
                <a:lnTo>
                  <a:pt x="20409" y="9933"/>
                </a:lnTo>
                <a:lnTo>
                  <a:pt x="19227" y="9933"/>
                </a:lnTo>
                <a:close/>
                <a:moveTo>
                  <a:pt x="10886" y="10005"/>
                </a:moveTo>
                <a:cubicBezTo>
                  <a:pt x="10983" y="10014"/>
                  <a:pt x="11131" y="10116"/>
                  <a:pt x="11196" y="10264"/>
                </a:cubicBezTo>
                <a:lnTo>
                  <a:pt x="11244" y="10378"/>
                </a:lnTo>
                <a:lnTo>
                  <a:pt x="11542" y="10264"/>
                </a:lnTo>
                <a:lnTo>
                  <a:pt x="11828" y="10140"/>
                </a:lnTo>
                <a:lnTo>
                  <a:pt x="12139" y="10233"/>
                </a:lnTo>
                <a:cubicBezTo>
                  <a:pt x="12572" y="10365"/>
                  <a:pt x="12765" y="10364"/>
                  <a:pt x="12938" y="10202"/>
                </a:cubicBezTo>
                <a:cubicBezTo>
                  <a:pt x="13170" y="9985"/>
                  <a:pt x="13174" y="10160"/>
                  <a:pt x="12950" y="10585"/>
                </a:cubicBezTo>
                <a:cubicBezTo>
                  <a:pt x="12318" y="11784"/>
                  <a:pt x="12330" y="11773"/>
                  <a:pt x="12174" y="12315"/>
                </a:cubicBezTo>
                <a:cubicBezTo>
                  <a:pt x="12065" y="12697"/>
                  <a:pt x="11948" y="13694"/>
                  <a:pt x="11852" y="15090"/>
                </a:cubicBezTo>
                <a:cubicBezTo>
                  <a:pt x="11829" y="15435"/>
                  <a:pt x="11783" y="15690"/>
                  <a:pt x="11745" y="15712"/>
                </a:cubicBezTo>
                <a:cubicBezTo>
                  <a:pt x="11637" y="15772"/>
                  <a:pt x="10205" y="15763"/>
                  <a:pt x="10182" y="15701"/>
                </a:cubicBezTo>
                <a:cubicBezTo>
                  <a:pt x="10170" y="15672"/>
                  <a:pt x="10104" y="15378"/>
                  <a:pt x="10038" y="15049"/>
                </a:cubicBezTo>
                <a:cubicBezTo>
                  <a:pt x="9973" y="14720"/>
                  <a:pt x="9893" y="14306"/>
                  <a:pt x="9847" y="14127"/>
                </a:cubicBezTo>
                <a:cubicBezTo>
                  <a:pt x="9802" y="13949"/>
                  <a:pt x="9683" y="13479"/>
                  <a:pt x="9585" y="13081"/>
                </a:cubicBezTo>
                <a:cubicBezTo>
                  <a:pt x="9278" y="11834"/>
                  <a:pt x="8852" y="10370"/>
                  <a:pt x="8762" y="10223"/>
                </a:cubicBezTo>
                <a:cubicBezTo>
                  <a:pt x="8671" y="10074"/>
                  <a:pt x="8768" y="10029"/>
                  <a:pt x="8941" y="10140"/>
                </a:cubicBezTo>
                <a:cubicBezTo>
                  <a:pt x="9080" y="10229"/>
                  <a:pt x="9185" y="10234"/>
                  <a:pt x="9692" y="10233"/>
                </a:cubicBezTo>
                <a:cubicBezTo>
                  <a:pt x="10427" y="10231"/>
                  <a:pt x="10790" y="10196"/>
                  <a:pt x="10790" y="10109"/>
                </a:cubicBezTo>
                <a:cubicBezTo>
                  <a:pt x="10790" y="10035"/>
                  <a:pt x="10827" y="10000"/>
                  <a:pt x="10886" y="10005"/>
                </a:cubicBezTo>
                <a:close/>
                <a:moveTo>
                  <a:pt x="17521" y="13526"/>
                </a:moveTo>
                <a:lnTo>
                  <a:pt x="17449" y="13723"/>
                </a:lnTo>
                <a:cubicBezTo>
                  <a:pt x="17302" y="14151"/>
                  <a:pt x="17543" y="14514"/>
                  <a:pt x="18332" y="15080"/>
                </a:cubicBezTo>
                <a:cubicBezTo>
                  <a:pt x="18627" y="15291"/>
                  <a:pt x="18877" y="15462"/>
                  <a:pt x="18893" y="15463"/>
                </a:cubicBezTo>
                <a:cubicBezTo>
                  <a:pt x="18935" y="15465"/>
                  <a:pt x="19391" y="14878"/>
                  <a:pt x="19478" y="14707"/>
                </a:cubicBezTo>
                <a:cubicBezTo>
                  <a:pt x="19538" y="14590"/>
                  <a:pt x="19537" y="14548"/>
                  <a:pt x="19478" y="14531"/>
                </a:cubicBezTo>
                <a:cubicBezTo>
                  <a:pt x="19438" y="14519"/>
                  <a:pt x="19181" y="14375"/>
                  <a:pt x="18905" y="14200"/>
                </a:cubicBezTo>
                <a:cubicBezTo>
                  <a:pt x="18361" y="13853"/>
                  <a:pt x="18075" y="13703"/>
                  <a:pt x="17735" y="13599"/>
                </a:cubicBezTo>
                <a:lnTo>
                  <a:pt x="17521" y="13526"/>
                </a:lnTo>
                <a:close/>
                <a:moveTo>
                  <a:pt x="4119" y="13640"/>
                </a:moveTo>
                <a:cubicBezTo>
                  <a:pt x="3718" y="13613"/>
                  <a:pt x="3239" y="13842"/>
                  <a:pt x="2496" y="14407"/>
                </a:cubicBezTo>
                <a:cubicBezTo>
                  <a:pt x="2123" y="14691"/>
                  <a:pt x="2072" y="14759"/>
                  <a:pt x="2150" y="14800"/>
                </a:cubicBezTo>
                <a:cubicBezTo>
                  <a:pt x="2357" y="14911"/>
                  <a:pt x="2618" y="15133"/>
                  <a:pt x="2652" y="15225"/>
                </a:cubicBezTo>
                <a:cubicBezTo>
                  <a:pt x="2685" y="15317"/>
                  <a:pt x="2716" y="15319"/>
                  <a:pt x="3081" y="15153"/>
                </a:cubicBezTo>
                <a:cubicBezTo>
                  <a:pt x="3580" y="14925"/>
                  <a:pt x="4061" y="14506"/>
                  <a:pt x="4322" y="14075"/>
                </a:cubicBezTo>
                <a:lnTo>
                  <a:pt x="4525" y="13734"/>
                </a:lnTo>
                <a:lnTo>
                  <a:pt x="4286" y="13671"/>
                </a:lnTo>
                <a:cubicBezTo>
                  <a:pt x="4232" y="13657"/>
                  <a:pt x="4177" y="13644"/>
                  <a:pt x="4119" y="13640"/>
                </a:cubicBezTo>
                <a:close/>
                <a:moveTo>
                  <a:pt x="9871" y="17265"/>
                </a:moveTo>
                <a:cubicBezTo>
                  <a:pt x="10279" y="17254"/>
                  <a:pt x="10672" y="17276"/>
                  <a:pt x="10731" y="17338"/>
                </a:cubicBezTo>
                <a:cubicBezTo>
                  <a:pt x="10815" y="17426"/>
                  <a:pt x="10820" y="17423"/>
                  <a:pt x="10420" y="17514"/>
                </a:cubicBezTo>
                <a:cubicBezTo>
                  <a:pt x="10294" y="17543"/>
                  <a:pt x="9917" y="17580"/>
                  <a:pt x="9585" y="17597"/>
                </a:cubicBezTo>
                <a:cubicBezTo>
                  <a:pt x="9104" y="17621"/>
                  <a:pt x="8957" y="17614"/>
                  <a:pt x="8869" y="17555"/>
                </a:cubicBezTo>
                <a:cubicBezTo>
                  <a:pt x="8762" y="17485"/>
                  <a:pt x="8757" y="17481"/>
                  <a:pt x="8917" y="17390"/>
                </a:cubicBezTo>
                <a:cubicBezTo>
                  <a:pt x="9033" y="17323"/>
                  <a:pt x="9464" y="17277"/>
                  <a:pt x="9871" y="17265"/>
                </a:cubicBezTo>
                <a:close/>
                <a:moveTo>
                  <a:pt x="12843" y="17845"/>
                </a:moveTo>
                <a:cubicBezTo>
                  <a:pt x="12913" y="17860"/>
                  <a:pt x="12926" y="17910"/>
                  <a:pt x="12890" y="17990"/>
                </a:cubicBezTo>
                <a:cubicBezTo>
                  <a:pt x="12800" y="18195"/>
                  <a:pt x="11707" y="18507"/>
                  <a:pt x="10575" y="18643"/>
                </a:cubicBezTo>
                <a:cubicBezTo>
                  <a:pt x="9846" y="18730"/>
                  <a:pt x="8910" y="18738"/>
                  <a:pt x="8857" y="18664"/>
                </a:cubicBezTo>
                <a:cubicBezTo>
                  <a:pt x="8766" y="18535"/>
                  <a:pt x="9633" y="18254"/>
                  <a:pt x="10277" y="18198"/>
                </a:cubicBezTo>
                <a:cubicBezTo>
                  <a:pt x="11434" y="18096"/>
                  <a:pt x="12175" y="17996"/>
                  <a:pt x="12473" y="17908"/>
                </a:cubicBezTo>
                <a:cubicBezTo>
                  <a:pt x="12648" y="17855"/>
                  <a:pt x="12773" y="17831"/>
                  <a:pt x="12843" y="17845"/>
                </a:cubicBezTo>
                <a:close/>
                <a:moveTo>
                  <a:pt x="12413" y="19161"/>
                </a:moveTo>
                <a:cubicBezTo>
                  <a:pt x="12615" y="19156"/>
                  <a:pt x="12746" y="19161"/>
                  <a:pt x="12759" y="19171"/>
                </a:cubicBezTo>
                <a:cubicBezTo>
                  <a:pt x="12813" y="19212"/>
                  <a:pt x="12597" y="19355"/>
                  <a:pt x="12258" y="19503"/>
                </a:cubicBezTo>
                <a:cubicBezTo>
                  <a:pt x="11941" y="19640"/>
                  <a:pt x="11494" y="19743"/>
                  <a:pt x="10850" y="19834"/>
                </a:cubicBezTo>
                <a:cubicBezTo>
                  <a:pt x="10262" y="19917"/>
                  <a:pt x="8980" y="19937"/>
                  <a:pt x="8929" y="19865"/>
                </a:cubicBezTo>
                <a:cubicBezTo>
                  <a:pt x="8892" y="19814"/>
                  <a:pt x="9238" y="19597"/>
                  <a:pt x="9489" y="19513"/>
                </a:cubicBezTo>
                <a:cubicBezTo>
                  <a:pt x="9958" y="19356"/>
                  <a:pt x="10663" y="19249"/>
                  <a:pt x="11649" y="19192"/>
                </a:cubicBezTo>
                <a:cubicBezTo>
                  <a:pt x="11942" y="19175"/>
                  <a:pt x="12212" y="19166"/>
                  <a:pt x="12413" y="19161"/>
                </a:cubicBezTo>
                <a:close/>
                <a:moveTo>
                  <a:pt x="11995" y="20279"/>
                </a:moveTo>
                <a:cubicBezTo>
                  <a:pt x="12041" y="20281"/>
                  <a:pt x="12087" y="20300"/>
                  <a:pt x="12091" y="20331"/>
                </a:cubicBezTo>
                <a:cubicBezTo>
                  <a:pt x="12277" y="20350"/>
                  <a:pt x="12303" y="20413"/>
                  <a:pt x="12019" y="20497"/>
                </a:cubicBezTo>
                <a:cubicBezTo>
                  <a:pt x="11704" y="20590"/>
                  <a:pt x="11042" y="20638"/>
                  <a:pt x="10993" y="20569"/>
                </a:cubicBezTo>
                <a:cubicBezTo>
                  <a:pt x="10944" y="20501"/>
                  <a:pt x="11117" y="20441"/>
                  <a:pt x="11578" y="20362"/>
                </a:cubicBezTo>
                <a:cubicBezTo>
                  <a:pt x="11706" y="20340"/>
                  <a:pt x="11814" y="20336"/>
                  <a:pt x="11912" y="20331"/>
                </a:cubicBezTo>
                <a:cubicBezTo>
                  <a:pt x="11915" y="20316"/>
                  <a:pt x="11918" y="20299"/>
                  <a:pt x="11936" y="20290"/>
                </a:cubicBezTo>
                <a:cubicBezTo>
                  <a:pt x="11955" y="20279"/>
                  <a:pt x="11975" y="20279"/>
                  <a:pt x="11995" y="20279"/>
                </a:cubicBezTo>
                <a:close/>
              </a:path>
            </a:pathLst>
          </a:custGeom>
          <a:ln w="12700">
            <a:miter lim="400000"/>
          </a:ln>
        </p:spPr>
      </p:pic>
      <p:pic>
        <p:nvPicPr>
          <p:cNvPr id="397" name="Imagen" descr="Imagen"/>
          <p:cNvPicPr>
            <a:picLocks noChangeAspect="1"/>
          </p:cNvPicPr>
          <p:nvPr/>
        </p:nvPicPr>
        <p:blipFill>
          <a:blip r:embed="rId2"/>
          <a:srcRect l="3" t="13741" r="30" b="13779"/>
          <a:stretch>
            <a:fillRect/>
          </a:stretch>
        </p:blipFill>
        <p:spPr>
          <a:xfrm>
            <a:off x="5977631" y="4402253"/>
            <a:ext cx="949326" cy="688299"/>
          </a:xfrm>
          <a:custGeom>
            <a:avLst/>
            <a:gdLst/>
            <a:ahLst/>
            <a:cxnLst>
              <a:cxn ang="0">
                <a:pos x="wd2" y="hd2"/>
              </a:cxn>
              <a:cxn ang="5400000">
                <a:pos x="wd2" y="hd2"/>
              </a:cxn>
              <a:cxn ang="10800000">
                <a:pos x="wd2" y="hd2"/>
              </a:cxn>
              <a:cxn ang="16200000">
                <a:pos x="wd2" y="hd2"/>
              </a:cxn>
            </a:cxnLst>
            <a:rect l="0" t="0" r="r" b="b"/>
            <a:pathLst>
              <a:path w="21599" h="21523" extrusionOk="0">
                <a:moveTo>
                  <a:pt x="14863" y="16"/>
                </a:moveTo>
                <a:cubicBezTo>
                  <a:pt x="14568" y="-70"/>
                  <a:pt x="14128" y="195"/>
                  <a:pt x="13346" y="885"/>
                </a:cubicBezTo>
                <a:cubicBezTo>
                  <a:pt x="12083" y="1999"/>
                  <a:pt x="10252" y="3216"/>
                  <a:pt x="9265" y="3590"/>
                </a:cubicBezTo>
                <a:cubicBezTo>
                  <a:pt x="8583" y="3849"/>
                  <a:pt x="8176" y="3893"/>
                  <a:pt x="5662" y="3963"/>
                </a:cubicBezTo>
                <a:lnTo>
                  <a:pt x="2835" y="4037"/>
                </a:lnTo>
                <a:lnTo>
                  <a:pt x="2257" y="4409"/>
                </a:lnTo>
                <a:cubicBezTo>
                  <a:pt x="1943" y="4612"/>
                  <a:pt x="1543" y="4928"/>
                  <a:pt x="1363" y="5117"/>
                </a:cubicBezTo>
                <a:cubicBezTo>
                  <a:pt x="957" y="5543"/>
                  <a:pt x="316" y="6890"/>
                  <a:pt x="235" y="7487"/>
                </a:cubicBezTo>
                <a:cubicBezTo>
                  <a:pt x="201" y="7733"/>
                  <a:pt x="128" y="7969"/>
                  <a:pt x="81" y="8008"/>
                </a:cubicBezTo>
                <a:cubicBezTo>
                  <a:pt x="26" y="8056"/>
                  <a:pt x="0" y="8522"/>
                  <a:pt x="0" y="8989"/>
                </a:cubicBezTo>
                <a:cubicBezTo>
                  <a:pt x="0" y="9456"/>
                  <a:pt x="26" y="9922"/>
                  <a:pt x="81" y="9969"/>
                </a:cubicBezTo>
                <a:cubicBezTo>
                  <a:pt x="128" y="10009"/>
                  <a:pt x="201" y="10244"/>
                  <a:pt x="235" y="10490"/>
                </a:cubicBezTo>
                <a:cubicBezTo>
                  <a:pt x="328" y="11171"/>
                  <a:pt x="991" y="12476"/>
                  <a:pt x="1508" y="12997"/>
                </a:cubicBezTo>
                <a:cubicBezTo>
                  <a:pt x="2137" y="13631"/>
                  <a:pt x="2769" y="13918"/>
                  <a:pt x="3793" y="14003"/>
                </a:cubicBezTo>
                <a:lnTo>
                  <a:pt x="4659" y="14065"/>
                </a:lnTo>
                <a:lnTo>
                  <a:pt x="4705" y="17564"/>
                </a:lnTo>
                <a:cubicBezTo>
                  <a:pt x="4733" y="19488"/>
                  <a:pt x="4766" y="21076"/>
                  <a:pt x="4777" y="21089"/>
                </a:cubicBezTo>
                <a:cubicBezTo>
                  <a:pt x="4788" y="21102"/>
                  <a:pt x="4865" y="21198"/>
                  <a:pt x="4948" y="21312"/>
                </a:cubicBezTo>
                <a:cubicBezTo>
                  <a:pt x="5053" y="21457"/>
                  <a:pt x="5264" y="21530"/>
                  <a:pt x="5472" y="21523"/>
                </a:cubicBezTo>
                <a:cubicBezTo>
                  <a:pt x="5680" y="21517"/>
                  <a:pt x="5888" y="21438"/>
                  <a:pt x="5987" y="21288"/>
                </a:cubicBezTo>
                <a:cubicBezTo>
                  <a:pt x="6129" y="21071"/>
                  <a:pt x="6145" y="20292"/>
                  <a:pt x="6167" y="13531"/>
                </a:cubicBezTo>
                <a:lnTo>
                  <a:pt x="6194" y="6010"/>
                </a:lnTo>
                <a:lnTo>
                  <a:pt x="7441" y="5936"/>
                </a:lnTo>
                <a:cubicBezTo>
                  <a:pt x="8741" y="5851"/>
                  <a:pt x="9230" y="5734"/>
                  <a:pt x="10276" y="5266"/>
                </a:cubicBezTo>
                <a:cubicBezTo>
                  <a:pt x="10972" y="4954"/>
                  <a:pt x="12556" y="3943"/>
                  <a:pt x="13310" y="3330"/>
                </a:cubicBezTo>
                <a:cubicBezTo>
                  <a:pt x="13581" y="3109"/>
                  <a:pt x="13828" y="2962"/>
                  <a:pt x="13861" y="3007"/>
                </a:cubicBezTo>
                <a:cubicBezTo>
                  <a:pt x="13935" y="3109"/>
                  <a:pt x="13944" y="14459"/>
                  <a:pt x="13870" y="14561"/>
                </a:cubicBezTo>
                <a:cubicBezTo>
                  <a:pt x="13840" y="14602"/>
                  <a:pt x="13511" y="14380"/>
                  <a:pt x="13138" y="14065"/>
                </a:cubicBezTo>
                <a:cubicBezTo>
                  <a:pt x="12417" y="13454"/>
                  <a:pt x="11194" y="12792"/>
                  <a:pt x="10204" y="12476"/>
                </a:cubicBezTo>
                <a:cubicBezTo>
                  <a:pt x="9328" y="12197"/>
                  <a:pt x="8154" y="12000"/>
                  <a:pt x="7847" y="12091"/>
                </a:cubicBezTo>
                <a:cubicBezTo>
                  <a:pt x="7526" y="12187"/>
                  <a:pt x="7266" y="12796"/>
                  <a:pt x="7350" y="13258"/>
                </a:cubicBezTo>
                <a:cubicBezTo>
                  <a:pt x="7452" y="13815"/>
                  <a:pt x="7687" y="13980"/>
                  <a:pt x="8642" y="14139"/>
                </a:cubicBezTo>
                <a:cubicBezTo>
                  <a:pt x="10610" y="14468"/>
                  <a:pt x="12368" y="15499"/>
                  <a:pt x="13581" y="17043"/>
                </a:cubicBezTo>
                <a:cubicBezTo>
                  <a:pt x="13955" y="17520"/>
                  <a:pt x="14330" y="17953"/>
                  <a:pt x="14421" y="17999"/>
                </a:cubicBezTo>
                <a:cubicBezTo>
                  <a:pt x="14683" y="18132"/>
                  <a:pt x="15180" y="17833"/>
                  <a:pt x="15278" y="17478"/>
                </a:cubicBezTo>
                <a:cubicBezTo>
                  <a:pt x="15327" y="17300"/>
                  <a:pt x="15360" y="16114"/>
                  <a:pt x="15360" y="14847"/>
                </a:cubicBezTo>
                <a:lnTo>
                  <a:pt x="15360" y="12551"/>
                </a:lnTo>
                <a:lnTo>
                  <a:pt x="15631" y="12402"/>
                </a:lnTo>
                <a:cubicBezTo>
                  <a:pt x="16852" y="11737"/>
                  <a:pt x="17145" y="11409"/>
                  <a:pt x="17491" y="10366"/>
                </a:cubicBezTo>
                <a:cubicBezTo>
                  <a:pt x="17718" y="9680"/>
                  <a:pt x="17722" y="8708"/>
                  <a:pt x="17500" y="8331"/>
                </a:cubicBezTo>
                <a:cubicBezTo>
                  <a:pt x="17185" y="7797"/>
                  <a:pt x="16378" y="8021"/>
                  <a:pt x="16281" y="8666"/>
                </a:cubicBezTo>
                <a:cubicBezTo>
                  <a:pt x="16254" y="8845"/>
                  <a:pt x="16210" y="9136"/>
                  <a:pt x="16181" y="9324"/>
                </a:cubicBezTo>
                <a:cubicBezTo>
                  <a:pt x="16119" y="9731"/>
                  <a:pt x="15697" y="10343"/>
                  <a:pt x="15531" y="10267"/>
                </a:cubicBezTo>
                <a:cubicBezTo>
                  <a:pt x="15443" y="10227"/>
                  <a:pt x="15398" y="9009"/>
                  <a:pt x="15360" y="5340"/>
                </a:cubicBezTo>
                <a:cubicBezTo>
                  <a:pt x="15332" y="2660"/>
                  <a:pt x="15299" y="463"/>
                  <a:pt x="15287" y="450"/>
                </a:cubicBezTo>
                <a:cubicBezTo>
                  <a:pt x="15276" y="437"/>
                  <a:pt x="15199" y="329"/>
                  <a:pt x="15116" y="215"/>
                </a:cubicBezTo>
                <a:cubicBezTo>
                  <a:pt x="15041" y="111"/>
                  <a:pt x="14961" y="45"/>
                  <a:pt x="14863" y="16"/>
                </a:cubicBezTo>
                <a:close/>
                <a:moveTo>
                  <a:pt x="20534" y="4037"/>
                </a:moveTo>
                <a:cubicBezTo>
                  <a:pt x="20285" y="4055"/>
                  <a:pt x="19932" y="4185"/>
                  <a:pt x="19378" y="4434"/>
                </a:cubicBezTo>
                <a:cubicBezTo>
                  <a:pt x="18226" y="4952"/>
                  <a:pt x="17861" y="5303"/>
                  <a:pt x="17861" y="5899"/>
                </a:cubicBezTo>
                <a:cubicBezTo>
                  <a:pt x="17861" y="6079"/>
                  <a:pt x="17966" y="6366"/>
                  <a:pt x="18096" y="6544"/>
                </a:cubicBezTo>
                <a:cubicBezTo>
                  <a:pt x="18225" y="6722"/>
                  <a:pt x="18435" y="6880"/>
                  <a:pt x="18556" y="6879"/>
                </a:cubicBezTo>
                <a:cubicBezTo>
                  <a:pt x="18905" y="6877"/>
                  <a:pt x="20970" y="5829"/>
                  <a:pt x="21103" y="5588"/>
                </a:cubicBezTo>
                <a:cubicBezTo>
                  <a:pt x="21270" y="5285"/>
                  <a:pt x="21256" y="4558"/>
                  <a:pt x="21076" y="4310"/>
                </a:cubicBezTo>
                <a:cubicBezTo>
                  <a:pt x="20931" y="4111"/>
                  <a:pt x="20782" y="4019"/>
                  <a:pt x="20534" y="4037"/>
                </a:cubicBezTo>
                <a:close/>
                <a:moveTo>
                  <a:pt x="3829" y="5973"/>
                </a:moveTo>
                <a:cubicBezTo>
                  <a:pt x="3958" y="5963"/>
                  <a:pt x="4091" y="5959"/>
                  <a:pt x="4226" y="5973"/>
                </a:cubicBezTo>
                <a:lnTo>
                  <a:pt x="4659" y="6010"/>
                </a:lnTo>
                <a:lnTo>
                  <a:pt x="4659" y="8989"/>
                </a:lnTo>
                <a:lnTo>
                  <a:pt x="4659" y="11955"/>
                </a:lnTo>
                <a:lnTo>
                  <a:pt x="4036" y="11980"/>
                </a:lnTo>
                <a:cubicBezTo>
                  <a:pt x="2968" y="12031"/>
                  <a:pt x="2218" y="11466"/>
                  <a:pt x="1788" y="10279"/>
                </a:cubicBezTo>
                <a:cubicBezTo>
                  <a:pt x="1460" y="9375"/>
                  <a:pt x="1453" y="8597"/>
                  <a:pt x="1779" y="7698"/>
                </a:cubicBezTo>
                <a:cubicBezTo>
                  <a:pt x="2152" y="6670"/>
                  <a:pt x="2920" y="6041"/>
                  <a:pt x="3829" y="5973"/>
                </a:cubicBezTo>
                <a:close/>
                <a:moveTo>
                  <a:pt x="19829" y="7996"/>
                </a:moveTo>
                <a:cubicBezTo>
                  <a:pt x="18707" y="7996"/>
                  <a:pt x="18526" y="8023"/>
                  <a:pt x="18349" y="8244"/>
                </a:cubicBezTo>
                <a:cubicBezTo>
                  <a:pt x="17963" y="8724"/>
                  <a:pt x="18120" y="9681"/>
                  <a:pt x="18628" y="9957"/>
                </a:cubicBezTo>
                <a:cubicBezTo>
                  <a:pt x="18708" y="10000"/>
                  <a:pt x="19304" y="10022"/>
                  <a:pt x="19947" y="10006"/>
                </a:cubicBezTo>
                <a:cubicBezTo>
                  <a:pt x="21038" y="9980"/>
                  <a:pt x="21124" y="9958"/>
                  <a:pt x="21355" y="9659"/>
                </a:cubicBezTo>
                <a:cubicBezTo>
                  <a:pt x="21516" y="9452"/>
                  <a:pt x="21600" y="9219"/>
                  <a:pt x="21599" y="8989"/>
                </a:cubicBezTo>
                <a:cubicBezTo>
                  <a:pt x="21599" y="8758"/>
                  <a:pt x="21516" y="8526"/>
                  <a:pt x="21355" y="8319"/>
                </a:cubicBezTo>
                <a:cubicBezTo>
                  <a:pt x="21119" y="8013"/>
                  <a:pt x="21050" y="7996"/>
                  <a:pt x="19829" y="7996"/>
                </a:cubicBezTo>
                <a:close/>
                <a:moveTo>
                  <a:pt x="18511" y="11099"/>
                </a:moveTo>
                <a:cubicBezTo>
                  <a:pt x="18258" y="11099"/>
                  <a:pt x="17861" y="11688"/>
                  <a:pt x="17861" y="12067"/>
                </a:cubicBezTo>
                <a:cubicBezTo>
                  <a:pt x="17861" y="12662"/>
                  <a:pt x="18175" y="12980"/>
                  <a:pt x="19270" y="13494"/>
                </a:cubicBezTo>
                <a:cubicBezTo>
                  <a:pt x="20481" y="14062"/>
                  <a:pt x="20767" y="14104"/>
                  <a:pt x="21030" y="13742"/>
                </a:cubicBezTo>
                <a:cubicBezTo>
                  <a:pt x="21249" y="13442"/>
                  <a:pt x="21287" y="12719"/>
                  <a:pt x="21103" y="12377"/>
                </a:cubicBezTo>
                <a:cubicBezTo>
                  <a:pt x="20982" y="12154"/>
                  <a:pt x="18843" y="11099"/>
                  <a:pt x="18511" y="11099"/>
                </a:cubicBezTo>
                <a:close/>
              </a:path>
            </a:pathLst>
          </a:custGeom>
          <a:ln w="12700">
            <a:miter lim="400000"/>
          </a:ln>
        </p:spPr>
      </p:pic>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Rectángulo 1"/>
          <p:cNvSpPr txBox="1"/>
          <p:nvPr/>
        </p:nvSpPr>
        <p:spPr>
          <a:xfrm>
            <a:off x="5418496" y="4729479"/>
            <a:ext cx="2592402"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6000" b="1">
                <a:latin typeface="Baron Neue"/>
                <a:ea typeface="Baron Neue"/>
                <a:cs typeface="Baron Neue"/>
                <a:sym typeface="Baron Neue"/>
              </a:defRPr>
            </a:pPr>
            <a:r>
              <a:rPr dirty="0">
                <a:latin typeface="Helvetica" pitchFamily="2" charset="0"/>
              </a:rPr>
              <a:t>RRHH</a:t>
            </a:r>
            <a:endParaRPr sz="2800" dirty="0">
              <a:latin typeface="Helvetica" pitchFamily="2" charset="0"/>
              <a:ea typeface="+mn-ea"/>
              <a:cs typeface="+mn-cs"/>
              <a:sym typeface="Helvetica"/>
            </a:endParaRPr>
          </a:p>
          <a:p>
            <a:pPr algn="ctr">
              <a:defRPr sz="2800">
                <a:latin typeface="+mn-lt"/>
                <a:ea typeface="+mn-ea"/>
                <a:cs typeface="+mn-cs"/>
                <a:sym typeface="Helvetica"/>
              </a:defRPr>
            </a:pPr>
            <a:endParaRPr sz="2800" dirty="0">
              <a:latin typeface="Helvetica" pitchFamily="2" charset="0"/>
              <a:ea typeface="+mn-ea"/>
              <a:cs typeface="+mn-cs"/>
              <a:sym typeface="Helvetica"/>
            </a:endParaRPr>
          </a:p>
        </p:txBody>
      </p:sp>
      <p:sp>
        <p:nvSpPr>
          <p:cNvPr id="400" name="Rectángulo 1"/>
          <p:cNvSpPr txBox="1"/>
          <p:nvPr/>
        </p:nvSpPr>
        <p:spPr>
          <a:xfrm>
            <a:off x="935396" y="3129279"/>
            <a:ext cx="7585090" cy="13542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4100" b="1">
                <a:solidFill>
                  <a:srgbClr val="929292"/>
                </a:solidFill>
                <a:latin typeface="Baron Neue"/>
                <a:ea typeface="Baron Neue"/>
                <a:cs typeface="Baron Neue"/>
                <a:sym typeface="Baron Neue"/>
              </a:defRPr>
            </a:lvl1pPr>
          </a:lstStyle>
          <a:p>
            <a:r>
              <a:rPr>
                <a:latin typeface="Helvetica" pitchFamily="2" charset="0"/>
              </a:rPr>
              <a:t>¿Qué les interesa? ¿Cómo llamo su atención?</a:t>
            </a:r>
          </a:p>
        </p:txBody>
      </p:sp>
      <p:sp>
        <p:nvSpPr>
          <p:cNvPr id="401" name="Rectángulo 1"/>
          <p:cNvSpPr txBox="1"/>
          <p:nvPr/>
        </p:nvSpPr>
        <p:spPr>
          <a:xfrm>
            <a:off x="5354996" y="1211579"/>
            <a:ext cx="2592402"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6000" b="1">
                <a:latin typeface="Baron Neue"/>
                <a:ea typeface="Baron Neue"/>
                <a:cs typeface="Baron Neue"/>
                <a:sym typeface="Baron Neue"/>
              </a:defRPr>
            </a:pPr>
            <a:r>
              <a:rPr>
                <a:latin typeface="Helvetica" pitchFamily="2" charset="0"/>
              </a:rPr>
              <a:t>TECH</a:t>
            </a:r>
            <a:endParaRPr sz="2800">
              <a:latin typeface="Helvetica" pitchFamily="2" charset="0"/>
              <a:ea typeface="+mn-ea"/>
              <a:cs typeface="+mn-cs"/>
              <a:sym typeface="Helvetica"/>
            </a:endParaRPr>
          </a:p>
          <a:p>
            <a:pPr algn="ctr">
              <a:defRPr sz="2800">
                <a:latin typeface="+mn-lt"/>
                <a:ea typeface="+mn-ea"/>
                <a:cs typeface="+mn-cs"/>
                <a:sym typeface="Helvetica"/>
              </a:defRPr>
            </a:pPr>
            <a:endParaRPr sz="2800">
              <a:latin typeface="Helvetica" pitchFamily="2" charset="0"/>
              <a:ea typeface="+mn-ea"/>
              <a:cs typeface="+mn-cs"/>
              <a:sym typeface="Helvetica"/>
            </a:endParaRPr>
          </a:p>
        </p:txBody>
      </p:sp>
      <p:sp>
        <p:nvSpPr>
          <p:cNvPr id="402" name="Rectángulo 1"/>
          <p:cNvSpPr txBox="1"/>
          <p:nvPr/>
        </p:nvSpPr>
        <p:spPr>
          <a:xfrm>
            <a:off x="866340" y="1884679"/>
            <a:ext cx="3513102"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6000" b="1">
                <a:latin typeface="Baron Neue"/>
                <a:ea typeface="Baron Neue"/>
                <a:cs typeface="Baron Neue"/>
                <a:sym typeface="Baron Neue"/>
              </a:defRPr>
            </a:pPr>
            <a:r>
              <a:rPr>
                <a:latin typeface="Helvetica" pitchFamily="2" charset="0"/>
              </a:rPr>
              <a:t>VENTAS</a:t>
            </a:r>
            <a:endParaRPr sz="2800">
              <a:latin typeface="Helvetica" pitchFamily="2" charset="0"/>
              <a:ea typeface="+mn-ea"/>
              <a:cs typeface="+mn-cs"/>
              <a:sym typeface="Helvetica"/>
            </a:endParaRPr>
          </a:p>
          <a:p>
            <a:pPr algn="ctr">
              <a:defRPr sz="2800">
                <a:latin typeface="+mn-lt"/>
                <a:ea typeface="+mn-ea"/>
                <a:cs typeface="+mn-cs"/>
                <a:sym typeface="Helvetica"/>
              </a:defRPr>
            </a:pPr>
            <a:endParaRPr sz="2800">
              <a:latin typeface="Helvetica" pitchFamily="2" charset="0"/>
              <a:ea typeface="+mn-ea"/>
              <a:cs typeface="+mn-cs"/>
              <a:sym typeface="Helvetica"/>
            </a:endParaRPr>
          </a:p>
        </p:txBody>
      </p:sp>
      <p:sp>
        <p:nvSpPr>
          <p:cNvPr id="403" name="Rectángulo 1"/>
          <p:cNvSpPr txBox="1"/>
          <p:nvPr/>
        </p:nvSpPr>
        <p:spPr>
          <a:xfrm>
            <a:off x="1068771" y="5097779"/>
            <a:ext cx="3108240"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6000" b="1">
                <a:latin typeface="Baron Neue"/>
                <a:ea typeface="Baron Neue"/>
                <a:cs typeface="Baron Neue"/>
                <a:sym typeface="Baron Neue"/>
              </a:defRPr>
            </a:pPr>
            <a:r>
              <a:rPr>
                <a:latin typeface="Helvetica" pitchFamily="2" charset="0"/>
              </a:rPr>
              <a:t>S.A.C.</a:t>
            </a:r>
            <a:endParaRPr sz="2800">
              <a:latin typeface="Helvetica" pitchFamily="2" charset="0"/>
              <a:ea typeface="+mn-ea"/>
              <a:cs typeface="+mn-cs"/>
              <a:sym typeface="Helvetica"/>
            </a:endParaRPr>
          </a:p>
          <a:p>
            <a:pPr algn="ctr">
              <a:defRPr sz="2800">
                <a:latin typeface="+mn-lt"/>
                <a:ea typeface="+mn-ea"/>
                <a:cs typeface="+mn-cs"/>
                <a:sym typeface="Helvetica"/>
              </a:defRPr>
            </a:pPr>
            <a:endParaRPr sz="2800">
              <a:latin typeface="Helvetica" pitchFamily="2" charset="0"/>
              <a:ea typeface="+mn-ea"/>
              <a:cs typeface="+mn-cs"/>
              <a:sym typeface="Helvetica"/>
            </a:endParaRPr>
          </a:p>
        </p:txBody>
      </p:sp>
      <p:sp>
        <p:nvSpPr>
          <p:cNvPr id="404" name="Óvalo"/>
          <p:cNvSpPr/>
          <p:nvPr/>
        </p:nvSpPr>
        <p:spPr>
          <a:xfrm>
            <a:off x="5346700" y="1054100"/>
            <a:ext cx="2766467" cy="1270000"/>
          </a:xfrm>
          <a:prstGeom prst="ellipse">
            <a:avLst/>
          </a:prstGeom>
          <a:ln w="50800">
            <a:solidFill>
              <a:srgbClr val="0433FF"/>
            </a:solidFill>
          </a:ln>
          <a:effectLst>
            <a:outerShdw blurRad="38100" dist="23000" dir="5400000" rotWithShape="0">
              <a:srgbClr val="000000">
                <a:alpha val="35000"/>
              </a:srgbClr>
            </a:outerShdw>
          </a:effectLst>
        </p:spPr>
        <p:txBody>
          <a:bodyPr lIns="45719" rIns="45719" anchor="ctr"/>
          <a:lstStyle/>
          <a:p>
            <a:endParaRPr/>
          </a:p>
        </p:txBody>
      </p:sp>
      <p:sp>
        <p:nvSpPr>
          <p:cNvPr id="405" name="Óvalo"/>
          <p:cNvSpPr/>
          <p:nvPr/>
        </p:nvSpPr>
        <p:spPr>
          <a:xfrm>
            <a:off x="891740" y="1605567"/>
            <a:ext cx="3462302" cy="1450053"/>
          </a:xfrm>
          <a:prstGeom prst="ellipse">
            <a:avLst/>
          </a:prstGeom>
          <a:ln w="50800">
            <a:solidFill>
              <a:srgbClr val="FF2600"/>
            </a:solidFill>
          </a:ln>
          <a:effectLst>
            <a:outerShdw blurRad="38100" dist="23000" dir="5400000" rotWithShape="0">
              <a:srgbClr val="000000">
                <a:alpha val="35000"/>
              </a:srgbClr>
            </a:outerShdw>
          </a:effectLst>
        </p:spPr>
        <p:txBody>
          <a:bodyPr lIns="45719" rIns="45719" anchor="ctr"/>
          <a:lstStyle/>
          <a:p>
            <a:endParaRPr/>
          </a:p>
        </p:txBody>
      </p:sp>
      <p:sp>
        <p:nvSpPr>
          <p:cNvPr id="406" name="Óvalo"/>
          <p:cNvSpPr/>
          <p:nvPr/>
        </p:nvSpPr>
        <p:spPr>
          <a:xfrm>
            <a:off x="1043551" y="4913773"/>
            <a:ext cx="3158680" cy="1450054"/>
          </a:xfrm>
          <a:prstGeom prst="ellipse">
            <a:avLst/>
          </a:prstGeom>
          <a:ln w="50800">
            <a:solidFill>
              <a:srgbClr val="531B93"/>
            </a:solidFill>
          </a:ln>
          <a:effectLst>
            <a:outerShdw blurRad="38100" dist="23000" dir="5400000" rotWithShape="0">
              <a:srgbClr val="000000">
                <a:alpha val="35000"/>
              </a:srgbClr>
            </a:outerShdw>
          </a:effectLst>
        </p:spPr>
        <p:txBody>
          <a:bodyPr lIns="45719" rIns="45719" anchor="ctr"/>
          <a:lstStyle/>
          <a:p>
            <a:endParaRPr/>
          </a:p>
        </p:txBody>
      </p:sp>
      <p:sp>
        <p:nvSpPr>
          <p:cNvPr id="407" name="Óvalo"/>
          <p:cNvSpPr/>
          <p:nvPr/>
        </p:nvSpPr>
        <p:spPr>
          <a:xfrm>
            <a:off x="5135357" y="4564379"/>
            <a:ext cx="3158680" cy="1450054"/>
          </a:xfrm>
          <a:prstGeom prst="ellipse">
            <a:avLst/>
          </a:prstGeom>
          <a:ln w="50800">
            <a:solidFill>
              <a:srgbClr val="00F900"/>
            </a:solidFill>
          </a:ln>
          <a:effectLst>
            <a:outerShdw blurRad="38100" dist="23000" dir="5400000" rotWithShape="0">
              <a:srgbClr val="000000">
                <a:alpha val="35000"/>
              </a:srgbClr>
            </a:outerShdw>
          </a:effectLst>
        </p:spPr>
        <p:txBody>
          <a:bodyPr lIns="45719" rIns="45719" anchor="ctr"/>
          <a:lstStyle/>
          <a:p>
            <a:endParaRPr/>
          </a:p>
        </p:txBody>
      </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 name="Imagen" descr="Imagen"/>
          <p:cNvPicPr>
            <a:picLocks noChangeAspect="1"/>
          </p:cNvPicPr>
          <p:nvPr/>
        </p:nvPicPr>
        <p:blipFill>
          <a:blip r:embed="rId2"/>
          <a:stretch>
            <a:fillRect/>
          </a:stretch>
        </p:blipFill>
        <p:spPr>
          <a:xfrm>
            <a:off x="2542138" y="1293562"/>
            <a:ext cx="4059724" cy="477887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 name="Imagen" descr="Imagen"/>
          <p:cNvPicPr>
            <a:picLocks noChangeAspect="1"/>
          </p:cNvPicPr>
          <p:nvPr/>
        </p:nvPicPr>
        <p:blipFill>
          <a:blip r:embed="rId2"/>
          <a:stretch>
            <a:fillRect/>
          </a:stretch>
        </p:blipFill>
        <p:spPr>
          <a:xfrm>
            <a:off x="1663700" y="2127767"/>
            <a:ext cx="4001344" cy="3244333"/>
          </a:xfrm>
          <a:prstGeom prst="rect">
            <a:avLst/>
          </a:prstGeom>
          <a:ln w="12700">
            <a:miter lim="400000"/>
          </a:ln>
        </p:spPr>
      </p:pic>
      <p:sp>
        <p:nvSpPr>
          <p:cNvPr id="412" name="@georgepluv"/>
          <p:cNvSpPr txBox="1"/>
          <p:nvPr/>
        </p:nvSpPr>
        <p:spPr>
          <a:xfrm>
            <a:off x="5800409" y="3224356"/>
            <a:ext cx="1467370"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mn-lt"/>
                <a:ea typeface="+mn-ea"/>
                <a:cs typeface="+mn-cs"/>
                <a:sym typeface="Helvetica"/>
              </a:defRPr>
            </a:lvl1pPr>
          </a:lstStyle>
          <a:p>
            <a:r>
              <a:t>@georgepluv</a:t>
            </a:r>
          </a:p>
        </p:txBody>
      </p:sp>
      <p:sp>
        <p:nvSpPr>
          <p:cNvPr id="413" name="Recursos y libros"/>
          <p:cNvSpPr txBox="1"/>
          <p:nvPr/>
        </p:nvSpPr>
        <p:spPr>
          <a:xfrm>
            <a:off x="5275263" y="2741756"/>
            <a:ext cx="2928614" cy="535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900">
                <a:latin typeface="+mn-lt"/>
                <a:ea typeface="+mn-ea"/>
                <a:cs typeface="+mn-cs"/>
                <a:sym typeface="Helvetica"/>
              </a:defRPr>
            </a:lvl1pPr>
          </a:lstStyle>
          <a:p>
            <a:r>
              <a:t>Recursos y libros</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Rectángulo"/>
          <p:cNvSpPr/>
          <p:nvPr/>
        </p:nvSpPr>
        <p:spPr>
          <a:xfrm>
            <a:off x="-35719" y="-59532"/>
            <a:ext cx="9215438" cy="6977064"/>
          </a:xfrm>
          <a:prstGeom prst="rect">
            <a:avLst/>
          </a:prstGeom>
          <a:solidFill>
            <a:srgbClr val="000000"/>
          </a:solidFill>
          <a:ln w="3175">
            <a:miter lim="400000"/>
          </a:ln>
          <a:effectLst>
            <a:outerShdw blurRad="25400" dist="12700" dir="5400000" rotWithShape="0">
              <a:srgbClr val="000000">
                <a:alpha val="50000"/>
              </a:srgbClr>
            </a:outerShdw>
          </a:effectLst>
        </p:spPr>
        <p:txBody>
          <a:bodyPr lIns="35718" tIns="35718" rIns="35718" bIns="35718" anchor="ctr"/>
          <a:lstStyle/>
          <a:p>
            <a:pPr algn="ctr" defTabSz="410765">
              <a:defRPr sz="1600">
                <a:solidFill>
                  <a:srgbClr val="FFFFFF"/>
                </a:solidFill>
                <a:latin typeface="Helvetica Light"/>
                <a:ea typeface="Helvetica Light"/>
                <a:cs typeface="Helvetica Light"/>
                <a:sym typeface="Helvetica Light"/>
              </a:defRPr>
            </a:pPr>
            <a:endParaRPr/>
          </a:p>
        </p:txBody>
      </p:sp>
      <p:pic>
        <p:nvPicPr>
          <p:cNvPr id="165" name="Imagen" descr="Imagen"/>
          <p:cNvPicPr>
            <a:picLocks noChangeAspect="1"/>
          </p:cNvPicPr>
          <p:nvPr/>
        </p:nvPicPr>
        <p:blipFill>
          <a:blip r:embed="rId2"/>
          <a:stretch>
            <a:fillRect/>
          </a:stretch>
        </p:blipFill>
        <p:spPr>
          <a:xfrm>
            <a:off x="298450" y="571500"/>
            <a:ext cx="8547100" cy="57150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Rectángulo"/>
          <p:cNvSpPr/>
          <p:nvPr/>
        </p:nvSpPr>
        <p:spPr>
          <a:xfrm>
            <a:off x="-114300" y="-127000"/>
            <a:ext cx="9372600" cy="7112000"/>
          </a:xfrm>
          <a:prstGeom prst="rect">
            <a:avLst/>
          </a:prstGeom>
          <a:solidFill>
            <a:srgbClr val="E6D20D"/>
          </a:solidFill>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416" name="Rectángulo 1"/>
          <p:cNvSpPr txBox="1"/>
          <p:nvPr/>
        </p:nvSpPr>
        <p:spPr>
          <a:xfrm>
            <a:off x="969955" y="2811779"/>
            <a:ext cx="7585090"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3000" b="1">
                <a:latin typeface="Baron Neue"/>
                <a:ea typeface="Baron Neue"/>
                <a:cs typeface="Baron Neue"/>
                <a:sym typeface="Baron Neue"/>
              </a:defRPr>
            </a:pPr>
            <a:r>
              <a:rPr dirty="0" err="1">
                <a:latin typeface="Helvetica" pitchFamily="2" charset="0"/>
              </a:rPr>
              <a:t>Reforzar</a:t>
            </a:r>
            <a:r>
              <a:rPr dirty="0">
                <a:latin typeface="Helvetica" pitchFamily="2" charset="0"/>
              </a:rPr>
              <a:t> lo </a:t>
            </a:r>
            <a:r>
              <a:rPr dirty="0" err="1">
                <a:latin typeface="Helvetica" pitchFamily="2" charset="0"/>
              </a:rPr>
              <a:t>aprendido</a:t>
            </a:r>
            <a:endParaRPr dirty="0">
              <a:latin typeface="Helvetica" pitchFamily="2" charset="0"/>
              <a:ea typeface="+mn-ea"/>
              <a:cs typeface="+mn-cs"/>
              <a:sym typeface="Helvetica"/>
            </a:endParaRPr>
          </a:p>
          <a:p>
            <a:pPr algn="ctr">
              <a:defRPr sz="2800">
                <a:solidFill>
                  <a:srgbClr val="DB0301"/>
                </a:solidFill>
                <a:latin typeface="+mn-lt"/>
                <a:ea typeface="+mn-ea"/>
                <a:cs typeface="+mn-cs"/>
                <a:sym typeface="Helvetica"/>
              </a:defRPr>
            </a:pPr>
            <a:endParaRPr dirty="0">
              <a:latin typeface="+mn-lt"/>
              <a:ea typeface="+mn-ea"/>
              <a:cs typeface="+mn-cs"/>
              <a:sym typeface="Helvetica"/>
            </a:endParaRPr>
          </a:p>
        </p:txBody>
      </p:sp>
      <p:sp>
        <p:nvSpPr>
          <p:cNvPr id="417" name="3 min"/>
          <p:cNvSpPr txBox="1"/>
          <p:nvPr/>
        </p:nvSpPr>
        <p:spPr>
          <a:xfrm>
            <a:off x="4449069" y="4659456"/>
            <a:ext cx="626862"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3 min</a:t>
            </a:r>
          </a:p>
        </p:txBody>
      </p:sp>
      <p:pic>
        <p:nvPicPr>
          <p:cNvPr id="418" name="Imagen" descr="Imagen"/>
          <p:cNvPicPr>
            <a:picLocks noChangeAspect="1"/>
          </p:cNvPicPr>
          <p:nvPr/>
        </p:nvPicPr>
        <p:blipFill>
          <a:blip r:embed="rId2"/>
          <a:srcRect l="22980" t="12037" r="24487" b="7836"/>
          <a:stretch>
            <a:fillRect/>
          </a:stretch>
        </p:blipFill>
        <p:spPr>
          <a:xfrm>
            <a:off x="4403481" y="3701026"/>
            <a:ext cx="718039" cy="827509"/>
          </a:xfrm>
          <a:custGeom>
            <a:avLst/>
            <a:gdLst/>
            <a:ahLst/>
            <a:cxnLst>
              <a:cxn ang="0">
                <a:pos x="wd2" y="hd2"/>
              </a:cxn>
              <a:cxn ang="5400000">
                <a:pos x="wd2" y="hd2"/>
              </a:cxn>
              <a:cxn ang="10800000">
                <a:pos x="wd2" y="hd2"/>
              </a:cxn>
              <a:cxn ang="16200000">
                <a:pos x="wd2" y="hd2"/>
              </a:cxn>
            </a:cxnLst>
            <a:rect l="0" t="0" r="r" b="b"/>
            <a:pathLst>
              <a:path w="21590" h="21595" extrusionOk="0">
                <a:moveTo>
                  <a:pt x="10205" y="0"/>
                </a:moveTo>
                <a:lnTo>
                  <a:pt x="10301" y="135"/>
                </a:lnTo>
                <a:cubicBezTo>
                  <a:pt x="10382" y="242"/>
                  <a:pt x="10420" y="436"/>
                  <a:pt x="10456" y="1036"/>
                </a:cubicBezTo>
                <a:cubicBezTo>
                  <a:pt x="10488" y="1569"/>
                  <a:pt x="10523" y="1839"/>
                  <a:pt x="10587" y="1947"/>
                </a:cubicBezTo>
                <a:cubicBezTo>
                  <a:pt x="10661" y="2070"/>
                  <a:pt x="10701" y="2098"/>
                  <a:pt x="10802" y="2071"/>
                </a:cubicBezTo>
                <a:cubicBezTo>
                  <a:pt x="11198" y="1969"/>
                  <a:pt x="11408" y="1651"/>
                  <a:pt x="11447" y="1108"/>
                </a:cubicBezTo>
                <a:cubicBezTo>
                  <a:pt x="11460" y="924"/>
                  <a:pt x="11492" y="596"/>
                  <a:pt x="11506" y="383"/>
                </a:cubicBezTo>
                <a:lnTo>
                  <a:pt x="11530" y="0"/>
                </a:lnTo>
                <a:lnTo>
                  <a:pt x="10862" y="0"/>
                </a:lnTo>
                <a:lnTo>
                  <a:pt x="10205" y="0"/>
                </a:lnTo>
                <a:close/>
                <a:moveTo>
                  <a:pt x="5229" y="994"/>
                </a:moveTo>
                <a:lnTo>
                  <a:pt x="5026" y="1170"/>
                </a:lnTo>
                <a:cubicBezTo>
                  <a:pt x="4914" y="1268"/>
                  <a:pt x="4762" y="1346"/>
                  <a:pt x="4692" y="1346"/>
                </a:cubicBezTo>
                <a:cubicBezTo>
                  <a:pt x="4582" y="1346"/>
                  <a:pt x="4574" y="1362"/>
                  <a:pt x="4609" y="1481"/>
                </a:cubicBezTo>
                <a:cubicBezTo>
                  <a:pt x="4680" y="1728"/>
                  <a:pt x="4994" y="2226"/>
                  <a:pt x="5229" y="2465"/>
                </a:cubicBezTo>
                <a:cubicBezTo>
                  <a:pt x="5478" y="2718"/>
                  <a:pt x="5796" y="2913"/>
                  <a:pt x="6124" y="3014"/>
                </a:cubicBezTo>
                <a:cubicBezTo>
                  <a:pt x="6238" y="3049"/>
                  <a:pt x="6359" y="3069"/>
                  <a:pt x="6387" y="3055"/>
                </a:cubicBezTo>
                <a:cubicBezTo>
                  <a:pt x="6465" y="3015"/>
                  <a:pt x="6378" y="2487"/>
                  <a:pt x="6244" y="2175"/>
                </a:cubicBezTo>
                <a:cubicBezTo>
                  <a:pt x="6089" y="1817"/>
                  <a:pt x="5700" y="1324"/>
                  <a:pt x="5432" y="1139"/>
                </a:cubicBezTo>
                <a:lnTo>
                  <a:pt x="5229" y="994"/>
                </a:lnTo>
                <a:close/>
                <a:moveTo>
                  <a:pt x="16148" y="994"/>
                </a:moveTo>
                <a:cubicBezTo>
                  <a:pt x="16038" y="982"/>
                  <a:pt x="15982" y="1009"/>
                  <a:pt x="16005" y="1088"/>
                </a:cubicBezTo>
                <a:cubicBezTo>
                  <a:pt x="16052" y="1244"/>
                  <a:pt x="15919" y="1554"/>
                  <a:pt x="15623" y="1989"/>
                </a:cubicBezTo>
                <a:cubicBezTo>
                  <a:pt x="15291" y="2478"/>
                  <a:pt x="15230" y="2674"/>
                  <a:pt x="15349" y="2921"/>
                </a:cubicBezTo>
                <a:cubicBezTo>
                  <a:pt x="15396" y="3018"/>
                  <a:pt x="15455" y="3097"/>
                  <a:pt x="15468" y="3097"/>
                </a:cubicBezTo>
                <a:cubicBezTo>
                  <a:pt x="15542" y="3097"/>
                  <a:pt x="15941" y="2921"/>
                  <a:pt x="16089" y="2828"/>
                </a:cubicBezTo>
                <a:cubicBezTo>
                  <a:pt x="16183" y="2768"/>
                  <a:pt x="16440" y="2488"/>
                  <a:pt x="16661" y="2206"/>
                </a:cubicBezTo>
                <a:cubicBezTo>
                  <a:pt x="16883" y="1924"/>
                  <a:pt x="17117" y="1661"/>
                  <a:pt x="17175" y="1626"/>
                </a:cubicBezTo>
                <a:cubicBezTo>
                  <a:pt x="17270" y="1568"/>
                  <a:pt x="17247" y="1548"/>
                  <a:pt x="16948" y="1346"/>
                </a:cubicBezTo>
                <a:cubicBezTo>
                  <a:pt x="16651" y="1146"/>
                  <a:pt x="16332" y="1014"/>
                  <a:pt x="16148" y="994"/>
                </a:cubicBezTo>
                <a:close/>
                <a:moveTo>
                  <a:pt x="11196" y="3356"/>
                </a:moveTo>
                <a:cubicBezTo>
                  <a:pt x="8829" y="3345"/>
                  <a:pt x="6442" y="4084"/>
                  <a:pt x="5062" y="5406"/>
                </a:cubicBezTo>
                <a:cubicBezTo>
                  <a:pt x="4067" y="6360"/>
                  <a:pt x="3597" y="7663"/>
                  <a:pt x="3773" y="8928"/>
                </a:cubicBezTo>
                <a:cubicBezTo>
                  <a:pt x="3933" y="10073"/>
                  <a:pt x="4363" y="11040"/>
                  <a:pt x="5516" y="12822"/>
                </a:cubicBezTo>
                <a:cubicBezTo>
                  <a:pt x="6147" y="13799"/>
                  <a:pt x="6826" y="15069"/>
                  <a:pt x="7127" y="15836"/>
                </a:cubicBezTo>
                <a:cubicBezTo>
                  <a:pt x="7419" y="16582"/>
                  <a:pt x="7424" y="16607"/>
                  <a:pt x="7425" y="17172"/>
                </a:cubicBezTo>
                <a:cubicBezTo>
                  <a:pt x="7426" y="17727"/>
                  <a:pt x="7424" y="17763"/>
                  <a:pt x="7246" y="18063"/>
                </a:cubicBezTo>
                <a:lnTo>
                  <a:pt x="7055" y="18374"/>
                </a:lnTo>
                <a:lnTo>
                  <a:pt x="7186" y="18705"/>
                </a:lnTo>
                <a:cubicBezTo>
                  <a:pt x="7363" y="19163"/>
                  <a:pt x="7353" y="19928"/>
                  <a:pt x="7174" y="20476"/>
                </a:cubicBezTo>
                <a:cubicBezTo>
                  <a:pt x="7105" y="20689"/>
                  <a:pt x="7055" y="20868"/>
                  <a:pt x="7055" y="20880"/>
                </a:cubicBezTo>
                <a:cubicBezTo>
                  <a:pt x="7055" y="20951"/>
                  <a:pt x="8871" y="21387"/>
                  <a:pt x="9692" y="21512"/>
                </a:cubicBezTo>
                <a:cubicBezTo>
                  <a:pt x="10089" y="21572"/>
                  <a:pt x="10702" y="21600"/>
                  <a:pt x="11279" y="21595"/>
                </a:cubicBezTo>
                <a:cubicBezTo>
                  <a:pt x="11857" y="21589"/>
                  <a:pt x="12404" y="21558"/>
                  <a:pt x="12688" y="21491"/>
                </a:cubicBezTo>
                <a:cubicBezTo>
                  <a:pt x="13097" y="21395"/>
                  <a:pt x="14081" y="21009"/>
                  <a:pt x="14144" y="20921"/>
                </a:cubicBezTo>
                <a:cubicBezTo>
                  <a:pt x="14165" y="20891"/>
                  <a:pt x="14224" y="20578"/>
                  <a:pt x="14275" y="20228"/>
                </a:cubicBezTo>
                <a:cubicBezTo>
                  <a:pt x="14403" y="19354"/>
                  <a:pt x="14412" y="17425"/>
                  <a:pt x="14287" y="16955"/>
                </a:cubicBezTo>
                <a:lnTo>
                  <a:pt x="14191" y="16623"/>
                </a:lnTo>
                <a:lnTo>
                  <a:pt x="14358" y="16530"/>
                </a:lnTo>
                <a:cubicBezTo>
                  <a:pt x="14448" y="16481"/>
                  <a:pt x="14661" y="16283"/>
                  <a:pt x="14836" y="16085"/>
                </a:cubicBezTo>
                <a:cubicBezTo>
                  <a:pt x="15107" y="15778"/>
                  <a:pt x="15158" y="15696"/>
                  <a:pt x="15158" y="15515"/>
                </a:cubicBezTo>
                <a:cubicBezTo>
                  <a:pt x="15158" y="15225"/>
                  <a:pt x="15311" y="14494"/>
                  <a:pt x="15456" y="14086"/>
                </a:cubicBezTo>
                <a:cubicBezTo>
                  <a:pt x="15639" y="13570"/>
                  <a:pt x="15996" y="12937"/>
                  <a:pt x="16650" y="11983"/>
                </a:cubicBezTo>
                <a:cubicBezTo>
                  <a:pt x="17671" y="10494"/>
                  <a:pt x="17917" y="9893"/>
                  <a:pt x="17962" y="8710"/>
                </a:cubicBezTo>
                <a:cubicBezTo>
                  <a:pt x="17995" y="7845"/>
                  <a:pt x="17925" y="7411"/>
                  <a:pt x="17676" y="6763"/>
                </a:cubicBezTo>
                <a:cubicBezTo>
                  <a:pt x="17407" y="6065"/>
                  <a:pt x="17068" y="5589"/>
                  <a:pt x="16399" y="5013"/>
                </a:cubicBezTo>
                <a:cubicBezTo>
                  <a:pt x="15743" y="4448"/>
                  <a:pt x="15219" y="4159"/>
                  <a:pt x="14323" y="3853"/>
                </a:cubicBezTo>
                <a:cubicBezTo>
                  <a:pt x="13351" y="3521"/>
                  <a:pt x="12272" y="3361"/>
                  <a:pt x="11196" y="3356"/>
                </a:cubicBezTo>
                <a:close/>
                <a:moveTo>
                  <a:pt x="10850" y="4236"/>
                </a:moveTo>
                <a:cubicBezTo>
                  <a:pt x="12964" y="4250"/>
                  <a:pt x="14742" y="4921"/>
                  <a:pt x="15862" y="6121"/>
                </a:cubicBezTo>
                <a:cubicBezTo>
                  <a:pt x="16715" y="7034"/>
                  <a:pt x="17019" y="8339"/>
                  <a:pt x="16697" y="9694"/>
                </a:cubicBezTo>
                <a:cubicBezTo>
                  <a:pt x="16528" y="10407"/>
                  <a:pt x="16300" y="10800"/>
                  <a:pt x="15564" y="11641"/>
                </a:cubicBezTo>
                <a:cubicBezTo>
                  <a:pt x="15213" y="12042"/>
                  <a:pt x="14868" y="12489"/>
                  <a:pt x="14788" y="12625"/>
                </a:cubicBezTo>
                <a:cubicBezTo>
                  <a:pt x="14601" y="12946"/>
                  <a:pt x="14428" y="13510"/>
                  <a:pt x="14382" y="13951"/>
                </a:cubicBezTo>
                <a:cubicBezTo>
                  <a:pt x="14337" y="14382"/>
                  <a:pt x="14157" y="15024"/>
                  <a:pt x="14012" y="15266"/>
                </a:cubicBezTo>
                <a:cubicBezTo>
                  <a:pt x="13952" y="15366"/>
                  <a:pt x="13819" y="15523"/>
                  <a:pt x="13726" y="15619"/>
                </a:cubicBezTo>
                <a:cubicBezTo>
                  <a:pt x="13576" y="15772"/>
                  <a:pt x="13549" y="15791"/>
                  <a:pt x="13428" y="15743"/>
                </a:cubicBezTo>
                <a:cubicBezTo>
                  <a:pt x="13326" y="15703"/>
                  <a:pt x="13225" y="15704"/>
                  <a:pt x="13034" y="15753"/>
                </a:cubicBezTo>
                <a:cubicBezTo>
                  <a:pt x="12869" y="15796"/>
                  <a:pt x="12759" y="15805"/>
                  <a:pt x="12723" y="15774"/>
                </a:cubicBezTo>
                <a:cubicBezTo>
                  <a:pt x="12575" y="15645"/>
                  <a:pt x="12535" y="14611"/>
                  <a:pt x="12652" y="13775"/>
                </a:cubicBezTo>
                <a:cubicBezTo>
                  <a:pt x="12800" y="12714"/>
                  <a:pt x="13193" y="11538"/>
                  <a:pt x="13929" y="9953"/>
                </a:cubicBezTo>
                <a:lnTo>
                  <a:pt x="14227" y="9311"/>
                </a:lnTo>
                <a:lnTo>
                  <a:pt x="14108" y="9197"/>
                </a:lnTo>
                <a:cubicBezTo>
                  <a:pt x="13923" y="9026"/>
                  <a:pt x="13276" y="8753"/>
                  <a:pt x="12771" y="8638"/>
                </a:cubicBezTo>
                <a:cubicBezTo>
                  <a:pt x="11392" y="8323"/>
                  <a:pt x="9214" y="8476"/>
                  <a:pt x="7926" y="8969"/>
                </a:cubicBezTo>
                <a:cubicBezTo>
                  <a:pt x="7744" y="9039"/>
                  <a:pt x="7589" y="9097"/>
                  <a:pt x="7580" y="9104"/>
                </a:cubicBezTo>
                <a:cubicBezTo>
                  <a:pt x="7571" y="9111"/>
                  <a:pt x="7593" y="9180"/>
                  <a:pt x="7628" y="9259"/>
                </a:cubicBezTo>
                <a:cubicBezTo>
                  <a:pt x="7663" y="9339"/>
                  <a:pt x="7911" y="9989"/>
                  <a:pt x="8177" y="10699"/>
                </a:cubicBezTo>
                <a:cubicBezTo>
                  <a:pt x="8733" y="12184"/>
                  <a:pt x="8975" y="12990"/>
                  <a:pt x="9096" y="13785"/>
                </a:cubicBezTo>
                <a:cubicBezTo>
                  <a:pt x="9183" y="14357"/>
                  <a:pt x="9204" y="15495"/>
                  <a:pt x="9131" y="15722"/>
                </a:cubicBezTo>
                <a:cubicBezTo>
                  <a:pt x="9098" y="15829"/>
                  <a:pt x="9052" y="15847"/>
                  <a:pt x="8833" y="15857"/>
                </a:cubicBezTo>
                <a:cubicBezTo>
                  <a:pt x="8125" y="15889"/>
                  <a:pt x="7788" y="15464"/>
                  <a:pt x="7485" y="14127"/>
                </a:cubicBezTo>
                <a:cubicBezTo>
                  <a:pt x="7255" y="13114"/>
                  <a:pt x="6985" y="12567"/>
                  <a:pt x="6100" y="11414"/>
                </a:cubicBezTo>
                <a:cubicBezTo>
                  <a:pt x="5239" y="10290"/>
                  <a:pt x="5029" y="9760"/>
                  <a:pt x="5026" y="8638"/>
                </a:cubicBezTo>
                <a:cubicBezTo>
                  <a:pt x="5023" y="7462"/>
                  <a:pt x="5385" y="6593"/>
                  <a:pt x="6208" y="5810"/>
                </a:cubicBezTo>
                <a:cubicBezTo>
                  <a:pt x="7292" y="4779"/>
                  <a:pt x="8929" y="4224"/>
                  <a:pt x="10850" y="4236"/>
                </a:cubicBezTo>
                <a:close/>
                <a:moveTo>
                  <a:pt x="957" y="4599"/>
                </a:moveTo>
                <a:lnTo>
                  <a:pt x="957" y="4733"/>
                </a:lnTo>
                <a:cubicBezTo>
                  <a:pt x="957" y="4808"/>
                  <a:pt x="920" y="4924"/>
                  <a:pt x="873" y="4992"/>
                </a:cubicBezTo>
                <a:cubicBezTo>
                  <a:pt x="683" y="5276"/>
                  <a:pt x="564" y="5525"/>
                  <a:pt x="563" y="5624"/>
                </a:cubicBezTo>
                <a:cubicBezTo>
                  <a:pt x="562" y="5709"/>
                  <a:pt x="604" y="5728"/>
                  <a:pt x="778" y="5748"/>
                </a:cubicBezTo>
                <a:cubicBezTo>
                  <a:pt x="897" y="5762"/>
                  <a:pt x="1194" y="5846"/>
                  <a:pt x="1446" y="5935"/>
                </a:cubicBezTo>
                <a:cubicBezTo>
                  <a:pt x="1699" y="6023"/>
                  <a:pt x="2068" y="6126"/>
                  <a:pt x="2258" y="6163"/>
                </a:cubicBezTo>
                <a:cubicBezTo>
                  <a:pt x="2975" y="6300"/>
                  <a:pt x="3036" y="6270"/>
                  <a:pt x="2902" y="5883"/>
                </a:cubicBezTo>
                <a:cubicBezTo>
                  <a:pt x="2793" y="5565"/>
                  <a:pt x="2551" y="5365"/>
                  <a:pt x="1948" y="5096"/>
                </a:cubicBezTo>
                <a:cubicBezTo>
                  <a:pt x="1639" y="4958"/>
                  <a:pt x="1290" y="4793"/>
                  <a:pt x="1172" y="4723"/>
                </a:cubicBezTo>
                <a:lnTo>
                  <a:pt x="957" y="4599"/>
                </a:lnTo>
                <a:close/>
                <a:moveTo>
                  <a:pt x="20421" y="4650"/>
                </a:moveTo>
                <a:cubicBezTo>
                  <a:pt x="20363" y="4658"/>
                  <a:pt x="20310" y="4710"/>
                  <a:pt x="20242" y="4806"/>
                </a:cubicBezTo>
                <a:cubicBezTo>
                  <a:pt x="20159" y="4921"/>
                  <a:pt x="19974" y="5028"/>
                  <a:pt x="19597" y="5189"/>
                </a:cubicBezTo>
                <a:cubicBezTo>
                  <a:pt x="19028" y="5432"/>
                  <a:pt x="18863" y="5539"/>
                  <a:pt x="18738" y="5748"/>
                </a:cubicBezTo>
                <a:cubicBezTo>
                  <a:pt x="18605" y="5972"/>
                  <a:pt x="18636" y="6079"/>
                  <a:pt x="18845" y="6131"/>
                </a:cubicBezTo>
                <a:cubicBezTo>
                  <a:pt x="19222" y="6226"/>
                  <a:pt x="19549" y="6174"/>
                  <a:pt x="20361" y="5873"/>
                </a:cubicBezTo>
                <a:cubicBezTo>
                  <a:pt x="20551" y="5802"/>
                  <a:pt x="20775" y="5739"/>
                  <a:pt x="20862" y="5738"/>
                </a:cubicBezTo>
                <a:cubicBezTo>
                  <a:pt x="21012" y="5737"/>
                  <a:pt x="21018" y="5725"/>
                  <a:pt x="21017" y="5500"/>
                </a:cubicBezTo>
                <a:cubicBezTo>
                  <a:pt x="21016" y="5211"/>
                  <a:pt x="20861" y="4900"/>
                  <a:pt x="20647" y="4754"/>
                </a:cubicBezTo>
                <a:cubicBezTo>
                  <a:pt x="20543" y="4683"/>
                  <a:pt x="20478" y="4642"/>
                  <a:pt x="20421" y="4650"/>
                </a:cubicBezTo>
                <a:close/>
                <a:moveTo>
                  <a:pt x="10874" y="8731"/>
                </a:moveTo>
                <a:cubicBezTo>
                  <a:pt x="11119" y="8731"/>
                  <a:pt x="11156" y="8846"/>
                  <a:pt x="10993" y="9125"/>
                </a:cubicBezTo>
                <a:cubicBezTo>
                  <a:pt x="10912" y="9264"/>
                  <a:pt x="10830" y="9384"/>
                  <a:pt x="10814" y="9384"/>
                </a:cubicBezTo>
                <a:cubicBezTo>
                  <a:pt x="10781" y="9384"/>
                  <a:pt x="10689" y="9186"/>
                  <a:pt x="10635" y="9000"/>
                </a:cubicBezTo>
                <a:cubicBezTo>
                  <a:pt x="10591" y="8849"/>
                  <a:pt x="10699" y="8731"/>
                  <a:pt x="10874" y="8731"/>
                </a:cubicBezTo>
                <a:close/>
                <a:moveTo>
                  <a:pt x="8666" y="9031"/>
                </a:moveTo>
                <a:cubicBezTo>
                  <a:pt x="8820" y="9031"/>
                  <a:pt x="8845" y="9103"/>
                  <a:pt x="8750" y="9301"/>
                </a:cubicBezTo>
                <a:cubicBezTo>
                  <a:pt x="8702" y="9399"/>
                  <a:pt x="8666" y="9551"/>
                  <a:pt x="8666" y="9632"/>
                </a:cubicBezTo>
                <a:cubicBezTo>
                  <a:pt x="8666" y="9970"/>
                  <a:pt x="8469" y="9799"/>
                  <a:pt x="8392" y="9394"/>
                </a:cubicBezTo>
                <a:cubicBezTo>
                  <a:pt x="8356" y="9211"/>
                  <a:pt x="8490" y="9031"/>
                  <a:pt x="8666" y="9031"/>
                </a:cubicBezTo>
                <a:close/>
                <a:moveTo>
                  <a:pt x="13058" y="9208"/>
                </a:moveTo>
                <a:cubicBezTo>
                  <a:pt x="13093" y="9217"/>
                  <a:pt x="13151" y="9273"/>
                  <a:pt x="13201" y="9342"/>
                </a:cubicBezTo>
                <a:cubicBezTo>
                  <a:pt x="13294" y="9472"/>
                  <a:pt x="13311" y="9552"/>
                  <a:pt x="13284" y="9705"/>
                </a:cubicBezTo>
                <a:cubicBezTo>
                  <a:pt x="13256" y="9871"/>
                  <a:pt x="13160" y="10063"/>
                  <a:pt x="13141" y="9984"/>
                </a:cubicBezTo>
                <a:cubicBezTo>
                  <a:pt x="13047" y="9602"/>
                  <a:pt x="12998" y="9252"/>
                  <a:pt x="13034" y="9218"/>
                </a:cubicBezTo>
                <a:cubicBezTo>
                  <a:pt x="13040" y="9212"/>
                  <a:pt x="13046" y="9204"/>
                  <a:pt x="13058" y="9208"/>
                </a:cubicBezTo>
                <a:close/>
                <a:moveTo>
                  <a:pt x="10229" y="9239"/>
                </a:moveTo>
                <a:cubicBezTo>
                  <a:pt x="10360" y="9219"/>
                  <a:pt x="10450" y="9389"/>
                  <a:pt x="10432" y="9653"/>
                </a:cubicBezTo>
                <a:cubicBezTo>
                  <a:pt x="10413" y="9932"/>
                  <a:pt x="10334" y="9982"/>
                  <a:pt x="10158" y="9829"/>
                </a:cubicBezTo>
                <a:cubicBezTo>
                  <a:pt x="10004" y="9695"/>
                  <a:pt x="10009" y="9344"/>
                  <a:pt x="10170" y="9259"/>
                </a:cubicBezTo>
                <a:cubicBezTo>
                  <a:pt x="10190" y="9249"/>
                  <a:pt x="10211" y="9241"/>
                  <a:pt x="10229" y="9239"/>
                </a:cubicBezTo>
                <a:close/>
                <a:moveTo>
                  <a:pt x="9191" y="9290"/>
                </a:moveTo>
                <a:cubicBezTo>
                  <a:pt x="9210" y="9285"/>
                  <a:pt x="9235" y="9306"/>
                  <a:pt x="9275" y="9353"/>
                </a:cubicBezTo>
                <a:cubicBezTo>
                  <a:pt x="9370" y="9465"/>
                  <a:pt x="9373" y="9844"/>
                  <a:pt x="9287" y="9984"/>
                </a:cubicBezTo>
                <a:cubicBezTo>
                  <a:pt x="9225" y="10084"/>
                  <a:pt x="9174" y="10104"/>
                  <a:pt x="9108" y="10046"/>
                </a:cubicBezTo>
                <a:cubicBezTo>
                  <a:pt x="9047" y="9994"/>
                  <a:pt x="9051" y="9559"/>
                  <a:pt x="9120" y="9404"/>
                </a:cubicBezTo>
                <a:cubicBezTo>
                  <a:pt x="9149" y="9337"/>
                  <a:pt x="9173" y="9296"/>
                  <a:pt x="9191" y="9290"/>
                </a:cubicBezTo>
                <a:close/>
                <a:moveTo>
                  <a:pt x="12532" y="9446"/>
                </a:moveTo>
                <a:cubicBezTo>
                  <a:pt x="12544" y="9448"/>
                  <a:pt x="12558" y="9458"/>
                  <a:pt x="12568" y="9466"/>
                </a:cubicBezTo>
                <a:cubicBezTo>
                  <a:pt x="12691" y="9572"/>
                  <a:pt x="12703" y="9878"/>
                  <a:pt x="12592" y="9984"/>
                </a:cubicBezTo>
                <a:cubicBezTo>
                  <a:pt x="12386" y="10182"/>
                  <a:pt x="12240" y="10069"/>
                  <a:pt x="12306" y="9767"/>
                </a:cubicBezTo>
                <a:cubicBezTo>
                  <a:pt x="12348" y="9571"/>
                  <a:pt x="12451" y="9430"/>
                  <a:pt x="12532" y="9446"/>
                </a:cubicBezTo>
                <a:close/>
                <a:moveTo>
                  <a:pt x="1052" y="9891"/>
                </a:moveTo>
                <a:cubicBezTo>
                  <a:pt x="417" y="9919"/>
                  <a:pt x="39" y="10122"/>
                  <a:pt x="2" y="10440"/>
                </a:cubicBezTo>
                <a:cubicBezTo>
                  <a:pt x="-10" y="10546"/>
                  <a:pt x="19" y="10662"/>
                  <a:pt x="86" y="10792"/>
                </a:cubicBezTo>
                <a:lnTo>
                  <a:pt x="193" y="11020"/>
                </a:lnTo>
                <a:lnTo>
                  <a:pt x="742" y="10948"/>
                </a:lnTo>
                <a:cubicBezTo>
                  <a:pt x="1506" y="10848"/>
                  <a:pt x="2152" y="10669"/>
                  <a:pt x="2413" y="10481"/>
                </a:cubicBezTo>
                <a:cubicBezTo>
                  <a:pt x="2626" y="10328"/>
                  <a:pt x="2633" y="10321"/>
                  <a:pt x="2532" y="10223"/>
                </a:cubicBezTo>
                <a:cubicBezTo>
                  <a:pt x="2352" y="10046"/>
                  <a:pt x="1946" y="9918"/>
                  <a:pt x="1446" y="9891"/>
                </a:cubicBezTo>
                <a:cubicBezTo>
                  <a:pt x="1307" y="9884"/>
                  <a:pt x="1174" y="9886"/>
                  <a:pt x="1052" y="9891"/>
                </a:cubicBezTo>
                <a:close/>
                <a:moveTo>
                  <a:pt x="19227" y="9933"/>
                </a:moveTo>
                <a:lnTo>
                  <a:pt x="19251" y="10129"/>
                </a:lnTo>
                <a:cubicBezTo>
                  <a:pt x="19290" y="10379"/>
                  <a:pt x="19418" y="10561"/>
                  <a:pt x="19657" y="10689"/>
                </a:cubicBezTo>
                <a:cubicBezTo>
                  <a:pt x="19909" y="10823"/>
                  <a:pt x="20145" y="10868"/>
                  <a:pt x="20910" y="10948"/>
                </a:cubicBezTo>
                <a:cubicBezTo>
                  <a:pt x="21272" y="10985"/>
                  <a:pt x="21570" y="11016"/>
                  <a:pt x="21578" y="11020"/>
                </a:cubicBezTo>
                <a:cubicBezTo>
                  <a:pt x="21586" y="11024"/>
                  <a:pt x="21590" y="10783"/>
                  <a:pt x="21590" y="10481"/>
                </a:cubicBezTo>
                <a:lnTo>
                  <a:pt x="21590" y="9933"/>
                </a:lnTo>
                <a:lnTo>
                  <a:pt x="20409" y="9933"/>
                </a:lnTo>
                <a:lnTo>
                  <a:pt x="19227" y="9933"/>
                </a:lnTo>
                <a:close/>
                <a:moveTo>
                  <a:pt x="10886" y="10005"/>
                </a:moveTo>
                <a:cubicBezTo>
                  <a:pt x="10983" y="10014"/>
                  <a:pt x="11131" y="10116"/>
                  <a:pt x="11196" y="10264"/>
                </a:cubicBezTo>
                <a:lnTo>
                  <a:pt x="11244" y="10378"/>
                </a:lnTo>
                <a:lnTo>
                  <a:pt x="11542" y="10264"/>
                </a:lnTo>
                <a:lnTo>
                  <a:pt x="11828" y="10140"/>
                </a:lnTo>
                <a:lnTo>
                  <a:pt x="12139" y="10233"/>
                </a:lnTo>
                <a:cubicBezTo>
                  <a:pt x="12572" y="10365"/>
                  <a:pt x="12765" y="10364"/>
                  <a:pt x="12938" y="10202"/>
                </a:cubicBezTo>
                <a:cubicBezTo>
                  <a:pt x="13170" y="9985"/>
                  <a:pt x="13174" y="10160"/>
                  <a:pt x="12950" y="10585"/>
                </a:cubicBezTo>
                <a:cubicBezTo>
                  <a:pt x="12318" y="11784"/>
                  <a:pt x="12330" y="11773"/>
                  <a:pt x="12174" y="12315"/>
                </a:cubicBezTo>
                <a:cubicBezTo>
                  <a:pt x="12065" y="12697"/>
                  <a:pt x="11948" y="13694"/>
                  <a:pt x="11852" y="15090"/>
                </a:cubicBezTo>
                <a:cubicBezTo>
                  <a:pt x="11829" y="15435"/>
                  <a:pt x="11783" y="15690"/>
                  <a:pt x="11745" y="15712"/>
                </a:cubicBezTo>
                <a:cubicBezTo>
                  <a:pt x="11637" y="15772"/>
                  <a:pt x="10205" y="15763"/>
                  <a:pt x="10182" y="15701"/>
                </a:cubicBezTo>
                <a:cubicBezTo>
                  <a:pt x="10170" y="15672"/>
                  <a:pt x="10104" y="15378"/>
                  <a:pt x="10038" y="15049"/>
                </a:cubicBezTo>
                <a:cubicBezTo>
                  <a:pt x="9973" y="14720"/>
                  <a:pt x="9893" y="14306"/>
                  <a:pt x="9847" y="14127"/>
                </a:cubicBezTo>
                <a:cubicBezTo>
                  <a:pt x="9802" y="13949"/>
                  <a:pt x="9683" y="13479"/>
                  <a:pt x="9585" y="13081"/>
                </a:cubicBezTo>
                <a:cubicBezTo>
                  <a:pt x="9278" y="11834"/>
                  <a:pt x="8852" y="10370"/>
                  <a:pt x="8762" y="10223"/>
                </a:cubicBezTo>
                <a:cubicBezTo>
                  <a:pt x="8671" y="10074"/>
                  <a:pt x="8768" y="10029"/>
                  <a:pt x="8941" y="10140"/>
                </a:cubicBezTo>
                <a:cubicBezTo>
                  <a:pt x="9080" y="10229"/>
                  <a:pt x="9185" y="10234"/>
                  <a:pt x="9692" y="10233"/>
                </a:cubicBezTo>
                <a:cubicBezTo>
                  <a:pt x="10427" y="10231"/>
                  <a:pt x="10790" y="10196"/>
                  <a:pt x="10790" y="10109"/>
                </a:cubicBezTo>
                <a:cubicBezTo>
                  <a:pt x="10790" y="10035"/>
                  <a:pt x="10827" y="10000"/>
                  <a:pt x="10886" y="10005"/>
                </a:cubicBezTo>
                <a:close/>
                <a:moveTo>
                  <a:pt x="17521" y="13526"/>
                </a:moveTo>
                <a:lnTo>
                  <a:pt x="17449" y="13723"/>
                </a:lnTo>
                <a:cubicBezTo>
                  <a:pt x="17302" y="14151"/>
                  <a:pt x="17543" y="14514"/>
                  <a:pt x="18332" y="15080"/>
                </a:cubicBezTo>
                <a:cubicBezTo>
                  <a:pt x="18627" y="15291"/>
                  <a:pt x="18877" y="15462"/>
                  <a:pt x="18893" y="15463"/>
                </a:cubicBezTo>
                <a:cubicBezTo>
                  <a:pt x="18935" y="15465"/>
                  <a:pt x="19391" y="14878"/>
                  <a:pt x="19478" y="14707"/>
                </a:cubicBezTo>
                <a:cubicBezTo>
                  <a:pt x="19538" y="14590"/>
                  <a:pt x="19537" y="14548"/>
                  <a:pt x="19478" y="14531"/>
                </a:cubicBezTo>
                <a:cubicBezTo>
                  <a:pt x="19438" y="14519"/>
                  <a:pt x="19181" y="14375"/>
                  <a:pt x="18905" y="14200"/>
                </a:cubicBezTo>
                <a:cubicBezTo>
                  <a:pt x="18361" y="13853"/>
                  <a:pt x="18075" y="13703"/>
                  <a:pt x="17735" y="13599"/>
                </a:cubicBezTo>
                <a:lnTo>
                  <a:pt x="17521" y="13526"/>
                </a:lnTo>
                <a:close/>
                <a:moveTo>
                  <a:pt x="4119" y="13640"/>
                </a:moveTo>
                <a:cubicBezTo>
                  <a:pt x="3718" y="13613"/>
                  <a:pt x="3239" y="13842"/>
                  <a:pt x="2496" y="14407"/>
                </a:cubicBezTo>
                <a:cubicBezTo>
                  <a:pt x="2123" y="14691"/>
                  <a:pt x="2072" y="14759"/>
                  <a:pt x="2150" y="14800"/>
                </a:cubicBezTo>
                <a:cubicBezTo>
                  <a:pt x="2357" y="14911"/>
                  <a:pt x="2618" y="15133"/>
                  <a:pt x="2652" y="15225"/>
                </a:cubicBezTo>
                <a:cubicBezTo>
                  <a:pt x="2685" y="15317"/>
                  <a:pt x="2716" y="15319"/>
                  <a:pt x="3081" y="15153"/>
                </a:cubicBezTo>
                <a:cubicBezTo>
                  <a:pt x="3580" y="14925"/>
                  <a:pt x="4061" y="14506"/>
                  <a:pt x="4322" y="14075"/>
                </a:cubicBezTo>
                <a:lnTo>
                  <a:pt x="4525" y="13734"/>
                </a:lnTo>
                <a:lnTo>
                  <a:pt x="4286" y="13671"/>
                </a:lnTo>
                <a:cubicBezTo>
                  <a:pt x="4232" y="13657"/>
                  <a:pt x="4177" y="13644"/>
                  <a:pt x="4119" y="13640"/>
                </a:cubicBezTo>
                <a:close/>
                <a:moveTo>
                  <a:pt x="9871" y="17265"/>
                </a:moveTo>
                <a:cubicBezTo>
                  <a:pt x="10279" y="17254"/>
                  <a:pt x="10672" y="17276"/>
                  <a:pt x="10731" y="17338"/>
                </a:cubicBezTo>
                <a:cubicBezTo>
                  <a:pt x="10815" y="17426"/>
                  <a:pt x="10820" y="17423"/>
                  <a:pt x="10420" y="17514"/>
                </a:cubicBezTo>
                <a:cubicBezTo>
                  <a:pt x="10294" y="17543"/>
                  <a:pt x="9917" y="17580"/>
                  <a:pt x="9585" y="17597"/>
                </a:cubicBezTo>
                <a:cubicBezTo>
                  <a:pt x="9104" y="17621"/>
                  <a:pt x="8957" y="17614"/>
                  <a:pt x="8869" y="17555"/>
                </a:cubicBezTo>
                <a:cubicBezTo>
                  <a:pt x="8762" y="17485"/>
                  <a:pt x="8757" y="17481"/>
                  <a:pt x="8917" y="17390"/>
                </a:cubicBezTo>
                <a:cubicBezTo>
                  <a:pt x="9033" y="17323"/>
                  <a:pt x="9464" y="17277"/>
                  <a:pt x="9871" y="17265"/>
                </a:cubicBezTo>
                <a:close/>
                <a:moveTo>
                  <a:pt x="12843" y="17845"/>
                </a:moveTo>
                <a:cubicBezTo>
                  <a:pt x="12913" y="17860"/>
                  <a:pt x="12926" y="17910"/>
                  <a:pt x="12890" y="17990"/>
                </a:cubicBezTo>
                <a:cubicBezTo>
                  <a:pt x="12800" y="18195"/>
                  <a:pt x="11707" y="18507"/>
                  <a:pt x="10575" y="18643"/>
                </a:cubicBezTo>
                <a:cubicBezTo>
                  <a:pt x="9846" y="18730"/>
                  <a:pt x="8910" y="18738"/>
                  <a:pt x="8857" y="18664"/>
                </a:cubicBezTo>
                <a:cubicBezTo>
                  <a:pt x="8766" y="18535"/>
                  <a:pt x="9633" y="18254"/>
                  <a:pt x="10277" y="18198"/>
                </a:cubicBezTo>
                <a:cubicBezTo>
                  <a:pt x="11434" y="18096"/>
                  <a:pt x="12175" y="17996"/>
                  <a:pt x="12473" y="17908"/>
                </a:cubicBezTo>
                <a:cubicBezTo>
                  <a:pt x="12648" y="17855"/>
                  <a:pt x="12773" y="17831"/>
                  <a:pt x="12843" y="17845"/>
                </a:cubicBezTo>
                <a:close/>
                <a:moveTo>
                  <a:pt x="12413" y="19161"/>
                </a:moveTo>
                <a:cubicBezTo>
                  <a:pt x="12615" y="19156"/>
                  <a:pt x="12746" y="19161"/>
                  <a:pt x="12759" y="19171"/>
                </a:cubicBezTo>
                <a:cubicBezTo>
                  <a:pt x="12813" y="19212"/>
                  <a:pt x="12597" y="19355"/>
                  <a:pt x="12258" y="19503"/>
                </a:cubicBezTo>
                <a:cubicBezTo>
                  <a:pt x="11941" y="19640"/>
                  <a:pt x="11494" y="19743"/>
                  <a:pt x="10850" y="19834"/>
                </a:cubicBezTo>
                <a:cubicBezTo>
                  <a:pt x="10262" y="19917"/>
                  <a:pt x="8980" y="19937"/>
                  <a:pt x="8929" y="19865"/>
                </a:cubicBezTo>
                <a:cubicBezTo>
                  <a:pt x="8892" y="19814"/>
                  <a:pt x="9238" y="19597"/>
                  <a:pt x="9489" y="19513"/>
                </a:cubicBezTo>
                <a:cubicBezTo>
                  <a:pt x="9958" y="19356"/>
                  <a:pt x="10663" y="19249"/>
                  <a:pt x="11649" y="19192"/>
                </a:cubicBezTo>
                <a:cubicBezTo>
                  <a:pt x="11942" y="19175"/>
                  <a:pt x="12212" y="19166"/>
                  <a:pt x="12413" y="19161"/>
                </a:cubicBezTo>
                <a:close/>
                <a:moveTo>
                  <a:pt x="11995" y="20279"/>
                </a:moveTo>
                <a:cubicBezTo>
                  <a:pt x="12041" y="20281"/>
                  <a:pt x="12087" y="20300"/>
                  <a:pt x="12091" y="20331"/>
                </a:cubicBezTo>
                <a:cubicBezTo>
                  <a:pt x="12277" y="20350"/>
                  <a:pt x="12303" y="20413"/>
                  <a:pt x="12019" y="20497"/>
                </a:cubicBezTo>
                <a:cubicBezTo>
                  <a:pt x="11704" y="20590"/>
                  <a:pt x="11042" y="20638"/>
                  <a:pt x="10993" y="20569"/>
                </a:cubicBezTo>
                <a:cubicBezTo>
                  <a:pt x="10944" y="20501"/>
                  <a:pt x="11117" y="20441"/>
                  <a:pt x="11578" y="20362"/>
                </a:cubicBezTo>
                <a:cubicBezTo>
                  <a:pt x="11706" y="20340"/>
                  <a:pt x="11814" y="20336"/>
                  <a:pt x="11912" y="20331"/>
                </a:cubicBezTo>
                <a:cubicBezTo>
                  <a:pt x="11915" y="20316"/>
                  <a:pt x="11918" y="20299"/>
                  <a:pt x="11936" y="20290"/>
                </a:cubicBezTo>
                <a:cubicBezTo>
                  <a:pt x="11955" y="20279"/>
                  <a:pt x="11975" y="20279"/>
                  <a:pt x="11995" y="20279"/>
                </a:cubicBezTo>
                <a:close/>
              </a:path>
            </a:pathLst>
          </a:custGeom>
          <a:ln w="12700">
            <a:miter lim="400000"/>
          </a:ln>
        </p:spPr>
      </p:pic>
      <p:sp>
        <p:nvSpPr>
          <p:cNvPr id="419" name="1 minutos por persona"/>
          <p:cNvSpPr txBox="1"/>
          <p:nvPr/>
        </p:nvSpPr>
        <p:spPr>
          <a:xfrm>
            <a:off x="3801369" y="5123464"/>
            <a:ext cx="2204180"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1 minutos por persona</a:t>
            </a:r>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Rectángulo"/>
          <p:cNvSpPr/>
          <p:nvPr/>
        </p:nvSpPr>
        <p:spPr>
          <a:xfrm>
            <a:off x="-279400" y="-190500"/>
            <a:ext cx="9506298" cy="7239000"/>
          </a:xfrm>
          <a:prstGeom prst="rect">
            <a:avLst/>
          </a:prstGeom>
          <a:solidFill>
            <a:schemeClr val="accent2"/>
          </a:solidFill>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422" name="Título 1"/>
          <p:cNvSpPr txBox="1">
            <a:spLocks noGrp="1"/>
          </p:cNvSpPr>
          <p:nvPr>
            <p:ph type="ctrTitle"/>
          </p:nvPr>
        </p:nvSpPr>
        <p:spPr>
          <a:xfrm>
            <a:off x="1851508" y="2009626"/>
            <a:ext cx="5681365" cy="2660948"/>
          </a:xfrm>
          <a:prstGeom prst="rect">
            <a:avLst/>
          </a:prstGeom>
        </p:spPr>
        <p:txBody>
          <a:bodyPr/>
          <a:lstStyle/>
          <a:p>
            <a:pPr>
              <a:lnSpc>
                <a:spcPts val="10400"/>
              </a:lnSpc>
              <a:defRPr sz="10400" b="1">
                <a:solidFill>
                  <a:srgbClr val="FFFFFF"/>
                </a:solidFill>
                <a:latin typeface="Baron Neue"/>
                <a:ea typeface="Baron Neue"/>
                <a:cs typeface="Baron Neue"/>
                <a:sym typeface="Baron Neue"/>
              </a:defRPr>
            </a:pPr>
            <a:r>
              <a:rPr dirty="0">
                <a:solidFill>
                  <a:schemeClr val="accent2">
                    <a:lumOff val="11813"/>
                  </a:schemeClr>
                </a:solidFill>
                <a:latin typeface="Helvetica" pitchFamily="2" charset="0"/>
              </a:rPr>
              <a:t>¿</a:t>
            </a:r>
            <a:r>
              <a:rPr dirty="0">
                <a:latin typeface="Helvetica" pitchFamily="2" charset="0"/>
              </a:rPr>
              <a:t>PITCH</a:t>
            </a:r>
            <a:r>
              <a:rPr dirty="0">
                <a:solidFill>
                  <a:schemeClr val="accent2">
                    <a:lumOff val="11813"/>
                  </a:schemeClr>
                </a:solidFill>
                <a:latin typeface="Helvetica" pitchFamily="2" charset="0"/>
              </a:rPr>
              <a:t>?</a:t>
            </a:r>
          </a:p>
        </p:txBody>
      </p:sp>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4" name="Imagen" descr="Imagen"/>
          <p:cNvPicPr>
            <a:picLocks noChangeAspect="1"/>
          </p:cNvPicPr>
          <p:nvPr/>
        </p:nvPicPr>
        <p:blipFill>
          <a:blip r:embed="rId2"/>
          <a:stretch>
            <a:fillRect/>
          </a:stretch>
        </p:blipFill>
        <p:spPr>
          <a:xfrm>
            <a:off x="-811107" y="0"/>
            <a:ext cx="12230829" cy="68580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6" name="Imagen" descr="Imagen"/>
          <p:cNvPicPr>
            <a:picLocks noChangeAspect="1"/>
          </p:cNvPicPr>
          <p:nvPr/>
        </p:nvPicPr>
        <p:blipFill>
          <a:blip r:embed="rId2"/>
          <a:stretch>
            <a:fillRect/>
          </a:stretch>
        </p:blipFill>
        <p:spPr>
          <a:xfrm>
            <a:off x="-811107" y="0"/>
            <a:ext cx="12230829" cy="6858001"/>
          </a:xfrm>
          <a:prstGeom prst="rect">
            <a:avLst/>
          </a:prstGeom>
          <a:ln w="12700">
            <a:miter lim="400000"/>
          </a:ln>
        </p:spPr>
      </p:pic>
      <p:sp>
        <p:nvSpPr>
          <p:cNvPr id="427" name="Flecha"/>
          <p:cNvSpPr/>
          <p:nvPr/>
        </p:nvSpPr>
        <p:spPr>
          <a:xfrm>
            <a:off x="1905000" y="2992499"/>
            <a:ext cx="873001" cy="873002"/>
          </a:xfrm>
          <a:prstGeom prst="rightArrow">
            <a:avLst>
              <a:gd name="adj1" fmla="val 45719"/>
              <a:gd name="adj2" fmla="val 58750"/>
            </a:avLst>
          </a:prstGeom>
          <a:solidFill>
            <a:srgbClr val="FFFFFF"/>
          </a:solidFill>
          <a:ln w="12700">
            <a:miter lim="400000"/>
          </a:ln>
        </p:spPr>
        <p:txBody>
          <a:bodyPr lIns="45719" rIns="45719" anchor="ctr"/>
          <a:lstStyle/>
          <a:p>
            <a:endParaRPr/>
          </a:p>
        </p:txBody>
      </p:sp>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9" name="Imagen" descr="Imagen"/>
          <p:cNvPicPr>
            <a:picLocks noChangeAspect="1"/>
          </p:cNvPicPr>
          <p:nvPr/>
        </p:nvPicPr>
        <p:blipFill>
          <a:blip r:embed="rId2"/>
          <a:stretch>
            <a:fillRect/>
          </a:stretch>
        </p:blipFill>
        <p:spPr>
          <a:xfrm>
            <a:off x="-811107" y="0"/>
            <a:ext cx="12230829" cy="6858001"/>
          </a:xfrm>
          <a:prstGeom prst="rect">
            <a:avLst/>
          </a:prstGeom>
          <a:ln w="12700">
            <a:miter lim="400000"/>
          </a:ln>
        </p:spPr>
      </p:pic>
      <p:sp>
        <p:nvSpPr>
          <p:cNvPr id="430" name="Flecha"/>
          <p:cNvSpPr/>
          <p:nvPr/>
        </p:nvSpPr>
        <p:spPr>
          <a:xfrm>
            <a:off x="1905000" y="2992499"/>
            <a:ext cx="873001" cy="873002"/>
          </a:xfrm>
          <a:prstGeom prst="rightArrow">
            <a:avLst>
              <a:gd name="adj1" fmla="val 45719"/>
              <a:gd name="adj2" fmla="val 58750"/>
            </a:avLst>
          </a:prstGeom>
          <a:solidFill>
            <a:srgbClr val="FFFFFF"/>
          </a:solidFill>
          <a:ln w="12700">
            <a:miter lim="400000"/>
          </a:ln>
        </p:spPr>
        <p:txBody>
          <a:bodyPr lIns="45719" rIns="45719" anchor="ctr"/>
          <a:lstStyle/>
          <a:p>
            <a:endParaRPr/>
          </a:p>
        </p:txBody>
      </p:sp>
      <p:sp>
        <p:nvSpPr>
          <p:cNvPr id="431" name="Flecha"/>
          <p:cNvSpPr/>
          <p:nvPr/>
        </p:nvSpPr>
        <p:spPr>
          <a:xfrm>
            <a:off x="5295900" y="2992499"/>
            <a:ext cx="873001" cy="873002"/>
          </a:xfrm>
          <a:prstGeom prst="rightArrow">
            <a:avLst>
              <a:gd name="adj1" fmla="val 45719"/>
              <a:gd name="adj2" fmla="val 58750"/>
            </a:avLst>
          </a:prstGeom>
          <a:solidFill>
            <a:srgbClr val="FFFFFF"/>
          </a:solidFill>
          <a:ln w="12700">
            <a:miter lim="400000"/>
          </a:ln>
        </p:spPr>
        <p:txBody>
          <a:bodyPr lIns="45719" rIns="45719" anchor="ctr"/>
          <a:lstStyle/>
          <a:p>
            <a:endParaRPr/>
          </a:p>
        </p:txBody>
      </p:sp>
    </p:spTree>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3" name="baseball-pitch-1940x900_35208.jpg" descr="baseball-pitch-1940x900_35208.jpg"/>
          <p:cNvPicPr>
            <a:picLocks noChangeAspect="1"/>
          </p:cNvPicPr>
          <p:nvPr/>
        </p:nvPicPr>
        <p:blipFill>
          <a:blip r:embed="rId2"/>
          <a:stretch>
            <a:fillRect/>
          </a:stretch>
        </p:blipFill>
        <p:spPr>
          <a:xfrm>
            <a:off x="-1577727" y="-62441"/>
            <a:ext cx="15163273" cy="7034509"/>
          </a:xfrm>
          <a:prstGeom prst="rect">
            <a:avLst/>
          </a:prstGeom>
          <a:ln w="12700">
            <a:miter lim="400000"/>
          </a:ln>
        </p:spPr>
      </p:pic>
      <p:sp>
        <p:nvSpPr>
          <p:cNvPr id="434" name="Pitch es condensar un mensaje que al ser lanzado llame la atención de alguien en pocos segundos o minutos, obteniendo un resultado específico."/>
          <p:cNvSpPr txBox="1"/>
          <p:nvPr/>
        </p:nvSpPr>
        <p:spPr>
          <a:xfrm>
            <a:off x="1884363" y="881379"/>
            <a:ext cx="6005003" cy="1564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ts val="4400"/>
              </a:lnSpc>
              <a:defRPr sz="2400">
                <a:solidFill>
                  <a:srgbClr val="FFFFFF"/>
                </a:solidFill>
                <a:latin typeface="+mn-lt"/>
                <a:ea typeface="+mn-ea"/>
                <a:cs typeface="+mn-cs"/>
                <a:sym typeface="Helvetica"/>
              </a:defRPr>
            </a:lvl1pPr>
          </a:lstStyle>
          <a:p>
            <a:r>
              <a:t>Pitch es condensar un mensaje que al ser lanzado llame la atención de alguien en pocos segundos o minutos, obteniendo un resultado específico.</a:t>
            </a:r>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6" name="Imagen" descr="Imagen"/>
          <p:cNvPicPr>
            <a:picLocks noChangeAspect="1"/>
          </p:cNvPicPr>
          <p:nvPr/>
        </p:nvPicPr>
        <p:blipFill>
          <a:blip r:embed="rId2"/>
          <a:stretch>
            <a:fillRect/>
          </a:stretch>
        </p:blipFill>
        <p:spPr>
          <a:xfrm>
            <a:off x="-6068312" y="0"/>
            <a:ext cx="15438624" cy="6858000"/>
          </a:xfrm>
          <a:prstGeom prst="rect">
            <a:avLst/>
          </a:prstGeom>
          <a:ln w="12700">
            <a:miter lim="400000"/>
          </a:ln>
        </p:spPr>
      </p:pic>
      <p:sp>
        <p:nvSpPr>
          <p:cNvPr id="437" name="Rectángulo 1"/>
          <p:cNvSpPr txBox="1"/>
          <p:nvPr/>
        </p:nvSpPr>
        <p:spPr>
          <a:xfrm>
            <a:off x="3509955" y="1192309"/>
            <a:ext cx="5221352" cy="3910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70000"/>
              </a:lnSpc>
              <a:defRPr sz="8100" b="1">
                <a:latin typeface="+mn-lt"/>
                <a:ea typeface="+mn-ea"/>
                <a:cs typeface="+mn-cs"/>
                <a:sym typeface="Helvetica"/>
              </a:defRPr>
            </a:pPr>
            <a:r>
              <a:t>Las ideas,</a:t>
            </a:r>
          </a:p>
          <a:p>
            <a:pPr>
              <a:lnSpc>
                <a:spcPct val="70000"/>
              </a:lnSpc>
              <a:defRPr sz="8100" b="1">
                <a:latin typeface="+mn-lt"/>
                <a:ea typeface="+mn-ea"/>
                <a:cs typeface="+mn-cs"/>
                <a:sym typeface="Helvetica"/>
              </a:defRPr>
            </a:pPr>
            <a:r>
              <a:t>no se venden </a:t>
            </a:r>
          </a:p>
          <a:p>
            <a:pPr>
              <a:lnSpc>
                <a:spcPct val="70000"/>
              </a:lnSpc>
              <a:defRPr sz="8100" b="1">
                <a:latin typeface="+mn-lt"/>
                <a:ea typeface="+mn-ea"/>
                <a:cs typeface="+mn-cs"/>
                <a:sym typeface="Helvetica"/>
              </a:defRPr>
            </a:pPr>
            <a:r>
              <a:t>solas.</a:t>
            </a:r>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Rectángulo 1"/>
          <p:cNvSpPr txBox="1"/>
          <p:nvPr/>
        </p:nvSpPr>
        <p:spPr>
          <a:xfrm>
            <a:off x="969955" y="1713009"/>
            <a:ext cx="5221352" cy="32083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ts val="8100"/>
              </a:lnSpc>
              <a:defRPr sz="8100" b="1">
                <a:latin typeface="+mn-lt"/>
                <a:ea typeface="+mn-ea"/>
                <a:cs typeface="+mn-cs"/>
                <a:sym typeface="Helvetica"/>
              </a:defRPr>
            </a:pPr>
            <a:r>
              <a:t>Diferentes</a:t>
            </a:r>
          </a:p>
          <a:p>
            <a:pPr>
              <a:lnSpc>
                <a:spcPts val="8100"/>
              </a:lnSpc>
              <a:defRPr sz="8100" b="1">
                <a:latin typeface="+mn-lt"/>
                <a:ea typeface="+mn-ea"/>
                <a:cs typeface="+mn-cs"/>
                <a:sym typeface="Helvetica"/>
              </a:defRPr>
            </a:pPr>
            <a:r>
              <a:t>formatos</a:t>
            </a:r>
          </a:p>
          <a:p>
            <a:pPr>
              <a:lnSpc>
                <a:spcPts val="8100"/>
              </a:lnSpc>
              <a:defRPr sz="8100" b="1">
                <a:latin typeface="+mn-lt"/>
                <a:ea typeface="+mn-ea"/>
                <a:cs typeface="+mn-cs"/>
                <a:sym typeface="Helvetica"/>
              </a:defRPr>
            </a:pPr>
            <a:r>
              <a:t>de PITCH</a:t>
            </a:r>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Rectángulo 1"/>
          <p:cNvSpPr txBox="1"/>
          <p:nvPr/>
        </p:nvSpPr>
        <p:spPr>
          <a:xfrm>
            <a:off x="969955" y="1713009"/>
            <a:ext cx="5221352" cy="32083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ts val="8100"/>
              </a:lnSpc>
              <a:defRPr sz="8100" b="1">
                <a:latin typeface="+mn-lt"/>
                <a:ea typeface="+mn-ea"/>
                <a:cs typeface="+mn-cs"/>
                <a:sym typeface="Helvetica"/>
              </a:defRPr>
            </a:pPr>
            <a:r>
              <a:t>Diferentes</a:t>
            </a:r>
          </a:p>
          <a:p>
            <a:pPr>
              <a:lnSpc>
                <a:spcPts val="8100"/>
              </a:lnSpc>
              <a:defRPr sz="8100" b="1">
                <a:latin typeface="+mn-lt"/>
                <a:ea typeface="+mn-ea"/>
                <a:cs typeface="+mn-cs"/>
                <a:sym typeface="Helvetica"/>
              </a:defRPr>
            </a:pPr>
            <a:r>
              <a:t>formatos</a:t>
            </a:r>
          </a:p>
          <a:p>
            <a:pPr>
              <a:lnSpc>
                <a:spcPts val="8100"/>
              </a:lnSpc>
              <a:defRPr sz="8100" b="1">
                <a:latin typeface="+mn-lt"/>
                <a:ea typeface="+mn-ea"/>
                <a:cs typeface="+mn-cs"/>
                <a:sym typeface="Helvetica"/>
              </a:defRPr>
            </a:pPr>
            <a:r>
              <a:t>de PITCH</a:t>
            </a:r>
          </a:p>
        </p:txBody>
      </p:sp>
      <p:sp>
        <p:nvSpPr>
          <p:cNvPr id="442" name="Tweet Pitch…"/>
          <p:cNvSpPr txBox="1"/>
          <p:nvPr/>
        </p:nvSpPr>
        <p:spPr>
          <a:xfrm>
            <a:off x="5795200" y="2989579"/>
            <a:ext cx="2219640" cy="2123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nSpc>
                <a:spcPts val="4600"/>
              </a:lnSpc>
              <a:defRPr sz="2700">
                <a:solidFill>
                  <a:srgbClr val="A7A7A7"/>
                </a:solidFill>
                <a:latin typeface="+mn-lt"/>
                <a:ea typeface="+mn-ea"/>
                <a:cs typeface="+mn-cs"/>
                <a:sym typeface="Helvetica"/>
              </a:defRPr>
            </a:pPr>
            <a:r>
              <a:t>Tweet Pitch</a:t>
            </a:r>
          </a:p>
          <a:p>
            <a:pPr>
              <a:lnSpc>
                <a:spcPts val="4600"/>
              </a:lnSpc>
              <a:defRPr sz="2700">
                <a:solidFill>
                  <a:srgbClr val="A7A7A7"/>
                </a:solidFill>
                <a:latin typeface="+mn-lt"/>
                <a:ea typeface="+mn-ea"/>
                <a:cs typeface="+mn-cs"/>
                <a:sym typeface="Helvetica"/>
              </a:defRPr>
            </a:pPr>
            <a:r>
              <a:t>Elevator Pitch</a:t>
            </a:r>
          </a:p>
          <a:p>
            <a:pPr>
              <a:lnSpc>
                <a:spcPts val="4600"/>
              </a:lnSpc>
              <a:defRPr sz="2700">
                <a:solidFill>
                  <a:srgbClr val="A7A7A7"/>
                </a:solidFill>
                <a:latin typeface="+mn-lt"/>
                <a:ea typeface="+mn-ea"/>
                <a:cs typeface="+mn-cs"/>
                <a:sym typeface="Helvetica"/>
              </a:defRPr>
            </a:pPr>
            <a:r>
              <a:t>Rocket Pitch</a:t>
            </a:r>
          </a:p>
          <a:p>
            <a:pPr>
              <a:lnSpc>
                <a:spcPts val="4600"/>
              </a:lnSpc>
              <a:defRPr sz="2700">
                <a:solidFill>
                  <a:srgbClr val="A7A7A7"/>
                </a:solidFill>
                <a:latin typeface="+mn-lt"/>
                <a:ea typeface="+mn-ea"/>
                <a:cs typeface="+mn-cs"/>
                <a:sym typeface="Helvetica"/>
              </a:defRPr>
            </a:pPr>
            <a:r>
              <a:t>Pitch Deck </a:t>
            </a:r>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Rectángulo"/>
          <p:cNvSpPr/>
          <p:nvPr/>
        </p:nvSpPr>
        <p:spPr>
          <a:xfrm>
            <a:off x="-139700" y="-165100"/>
            <a:ext cx="9608443" cy="7207102"/>
          </a:xfrm>
          <a:prstGeom prst="rect">
            <a:avLst/>
          </a:prstGeom>
          <a:solidFill>
            <a:srgbClr val="0029C6"/>
          </a:solidFill>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445" name="Rectángulo 1"/>
          <p:cNvSpPr txBox="1"/>
          <p:nvPr/>
        </p:nvSpPr>
        <p:spPr>
          <a:xfrm>
            <a:off x="3619989" y="2284730"/>
            <a:ext cx="2205945"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ts val="13800"/>
              </a:lnSpc>
              <a:defRPr sz="5200" b="1">
                <a:solidFill>
                  <a:srgbClr val="FFFFFF"/>
                </a:solidFill>
                <a:latin typeface="+mn-lt"/>
                <a:ea typeface="+mn-ea"/>
                <a:cs typeface="+mn-cs"/>
                <a:sym typeface="Helvetica"/>
              </a:defRPr>
            </a:lvl1pPr>
          </a:lstStyle>
          <a:p>
            <a:r>
              <a:t>Tweet</a:t>
            </a:r>
          </a:p>
        </p:txBody>
      </p:sp>
      <p:sp>
        <p:nvSpPr>
          <p:cNvPr id="446" name="PITCH"/>
          <p:cNvSpPr txBox="1"/>
          <p:nvPr/>
        </p:nvSpPr>
        <p:spPr>
          <a:xfrm>
            <a:off x="3072129" y="2805429"/>
            <a:ext cx="2999741" cy="1247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16700"/>
              </a:lnSpc>
              <a:defRPr sz="7600" b="1">
                <a:solidFill>
                  <a:srgbClr val="FFFFFF"/>
                </a:solidFill>
                <a:latin typeface="+mn-lt"/>
                <a:ea typeface="+mn-ea"/>
                <a:cs typeface="+mn-cs"/>
                <a:sym typeface="Helvetica"/>
              </a:defRPr>
            </a:lvl1pPr>
          </a:lstStyle>
          <a:p>
            <a:r>
              <a:t>PITCH</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Imagen" descr="Imagen"/>
          <p:cNvPicPr>
            <a:picLocks noChangeAspect="1"/>
          </p:cNvPicPr>
          <p:nvPr/>
        </p:nvPicPr>
        <p:blipFill>
          <a:blip r:embed="rId2"/>
          <a:stretch>
            <a:fillRect/>
          </a:stretch>
        </p:blipFill>
        <p:spPr>
          <a:xfrm>
            <a:off x="0" y="855591"/>
            <a:ext cx="9144000" cy="514681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Rectángulo 1"/>
          <p:cNvSpPr txBox="1"/>
          <p:nvPr/>
        </p:nvSpPr>
        <p:spPr>
          <a:xfrm>
            <a:off x="2155644" y="2589530"/>
            <a:ext cx="4832712"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ts val="14000"/>
              </a:lnSpc>
              <a:defRPr sz="5200" b="1">
                <a:solidFill>
                  <a:srgbClr val="0431C6"/>
                </a:solidFill>
                <a:latin typeface="+mn-lt"/>
                <a:ea typeface="+mn-ea"/>
                <a:cs typeface="+mn-cs"/>
                <a:sym typeface="Helvetica"/>
              </a:defRPr>
            </a:lvl1pPr>
          </a:lstStyle>
          <a:p>
            <a:r>
              <a:t>Tu discurso de</a:t>
            </a:r>
          </a:p>
        </p:txBody>
      </p:sp>
      <p:sp>
        <p:nvSpPr>
          <p:cNvPr id="449" name="280 caracteres"/>
          <p:cNvSpPr txBox="1"/>
          <p:nvPr/>
        </p:nvSpPr>
        <p:spPr>
          <a:xfrm>
            <a:off x="2224814" y="3192779"/>
            <a:ext cx="4694372"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14000"/>
              </a:lnSpc>
              <a:defRPr sz="5200" b="1">
                <a:solidFill>
                  <a:srgbClr val="0431C6"/>
                </a:solidFill>
                <a:latin typeface="+mn-lt"/>
                <a:ea typeface="+mn-ea"/>
                <a:cs typeface="+mn-cs"/>
                <a:sym typeface="Helvetica"/>
              </a:defRPr>
            </a:lvl1pPr>
          </a:lstStyle>
          <a:p>
            <a:r>
              <a:t>280 caracteres</a:t>
            </a:r>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Explicar tu idea de forma atractiva en un párrafo"/>
          <p:cNvSpPr txBox="1"/>
          <p:nvPr/>
        </p:nvSpPr>
        <p:spPr>
          <a:xfrm>
            <a:off x="1364959" y="3488292"/>
            <a:ext cx="6617282" cy="853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500">
                <a:solidFill>
                  <a:srgbClr val="112BC6"/>
                </a:solidFill>
                <a:latin typeface="+mn-lt"/>
                <a:ea typeface="+mn-ea"/>
                <a:cs typeface="+mn-cs"/>
                <a:sym typeface="Helvetica"/>
              </a:defRPr>
            </a:lvl1pPr>
          </a:lstStyle>
          <a:p>
            <a:r>
              <a:t>Explicar tu idea de forma atractiva en un párrafo</a:t>
            </a:r>
          </a:p>
        </p:txBody>
      </p:sp>
      <p:sp>
        <p:nvSpPr>
          <p:cNvPr id="452" name="Enfocado:"/>
          <p:cNvSpPr txBox="1"/>
          <p:nvPr/>
        </p:nvSpPr>
        <p:spPr>
          <a:xfrm>
            <a:off x="2758945" y="2427367"/>
            <a:ext cx="3829309" cy="10591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7800"/>
              </a:lnSpc>
              <a:defRPr sz="6000" b="1">
                <a:solidFill>
                  <a:srgbClr val="112BC6"/>
                </a:solidFill>
                <a:latin typeface="+mn-lt"/>
                <a:ea typeface="+mn-ea"/>
                <a:cs typeface="+mn-cs"/>
                <a:sym typeface="Helvetica"/>
              </a:defRPr>
            </a:lvl1pPr>
          </a:lstStyle>
          <a:p>
            <a:r>
              <a:t>Enfocado:</a:t>
            </a:r>
          </a:p>
        </p:txBody>
      </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4" name="Imagen" descr="Imagen"/>
          <p:cNvPicPr>
            <a:picLocks noChangeAspect="1"/>
          </p:cNvPicPr>
          <p:nvPr/>
        </p:nvPicPr>
        <p:blipFill>
          <a:blip r:embed="rId2"/>
          <a:srcRect l="1631" t="38708" r="1631" b="23890"/>
          <a:stretch>
            <a:fillRect/>
          </a:stretch>
        </p:blipFill>
        <p:spPr>
          <a:xfrm>
            <a:off x="1727795" y="2419548"/>
            <a:ext cx="5688212" cy="2018706"/>
          </a:xfrm>
          <a:prstGeom prst="rect">
            <a:avLst/>
          </a:prstGeom>
          <a:ln w="12700">
            <a:miter lim="400000"/>
          </a:ln>
        </p:spPr>
      </p:pic>
      <p:sp>
        <p:nvSpPr>
          <p:cNvPr id="455" name="EJEMPLO:"/>
          <p:cNvSpPr txBox="1"/>
          <p:nvPr/>
        </p:nvSpPr>
        <p:spPr>
          <a:xfrm>
            <a:off x="1724553" y="613730"/>
            <a:ext cx="1727142" cy="9569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7800"/>
              </a:lnSpc>
              <a:defRPr sz="2500" b="1">
                <a:solidFill>
                  <a:srgbClr val="082AC6"/>
                </a:solidFill>
                <a:latin typeface="+mn-lt"/>
                <a:ea typeface="+mn-ea"/>
                <a:cs typeface="+mn-cs"/>
                <a:sym typeface="Helvetica"/>
              </a:defRPr>
            </a:lvl1pPr>
          </a:lstStyle>
          <a:p>
            <a:r>
              <a:t>EJEMPLO:</a:t>
            </a:r>
          </a:p>
        </p:txBody>
      </p:sp>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alquier persona pueda invertir desde $100 dólares, logrando"/>
          <p:cNvSpPr txBox="1"/>
          <p:nvPr/>
        </p:nvSpPr>
        <p:spPr>
          <a:xfrm>
            <a:off x="1516206" y="3137845"/>
            <a:ext cx="6111588" cy="9306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ts val="7800"/>
              </a:lnSpc>
              <a:defRPr sz="1600">
                <a:solidFill>
                  <a:schemeClr val="accent5"/>
                </a:solidFill>
                <a:latin typeface="+mn-lt"/>
                <a:ea typeface="+mn-ea"/>
                <a:cs typeface="+mn-cs"/>
                <a:sym typeface="Helvetica"/>
              </a:defRPr>
            </a:lvl1pPr>
          </a:lstStyle>
          <a:p>
            <a:r>
              <a:t>cualquier persona pueda invertir desde $100 dólares, logrando</a:t>
            </a:r>
          </a:p>
        </p:txBody>
      </p:sp>
      <p:sp>
        <p:nvSpPr>
          <p:cNvPr id="458" name="EJEMPLO:"/>
          <p:cNvSpPr txBox="1"/>
          <p:nvPr/>
        </p:nvSpPr>
        <p:spPr>
          <a:xfrm>
            <a:off x="1432453" y="270830"/>
            <a:ext cx="1727142" cy="9569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7800"/>
              </a:lnSpc>
              <a:defRPr sz="2500" b="1">
                <a:solidFill>
                  <a:srgbClr val="414AC6"/>
                </a:solidFill>
                <a:latin typeface="+mn-lt"/>
                <a:ea typeface="+mn-ea"/>
                <a:cs typeface="+mn-cs"/>
                <a:sym typeface="Helvetica"/>
              </a:defRPr>
            </a:lvl1pPr>
          </a:lstStyle>
          <a:p>
            <a:r>
              <a:t>EJEMPLO:</a:t>
            </a:r>
          </a:p>
        </p:txBody>
      </p:sp>
      <p:sp>
        <p:nvSpPr>
          <p:cNvPr id="459" name="Mi startup, Ultra Business, está desarrollando"/>
          <p:cNvSpPr txBox="1"/>
          <p:nvPr/>
        </p:nvSpPr>
        <p:spPr>
          <a:xfrm>
            <a:off x="2266870" y="2397849"/>
            <a:ext cx="4203860" cy="9306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nSpc>
                <a:spcPts val="7800"/>
              </a:lnSpc>
              <a:defRPr sz="1600">
                <a:solidFill>
                  <a:schemeClr val="accent5"/>
                </a:solidFill>
                <a:latin typeface="+mn-lt"/>
                <a:ea typeface="+mn-ea"/>
                <a:cs typeface="+mn-cs"/>
                <a:sym typeface="Helvetica"/>
              </a:defRPr>
            </a:pPr>
            <a:r>
              <a:rPr>
                <a:solidFill>
                  <a:srgbClr val="000000"/>
                </a:solidFill>
              </a:rPr>
              <a:t>Mi startup,</a:t>
            </a:r>
            <a:r>
              <a:t> Ultra Business, </a:t>
            </a:r>
            <a:r>
              <a:rPr>
                <a:solidFill>
                  <a:srgbClr val="000000"/>
                </a:solidFill>
              </a:rPr>
              <a:t>está desarrollando</a:t>
            </a:r>
          </a:p>
        </p:txBody>
      </p:sp>
      <p:sp>
        <p:nvSpPr>
          <p:cNvPr id="460" name="una plataforma web, para ayudar a emprendedores a fondear sus proyectos y que"/>
          <p:cNvSpPr txBox="1"/>
          <p:nvPr/>
        </p:nvSpPr>
        <p:spPr>
          <a:xfrm>
            <a:off x="758447" y="2755340"/>
            <a:ext cx="7627105" cy="9306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nSpc>
                <a:spcPts val="7800"/>
              </a:lnSpc>
              <a:defRPr sz="1600">
                <a:solidFill>
                  <a:schemeClr val="accent5"/>
                </a:solidFill>
                <a:latin typeface="+mn-lt"/>
                <a:ea typeface="+mn-ea"/>
                <a:cs typeface="+mn-cs"/>
                <a:sym typeface="Helvetica"/>
              </a:defRPr>
            </a:pPr>
            <a:r>
              <a:t>una plataforma web, </a:t>
            </a:r>
            <a:r>
              <a:rPr>
                <a:solidFill>
                  <a:srgbClr val="000000"/>
                </a:solidFill>
              </a:rPr>
              <a:t>para ayudar a </a:t>
            </a:r>
            <a:r>
              <a:t>emprendedores a fondear sus proyectos y que  </a:t>
            </a:r>
          </a:p>
        </p:txBody>
      </p:sp>
      <p:sp>
        <p:nvSpPr>
          <p:cNvPr id="461" name="impulsar proyectos innovadores con inversiones colectivas."/>
          <p:cNvSpPr txBox="1"/>
          <p:nvPr/>
        </p:nvSpPr>
        <p:spPr>
          <a:xfrm>
            <a:off x="1751869" y="3529498"/>
            <a:ext cx="5502832" cy="9306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nSpc>
                <a:spcPts val="7800"/>
              </a:lnSpc>
              <a:defRPr sz="1600">
                <a:solidFill>
                  <a:schemeClr val="accent5"/>
                </a:solidFill>
                <a:latin typeface="+mn-lt"/>
                <a:ea typeface="+mn-ea"/>
                <a:cs typeface="+mn-cs"/>
                <a:sym typeface="Helvetica"/>
              </a:defRPr>
            </a:pPr>
            <a:r>
              <a:t>impulsar proyectos innovadores </a:t>
            </a:r>
            <a:r>
              <a:rPr>
                <a:solidFill>
                  <a:srgbClr val="000000"/>
                </a:solidFill>
              </a:rPr>
              <a:t>con</a:t>
            </a:r>
            <a:r>
              <a:t> inversiones colectivas. </a:t>
            </a:r>
          </a:p>
        </p:txBody>
      </p:sp>
    </p:spTree>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3" name="Imagen" descr="Imagen"/>
          <p:cNvPicPr>
            <a:picLocks noChangeAspect="1"/>
          </p:cNvPicPr>
          <p:nvPr/>
        </p:nvPicPr>
        <p:blipFill>
          <a:blip r:embed="rId2"/>
          <a:stretch>
            <a:fillRect/>
          </a:stretch>
        </p:blipFill>
        <p:spPr>
          <a:xfrm>
            <a:off x="1314876" y="1690188"/>
            <a:ext cx="2767759" cy="3477624"/>
          </a:xfrm>
          <a:prstGeom prst="rect">
            <a:avLst/>
          </a:prstGeom>
          <a:ln w="12700">
            <a:miter lim="400000"/>
          </a:ln>
        </p:spPr>
      </p:pic>
      <p:pic>
        <p:nvPicPr>
          <p:cNvPr id="464" name="Imagen" descr="Imagen"/>
          <p:cNvPicPr>
            <a:picLocks noChangeAspect="1"/>
          </p:cNvPicPr>
          <p:nvPr/>
        </p:nvPicPr>
        <p:blipFill>
          <a:blip r:embed="rId2"/>
          <a:stretch>
            <a:fillRect/>
          </a:stretch>
        </p:blipFill>
        <p:spPr>
          <a:xfrm>
            <a:off x="657156" y="1851203"/>
            <a:ext cx="3202592" cy="3155594"/>
          </a:xfrm>
          <a:prstGeom prst="rect">
            <a:avLst/>
          </a:prstGeom>
          <a:ln w="12700">
            <a:miter lim="400000"/>
          </a:ln>
        </p:spPr>
      </p:pic>
      <p:pic>
        <p:nvPicPr>
          <p:cNvPr id="465" name="Imagen" descr="Imagen"/>
          <p:cNvPicPr>
            <a:picLocks noChangeAspect="1"/>
          </p:cNvPicPr>
          <p:nvPr/>
        </p:nvPicPr>
        <p:blipFill>
          <a:blip r:embed="rId2"/>
          <a:stretch>
            <a:fillRect/>
          </a:stretch>
        </p:blipFill>
        <p:spPr>
          <a:xfrm>
            <a:off x="4001041" y="2057704"/>
            <a:ext cx="3954236" cy="1579503"/>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 name="Imagen" descr="Imagen"/>
          <p:cNvPicPr>
            <a:picLocks noChangeAspect="1"/>
          </p:cNvPicPr>
          <p:nvPr/>
        </p:nvPicPr>
        <p:blipFill>
          <a:blip r:embed="rId2"/>
          <a:stretch>
            <a:fillRect/>
          </a:stretch>
        </p:blipFill>
        <p:spPr>
          <a:xfrm>
            <a:off x="1314876" y="1690188"/>
            <a:ext cx="2767759" cy="3477624"/>
          </a:xfrm>
          <a:prstGeom prst="rect">
            <a:avLst/>
          </a:prstGeom>
          <a:ln w="12700">
            <a:miter lim="400000"/>
          </a:ln>
        </p:spPr>
      </p:pic>
      <p:sp>
        <p:nvSpPr>
          <p:cNvPr id="468" name="Pagamobil es la App que te permite hacer tus pagos fácil y rápido desde tu smartphone !Evita hacer filas, paga luz, agua y mucho más!"/>
          <p:cNvSpPr txBox="1"/>
          <p:nvPr/>
        </p:nvSpPr>
        <p:spPr>
          <a:xfrm>
            <a:off x="4039141" y="3548379"/>
            <a:ext cx="4169293" cy="1297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ts val="3300"/>
              </a:lnSpc>
              <a:defRPr sz="1600">
                <a:solidFill>
                  <a:srgbClr val="404040"/>
                </a:solidFill>
                <a:latin typeface="+mn-lt"/>
                <a:ea typeface="+mn-ea"/>
                <a:cs typeface="+mn-cs"/>
                <a:sym typeface="Helvetica"/>
              </a:defRPr>
            </a:pPr>
            <a:r>
              <a:t>Pagamobil es la App que te permite hacer tus pagos fácil y rápido desde tu smartphone </a:t>
            </a:r>
            <a:r>
              <a:rPr b="1"/>
              <a:t>!Evita hacer filas, paga luz, agua y mucho más!</a:t>
            </a:r>
            <a:endParaRPr>
              <a:solidFill>
                <a:srgbClr val="000000"/>
              </a:solidFill>
            </a:endParaRPr>
          </a:p>
        </p:txBody>
      </p:sp>
      <p:pic>
        <p:nvPicPr>
          <p:cNvPr id="469" name="Imagen" descr="Imagen"/>
          <p:cNvPicPr>
            <a:picLocks noChangeAspect="1"/>
          </p:cNvPicPr>
          <p:nvPr/>
        </p:nvPicPr>
        <p:blipFill>
          <a:blip r:embed="rId2"/>
          <a:stretch>
            <a:fillRect/>
          </a:stretch>
        </p:blipFill>
        <p:spPr>
          <a:xfrm>
            <a:off x="657156" y="1851203"/>
            <a:ext cx="3202592" cy="3155594"/>
          </a:xfrm>
          <a:prstGeom prst="rect">
            <a:avLst/>
          </a:prstGeom>
          <a:ln w="12700">
            <a:miter lim="400000"/>
          </a:ln>
        </p:spPr>
      </p:pic>
      <p:pic>
        <p:nvPicPr>
          <p:cNvPr id="470" name="Imagen" descr="Imagen"/>
          <p:cNvPicPr>
            <a:picLocks noChangeAspect="1"/>
          </p:cNvPicPr>
          <p:nvPr/>
        </p:nvPicPr>
        <p:blipFill>
          <a:blip r:embed="rId2"/>
          <a:stretch>
            <a:fillRect/>
          </a:stretch>
        </p:blipFill>
        <p:spPr>
          <a:xfrm>
            <a:off x="4001041" y="2057704"/>
            <a:ext cx="3954236" cy="1579503"/>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Rectángulo"/>
          <p:cNvSpPr/>
          <p:nvPr/>
        </p:nvSpPr>
        <p:spPr>
          <a:xfrm>
            <a:off x="-114300" y="-127000"/>
            <a:ext cx="9372600" cy="7112000"/>
          </a:xfrm>
          <a:prstGeom prst="rect">
            <a:avLst/>
          </a:prstGeom>
          <a:solidFill>
            <a:srgbClr val="E6D20D"/>
          </a:solidFill>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473" name="Rectángulo 1"/>
          <p:cNvSpPr txBox="1"/>
          <p:nvPr/>
        </p:nvSpPr>
        <p:spPr>
          <a:xfrm>
            <a:off x="969955" y="2811779"/>
            <a:ext cx="7585090" cy="1412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3000" b="1">
                <a:latin typeface="Baron Neue"/>
                <a:ea typeface="Baron Neue"/>
                <a:cs typeface="Baron Neue"/>
                <a:sym typeface="Baron Neue"/>
              </a:defRPr>
            </a:pPr>
            <a:r>
              <a:t>#tallerSEE</a:t>
            </a:r>
            <a:endParaRPr>
              <a:latin typeface="+mn-lt"/>
              <a:ea typeface="+mn-ea"/>
              <a:cs typeface="+mn-cs"/>
              <a:sym typeface="Helvetica"/>
            </a:endParaRPr>
          </a:p>
          <a:p>
            <a:pPr algn="ctr">
              <a:defRPr sz="2800">
                <a:solidFill>
                  <a:srgbClr val="DB0301"/>
                </a:solidFill>
                <a:latin typeface="+mn-lt"/>
                <a:ea typeface="+mn-ea"/>
                <a:cs typeface="+mn-cs"/>
                <a:sym typeface="Helvetica"/>
              </a:defRPr>
            </a:pPr>
            <a:endParaRPr>
              <a:latin typeface="+mn-lt"/>
              <a:ea typeface="+mn-ea"/>
              <a:cs typeface="+mn-cs"/>
              <a:sym typeface="Helvetica"/>
            </a:endParaRPr>
          </a:p>
        </p:txBody>
      </p:sp>
      <p:sp>
        <p:nvSpPr>
          <p:cNvPr id="474" name="@georgepluv"/>
          <p:cNvSpPr txBox="1"/>
          <p:nvPr/>
        </p:nvSpPr>
        <p:spPr>
          <a:xfrm>
            <a:off x="3901772" y="3465656"/>
            <a:ext cx="1340456"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@georgepluv</a:t>
            </a:r>
          </a:p>
        </p:txBody>
      </p:sp>
      <p:sp>
        <p:nvSpPr>
          <p:cNvPr id="475" name="@socecuest"/>
          <p:cNvSpPr txBox="1"/>
          <p:nvPr/>
        </p:nvSpPr>
        <p:spPr>
          <a:xfrm>
            <a:off x="3960596" y="3828064"/>
            <a:ext cx="1222808"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@socecuest</a:t>
            </a:r>
          </a:p>
        </p:txBody>
      </p:sp>
      <p:sp>
        <p:nvSpPr>
          <p:cNvPr id="476" name="Lo que más te gustó, que problema resuelve eso y cómo se pone…"/>
          <p:cNvSpPr txBox="1"/>
          <p:nvPr/>
        </p:nvSpPr>
        <p:spPr>
          <a:xfrm>
            <a:off x="2644472" y="1141556"/>
            <a:ext cx="5330997" cy="119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400"/>
            </a:pPr>
            <a:r>
              <a:t>Lo que más te gustó, que problema resuelve eso y cómo se pone</a:t>
            </a:r>
          </a:p>
          <a:p>
            <a:pPr>
              <a:defRPr sz="2400"/>
            </a:pPr>
            <a:r>
              <a:t>en práctica</a:t>
            </a:r>
          </a:p>
        </p:txBody>
      </p:sp>
    </p:spTree>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Rectángulo"/>
          <p:cNvSpPr/>
          <p:nvPr/>
        </p:nvSpPr>
        <p:spPr>
          <a:xfrm>
            <a:off x="-114300" y="-127000"/>
            <a:ext cx="9372600" cy="7112000"/>
          </a:xfrm>
          <a:prstGeom prst="rect">
            <a:avLst/>
          </a:prstGeom>
          <a:solidFill>
            <a:srgbClr val="E6D20D"/>
          </a:solidFill>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479" name="Rectángulo 1"/>
          <p:cNvSpPr txBox="1"/>
          <p:nvPr/>
        </p:nvSpPr>
        <p:spPr>
          <a:xfrm>
            <a:off x="969955" y="2811779"/>
            <a:ext cx="7585090" cy="1412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3000" b="1">
                <a:latin typeface="Baron Neue"/>
                <a:ea typeface="Baron Neue"/>
                <a:cs typeface="Baron Neue"/>
                <a:sym typeface="Baron Neue"/>
              </a:defRPr>
            </a:pPr>
            <a:r>
              <a:t>#tallerSEE</a:t>
            </a:r>
            <a:endParaRPr>
              <a:latin typeface="+mn-lt"/>
              <a:ea typeface="+mn-ea"/>
              <a:cs typeface="+mn-cs"/>
              <a:sym typeface="Helvetica"/>
            </a:endParaRPr>
          </a:p>
          <a:p>
            <a:pPr algn="ctr">
              <a:defRPr sz="2800">
                <a:solidFill>
                  <a:srgbClr val="DB0301"/>
                </a:solidFill>
                <a:latin typeface="+mn-lt"/>
                <a:ea typeface="+mn-ea"/>
                <a:cs typeface="+mn-cs"/>
                <a:sym typeface="Helvetica"/>
              </a:defRPr>
            </a:pPr>
            <a:endParaRPr>
              <a:latin typeface="+mn-lt"/>
              <a:ea typeface="+mn-ea"/>
              <a:cs typeface="+mn-cs"/>
              <a:sym typeface="Helvetica"/>
            </a:endParaRPr>
          </a:p>
        </p:txBody>
      </p:sp>
      <p:sp>
        <p:nvSpPr>
          <p:cNvPr id="480" name="@georgepluv"/>
          <p:cNvSpPr txBox="1"/>
          <p:nvPr/>
        </p:nvSpPr>
        <p:spPr>
          <a:xfrm>
            <a:off x="3901772" y="3465656"/>
            <a:ext cx="1340456"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@georgepluv</a:t>
            </a:r>
          </a:p>
        </p:txBody>
      </p:sp>
      <p:sp>
        <p:nvSpPr>
          <p:cNvPr id="481" name="@socecuest"/>
          <p:cNvSpPr txBox="1"/>
          <p:nvPr/>
        </p:nvSpPr>
        <p:spPr>
          <a:xfrm>
            <a:off x="3960596" y="3828064"/>
            <a:ext cx="1222808"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@socecuest</a:t>
            </a:r>
          </a:p>
        </p:txBody>
      </p:sp>
      <p:sp>
        <p:nvSpPr>
          <p:cNvPr id="482" name="Lo que más te gustó, que problema resuelve eso y cómo se pone…"/>
          <p:cNvSpPr txBox="1"/>
          <p:nvPr/>
        </p:nvSpPr>
        <p:spPr>
          <a:xfrm>
            <a:off x="2644472" y="1141556"/>
            <a:ext cx="5330997" cy="119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400"/>
            </a:pPr>
            <a:r>
              <a:t>Lo que más te gustó, que problema resuelve eso y cómo se pone</a:t>
            </a:r>
          </a:p>
          <a:p>
            <a:pPr>
              <a:defRPr sz="2400"/>
            </a:pPr>
            <a:r>
              <a:t>en práctica</a:t>
            </a:r>
          </a:p>
        </p:txBody>
      </p:sp>
      <p:sp>
        <p:nvSpPr>
          <p:cNvPr id="483" name="¿Sabías que el cerebro es egoísta?, entenderlo hace que comuniques y vendas fácilmente tus ideas, para ello se debe hacer 1 y 2…"/>
          <p:cNvSpPr txBox="1"/>
          <p:nvPr/>
        </p:nvSpPr>
        <p:spPr>
          <a:xfrm>
            <a:off x="2954797" y="4456256"/>
            <a:ext cx="3844006" cy="1209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i="1"/>
            </a:lvl1pPr>
          </a:lstStyle>
          <a:p>
            <a:r>
              <a:t>¿Sabías que el cerebro es egoísta?, entenderlo hace que comuniques y vendas fácilmente tus ideas, para ello se debe hacer 1 y 2…</a:t>
            </a:r>
          </a:p>
        </p:txBody>
      </p:sp>
    </p:spTree>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5" name="0_RXUyf24uggAv_5Db_-2.jpg" descr="0_RXUyf24uggAv_5Db_-2.jpg"/>
          <p:cNvPicPr>
            <a:picLocks noChangeAspect="1"/>
          </p:cNvPicPr>
          <p:nvPr/>
        </p:nvPicPr>
        <p:blipFill>
          <a:blip r:embed="rId2"/>
          <a:stretch>
            <a:fillRect/>
          </a:stretch>
        </p:blipFill>
        <p:spPr>
          <a:xfrm>
            <a:off x="-308706" y="-231529"/>
            <a:ext cx="9761412" cy="7321058"/>
          </a:xfrm>
          <a:prstGeom prst="rect">
            <a:avLst/>
          </a:prstGeom>
          <a:ln w="12700">
            <a:miter lim="400000"/>
          </a:ln>
        </p:spPr>
      </p:pic>
      <p:sp>
        <p:nvSpPr>
          <p:cNvPr id="486" name="Rectángulo 1"/>
          <p:cNvSpPr txBox="1"/>
          <p:nvPr/>
        </p:nvSpPr>
        <p:spPr>
          <a:xfrm>
            <a:off x="3090855" y="3173730"/>
            <a:ext cx="3721412" cy="866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5100" b="1">
                <a:solidFill>
                  <a:srgbClr val="FFFFFF"/>
                </a:solidFill>
                <a:latin typeface="+mn-lt"/>
                <a:ea typeface="+mn-ea"/>
                <a:cs typeface="+mn-cs"/>
                <a:sym typeface="Helvetica"/>
              </a:defRPr>
            </a:lvl1pPr>
          </a:lstStyle>
          <a:p>
            <a:r>
              <a:t>ELEVATOR</a:t>
            </a:r>
          </a:p>
        </p:txBody>
      </p:sp>
      <p:sp>
        <p:nvSpPr>
          <p:cNvPr id="487" name="PITCH"/>
          <p:cNvSpPr txBox="1"/>
          <p:nvPr/>
        </p:nvSpPr>
        <p:spPr>
          <a:xfrm>
            <a:off x="3313429" y="4075429"/>
            <a:ext cx="2999741" cy="1247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7600" b="1">
                <a:solidFill>
                  <a:srgbClr val="FFFFFF"/>
                </a:solidFill>
                <a:latin typeface="+mn-lt"/>
                <a:ea typeface="+mn-ea"/>
                <a:cs typeface="+mn-cs"/>
                <a:sym typeface="Helvetica"/>
              </a:defRPr>
            </a:lvl1pPr>
          </a:lstStyle>
          <a:p>
            <a:r>
              <a:t>PITCH</a:t>
            </a:r>
          </a:p>
        </p:txBody>
      </p:sp>
    </p:spTree>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9" name="elevator.jpg" descr="elevator.jpg"/>
          <p:cNvPicPr>
            <a:picLocks noChangeAspect="1"/>
          </p:cNvPicPr>
          <p:nvPr/>
        </p:nvPicPr>
        <p:blipFill>
          <a:blip r:embed="rId2"/>
          <a:stretch>
            <a:fillRect/>
          </a:stretch>
        </p:blipFill>
        <p:spPr>
          <a:xfrm>
            <a:off x="-572787" y="0"/>
            <a:ext cx="10289574" cy="6858000"/>
          </a:xfrm>
          <a:prstGeom prst="rect">
            <a:avLst/>
          </a:prstGeom>
          <a:ln w="12700">
            <a:miter lim="400000"/>
          </a:ln>
        </p:spPr>
      </p:pic>
      <p:sp>
        <p:nvSpPr>
          <p:cNvPr id="490" name="Discurso estratégico,…"/>
          <p:cNvSpPr txBox="1"/>
          <p:nvPr/>
        </p:nvSpPr>
        <p:spPr>
          <a:xfrm>
            <a:off x="2067949" y="1262380"/>
            <a:ext cx="5008102" cy="1019548"/>
          </a:xfrm>
          <a:prstGeom prst="rect">
            <a:avLst/>
          </a:prstGeom>
          <a:ln w="12700">
            <a:miter lim="400000"/>
          </a:ln>
          <a:effectLst>
            <a:outerShdw blurRad="101600" dist="25400" dir="54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lnSpc>
                <a:spcPts val="3600"/>
              </a:lnSpc>
              <a:defRPr sz="3600" b="1">
                <a:solidFill>
                  <a:srgbClr val="FFFFFF"/>
                </a:solidFill>
                <a:latin typeface="+mn-lt"/>
                <a:ea typeface="+mn-ea"/>
                <a:cs typeface="+mn-cs"/>
                <a:sym typeface="Helvetica"/>
              </a:defRPr>
            </a:pPr>
            <a:r>
              <a:t>Discurso estratégico,  </a:t>
            </a:r>
          </a:p>
          <a:p>
            <a:pPr algn="ctr">
              <a:lnSpc>
                <a:spcPts val="3600"/>
              </a:lnSpc>
              <a:defRPr sz="3600" b="1">
                <a:solidFill>
                  <a:srgbClr val="FFFFFF"/>
                </a:solidFill>
                <a:latin typeface="+mn-lt"/>
                <a:ea typeface="+mn-ea"/>
                <a:cs typeface="+mn-cs"/>
                <a:sym typeface="Helvetica"/>
              </a:defRPr>
            </a:pPr>
            <a:r>
              <a:t>de 15 a 30 segundos</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 name="Imagen" descr="Imagen"/>
          <p:cNvPicPr>
            <a:picLocks noChangeAspect="1"/>
          </p:cNvPicPr>
          <p:nvPr/>
        </p:nvPicPr>
        <p:blipFill>
          <a:blip r:embed="rId2"/>
          <a:srcRect t="5309"/>
          <a:stretch>
            <a:fillRect/>
          </a:stretch>
        </p:blipFill>
        <p:spPr>
          <a:xfrm>
            <a:off x="922734" y="-164774"/>
            <a:ext cx="7476148" cy="3984546"/>
          </a:xfrm>
          <a:prstGeom prst="rect">
            <a:avLst/>
          </a:prstGeom>
          <a:ln w="12700">
            <a:miter lim="400000"/>
          </a:ln>
        </p:spPr>
      </p:pic>
      <p:pic>
        <p:nvPicPr>
          <p:cNvPr id="170" name="Imagen" descr="Imagen"/>
          <p:cNvPicPr>
            <a:picLocks noChangeAspect="1"/>
          </p:cNvPicPr>
          <p:nvPr/>
        </p:nvPicPr>
        <p:blipFill>
          <a:blip r:embed="rId2"/>
          <a:srcRect t="6840" b="9478"/>
          <a:stretch>
            <a:fillRect/>
          </a:stretch>
        </p:blipFill>
        <p:spPr>
          <a:xfrm>
            <a:off x="863600" y="3372335"/>
            <a:ext cx="7904247" cy="371868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2" name="knowstartup_startup-pitch1.jpg" descr="knowstartup_startup-pitch1.jpg"/>
          <p:cNvPicPr>
            <a:picLocks noChangeAspect="1"/>
          </p:cNvPicPr>
          <p:nvPr/>
        </p:nvPicPr>
        <p:blipFill>
          <a:blip r:embed="rId2"/>
          <a:stretch>
            <a:fillRect/>
          </a:stretch>
        </p:blipFill>
        <p:spPr>
          <a:xfrm>
            <a:off x="-381196" y="-76519"/>
            <a:ext cx="10512718" cy="7011038"/>
          </a:xfrm>
          <a:prstGeom prst="rect">
            <a:avLst/>
          </a:prstGeom>
          <a:ln w="12700">
            <a:miter lim="400000"/>
          </a:ln>
        </p:spPr>
      </p:pic>
      <p:sp>
        <p:nvSpPr>
          <p:cNvPr id="493" name="Rectángulo"/>
          <p:cNvSpPr/>
          <p:nvPr/>
        </p:nvSpPr>
        <p:spPr>
          <a:xfrm>
            <a:off x="-177800" y="-139700"/>
            <a:ext cx="10369154" cy="7137400"/>
          </a:xfrm>
          <a:prstGeom prst="rect">
            <a:avLst/>
          </a:prstGeom>
          <a:solidFill>
            <a:srgbClr val="000000">
              <a:alpha val="70630"/>
            </a:srgbClr>
          </a:solidFill>
          <a:ln w="25400">
            <a:solidFill>
              <a:schemeClr val="accent1">
                <a:alpha val="70630"/>
              </a:schemeClr>
            </a:solidFill>
          </a:ln>
          <a:effectLst>
            <a:outerShdw blurRad="38100" dist="23000" dir="5400000" rotWithShape="0">
              <a:srgbClr val="000000">
                <a:alpha val="35000"/>
              </a:srgbClr>
            </a:outerShdw>
          </a:effectLst>
        </p:spPr>
        <p:txBody>
          <a:bodyPr lIns="45719" rIns="45719" anchor="ctr"/>
          <a:lstStyle/>
          <a:p>
            <a:endParaRPr/>
          </a:p>
        </p:txBody>
      </p:sp>
      <p:sp>
        <p:nvSpPr>
          <p:cNvPr id="494" name="Tu Elevator Pitch debe ser capaz de Definir, Diferenciar y Despertar el interés de otros hacia tu proyecto."/>
          <p:cNvSpPr txBox="1"/>
          <p:nvPr/>
        </p:nvSpPr>
        <p:spPr>
          <a:xfrm>
            <a:off x="995084" y="3434079"/>
            <a:ext cx="7760158" cy="1691641"/>
          </a:xfrm>
          <a:prstGeom prst="rect">
            <a:avLst/>
          </a:prstGeom>
          <a:ln w="12700">
            <a:miter lim="400000"/>
          </a:ln>
          <a:effectLst>
            <a:outerShdw blurRad="101600" dist="25400" dir="54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3500">
                <a:solidFill>
                  <a:srgbClr val="FFFFFF"/>
                </a:solidFill>
                <a:latin typeface="+mn-lt"/>
                <a:ea typeface="+mn-ea"/>
                <a:cs typeface="+mn-cs"/>
                <a:sym typeface="Helvetica"/>
              </a:defRPr>
            </a:pPr>
            <a:r>
              <a:t>Tu Elevator Pitch debe ser capaz de </a:t>
            </a:r>
            <a:r>
              <a:rPr b="1"/>
              <a:t>Definir</a:t>
            </a:r>
            <a:r>
              <a:t>, </a:t>
            </a:r>
            <a:r>
              <a:rPr b="1"/>
              <a:t>Diferenciar </a:t>
            </a:r>
            <a:r>
              <a:t>y </a:t>
            </a:r>
            <a:r>
              <a:rPr b="1"/>
              <a:t>Despertar</a:t>
            </a:r>
            <a:r>
              <a:t> </a:t>
            </a:r>
            <a:r>
              <a:rPr b="1"/>
              <a:t>el interés</a:t>
            </a:r>
            <a:r>
              <a:t> de otros hacia tu proyecto.</a:t>
            </a:r>
          </a:p>
        </p:txBody>
      </p:sp>
    </p:spTree>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Rectángulo 1"/>
          <p:cNvSpPr txBox="1"/>
          <p:nvPr/>
        </p:nvSpPr>
        <p:spPr>
          <a:xfrm>
            <a:off x="1744655" y="2335309"/>
            <a:ext cx="7585090" cy="15093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ts val="5500"/>
              </a:lnSpc>
              <a:defRPr sz="5500" b="1">
                <a:latin typeface="+mn-lt"/>
                <a:ea typeface="+mn-ea"/>
                <a:cs typeface="+mn-cs"/>
                <a:sym typeface="Helvetica"/>
              </a:defRPr>
            </a:pPr>
            <a:r>
              <a:t>EL PROBLEMA</a:t>
            </a:r>
          </a:p>
          <a:p>
            <a:pPr>
              <a:lnSpc>
                <a:spcPts val="5500"/>
              </a:lnSpc>
              <a:defRPr sz="5500" b="1">
                <a:latin typeface="+mn-lt"/>
                <a:ea typeface="+mn-ea"/>
                <a:cs typeface="+mn-cs"/>
                <a:sym typeface="Helvetica"/>
              </a:defRPr>
            </a:pPr>
            <a:r>
              <a:t>Y LA SOLUCIÓN</a:t>
            </a:r>
          </a:p>
        </p:txBody>
      </p:sp>
      <p:sp>
        <p:nvSpPr>
          <p:cNvPr id="497" name="(Diferenciación)"/>
          <p:cNvSpPr txBox="1"/>
          <p:nvPr/>
        </p:nvSpPr>
        <p:spPr>
          <a:xfrm>
            <a:off x="4358817" y="3738879"/>
            <a:ext cx="2861002" cy="561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100">
                <a:latin typeface="+mn-lt"/>
                <a:ea typeface="+mn-ea"/>
                <a:cs typeface="+mn-cs"/>
                <a:sym typeface="Helvetica"/>
              </a:defRPr>
            </a:lvl1pPr>
          </a:lstStyle>
          <a:p>
            <a:r>
              <a:t>(Diferenciación)</a:t>
            </a:r>
          </a:p>
        </p:txBody>
      </p:sp>
    </p:spTree>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9" name="1059990506.jpg" descr="1059990506.jpg"/>
          <p:cNvPicPr>
            <a:picLocks noChangeAspect="1"/>
          </p:cNvPicPr>
          <p:nvPr/>
        </p:nvPicPr>
        <p:blipFill>
          <a:blip r:embed="rId2"/>
          <a:stretch>
            <a:fillRect/>
          </a:stretch>
        </p:blipFill>
        <p:spPr>
          <a:xfrm>
            <a:off x="-2129260" y="-98394"/>
            <a:ext cx="13040272" cy="7054788"/>
          </a:xfrm>
          <a:prstGeom prst="rect">
            <a:avLst/>
          </a:prstGeom>
          <a:ln w="12700">
            <a:miter lim="400000"/>
          </a:ln>
        </p:spPr>
      </p:pic>
      <p:sp>
        <p:nvSpPr>
          <p:cNvPr id="500" name="ROCKET PITCH"/>
          <p:cNvSpPr txBox="1">
            <a:spLocks noGrp="1"/>
          </p:cNvSpPr>
          <p:nvPr>
            <p:ph type="ctrTitle"/>
          </p:nvPr>
        </p:nvSpPr>
        <p:spPr>
          <a:xfrm>
            <a:off x="2260600" y="2693987"/>
            <a:ext cx="7772400" cy="1470026"/>
          </a:xfrm>
          <a:prstGeom prst="rect">
            <a:avLst/>
          </a:prstGeom>
        </p:spPr>
        <p:txBody>
          <a:bodyPr/>
          <a:lstStyle>
            <a:lvl1pPr>
              <a:defRPr sz="7300">
                <a:solidFill>
                  <a:srgbClr val="FFFFFF"/>
                </a:solidFill>
                <a:latin typeface="Bebas Neue"/>
                <a:ea typeface="Bebas Neue"/>
                <a:cs typeface="Bebas Neue"/>
                <a:sym typeface="Bebas Neue"/>
              </a:defRPr>
            </a:lvl1pPr>
          </a:lstStyle>
          <a:p>
            <a:r>
              <a:t>ROCKET PITCH</a:t>
            </a:r>
          </a:p>
        </p:txBody>
      </p:sp>
    </p:spTree>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DEBES SINTETIZAR LA IDEA, PROPUESTA O PRESENTACIÓN"/>
          <p:cNvSpPr txBox="1"/>
          <p:nvPr/>
        </p:nvSpPr>
        <p:spPr>
          <a:xfrm>
            <a:off x="1781100" y="1114425"/>
            <a:ext cx="5791201" cy="1470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fontScale="77500" lnSpcReduction="20000"/>
          </a:bodyPr>
          <a:lstStyle>
            <a:lvl1pPr algn="ctr" defTabSz="443484">
              <a:defRPr sz="4462">
                <a:solidFill>
                  <a:srgbClr val="012597"/>
                </a:solidFill>
                <a:latin typeface="Bebas Neue"/>
                <a:ea typeface="Bebas Neue"/>
                <a:cs typeface="Bebas Neue"/>
                <a:sym typeface="Bebas Neue"/>
              </a:defRPr>
            </a:lvl1pPr>
          </a:lstStyle>
          <a:p>
            <a:r>
              <a:t>DEBES SINTETIZAR LA IDEA, PROPUESTA O PRESENTACIÓN  </a:t>
            </a:r>
          </a:p>
        </p:txBody>
      </p:sp>
    </p:spTree>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4" name="Imagen" descr="Imagen"/>
          <p:cNvPicPr>
            <a:picLocks noChangeAspect="1"/>
          </p:cNvPicPr>
          <p:nvPr/>
        </p:nvPicPr>
        <p:blipFill>
          <a:blip r:embed="rId2"/>
          <a:srcRect b="18035"/>
          <a:stretch>
            <a:fillRect/>
          </a:stretch>
        </p:blipFill>
        <p:spPr>
          <a:xfrm>
            <a:off x="1892300" y="3041650"/>
            <a:ext cx="5791200" cy="1280369"/>
          </a:xfrm>
          <a:prstGeom prst="rect">
            <a:avLst/>
          </a:prstGeom>
          <a:ln w="12700">
            <a:miter lim="400000"/>
          </a:ln>
        </p:spPr>
      </p:pic>
      <p:sp>
        <p:nvSpPr>
          <p:cNvPr id="505" name="3 A 5 MINUTOS"/>
          <p:cNvSpPr txBox="1">
            <a:spLocks noGrp="1"/>
          </p:cNvSpPr>
          <p:nvPr>
            <p:ph type="title" idx="4294967295"/>
          </p:nvPr>
        </p:nvSpPr>
        <p:spPr>
          <a:xfrm>
            <a:off x="1371600" y="4048125"/>
            <a:ext cx="2393802" cy="1470025"/>
          </a:xfrm>
          <a:prstGeom prst="rect">
            <a:avLst/>
          </a:prstGeom>
        </p:spPr>
        <p:txBody>
          <a:bodyPr/>
          <a:lstStyle>
            <a:lvl1pPr>
              <a:defRPr sz="2800">
                <a:latin typeface="Bebas Neue"/>
                <a:ea typeface="Bebas Neue"/>
                <a:cs typeface="Bebas Neue"/>
                <a:sym typeface="Bebas Neue"/>
              </a:defRPr>
            </a:lvl1pPr>
          </a:lstStyle>
          <a:p>
            <a:r>
              <a:t>3 A 5 MINUTOS</a:t>
            </a:r>
          </a:p>
        </p:txBody>
      </p:sp>
      <p:sp>
        <p:nvSpPr>
          <p:cNvPr id="506" name="3 A 8 SLIDES"/>
          <p:cNvSpPr txBox="1"/>
          <p:nvPr/>
        </p:nvSpPr>
        <p:spPr>
          <a:xfrm>
            <a:off x="3479800" y="4048125"/>
            <a:ext cx="2393802" cy="1470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a:defRPr sz="2800">
                <a:latin typeface="Bebas Neue"/>
                <a:ea typeface="Bebas Neue"/>
                <a:cs typeface="Bebas Neue"/>
                <a:sym typeface="Bebas Neue"/>
              </a:defRPr>
            </a:lvl1pPr>
          </a:lstStyle>
          <a:p>
            <a:r>
              <a:t>3 A 8 SLIDES</a:t>
            </a:r>
          </a:p>
        </p:txBody>
      </p:sp>
      <p:sp>
        <p:nvSpPr>
          <p:cNvPr id="507" name="MUCHO ENTUSIASMO"/>
          <p:cNvSpPr txBox="1"/>
          <p:nvPr/>
        </p:nvSpPr>
        <p:spPr>
          <a:xfrm>
            <a:off x="4940300" y="4010025"/>
            <a:ext cx="3683100" cy="1470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a:defRPr sz="2800">
                <a:latin typeface="Bebas Neue"/>
                <a:ea typeface="Bebas Neue"/>
                <a:cs typeface="Bebas Neue"/>
                <a:sym typeface="Bebas Neue"/>
              </a:defRPr>
            </a:lvl1pPr>
          </a:lstStyle>
          <a:p>
            <a:r>
              <a:t>MUCHO ENTUSIASMO</a:t>
            </a:r>
          </a:p>
        </p:txBody>
      </p:sp>
      <p:sp>
        <p:nvSpPr>
          <p:cNvPr id="508" name="DEBES SINTETIZAR LA IDEA, PROPUESTA O PRESENTACIÓN"/>
          <p:cNvSpPr txBox="1"/>
          <p:nvPr/>
        </p:nvSpPr>
        <p:spPr>
          <a:xfrm>
            <a:off x="1781100" y="1114425"/>
            <a:ext cx="5791201" cy="1470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fontScale="77500" lnSpcReduction="20000"/>
          </a:bodyPr>
          <a:lstStyle>
            <a:lvl1pPr algn="ctr" defTabSz="443484">
              <a:defRPr sz="4462">
                <a:solidFill>
                  <a:srgbClr val="012597"/>
                </a:solidFill>
                <a:latin typeface="Bebas Neue"/>
                <a:ea typeface="Bebas Neue"/>
                <a:cs typeface="Bebas Neue"/>
                <a:sym typeface="Bebas Neue"/>
              </a:defRPr>
            </a:lvl1pPr>
          </a:lstStyle>
          <a:p>
            <a:r>
              <a:t>DEBES SINTETIZAR LA IDEA, PROPUESTA O PRESENTACIÓN  </a:t>
            </a:r>
          </a:p>
        </p:txBody>
      </p:sp>
    </p:spTree>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No hagas tomas artísticas y les hagas perder el tiempo a tu audiencia. Ve al punto. Tu pitch no es un documental.…"/>
          <p:cNvSpPr txBox="1"/>
          <p:nvPr/>
        </p:nvSpPr>
        <p:spPr>
          <a:xfrm>
            <a:off x="648315" y="2272029"/>
            <a:ext cx="7847370" cy="27529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57200" indent="-457200">
              <a:lnSpc>
                <a:spcPts val="1900"/>
              </a:lnSpc>
              <a:tabLst>
                <a:tab pos="139700" algn="l"/>
                <a:tab pos="457200" algn="l"/>
              </a:tabLst>
              <a:defRPr sz="1900">
                <a:latin typeface="+mn-lt"/>
                <a:ea typeface="+mn-ea"/>
                <a:cs typeface="+mn-cs"/>
                <a:sym typeface="Helvetica"/>
              </a:defRPr>
            </a:pPr>
            <a:r>
              <a:t>		No hagas tomas artísticas y les hagas perder el tiempo a tu audiencia. Ve al punto. Tu pitch no es un documental.</a:t>
            </a:r>
          </a:p>
          <a:p>
            <a:pPr marL="457200" indent="-457200">
              <a:lnSpc>
                <a:spcPts val="1900"/>
              </a:lnSpc>
              <a:tabLst>
                <a:tab pos="139700" algn="l"/>
                <a:tab pos="457200" algn="l"/>
              </a:tabLst>
              <a:defRPr sz="1900">
                <a:latin typeface="+mn-lt"/>
                <a:ea typeface="+mn-ea"/>
                <a:cs typeface="+mn-cs"/>
                <a:sym typeface="Helvetica"/>
              </a:defRPr>
            </a:pPr>
            <a:endParaRPr/>
          </a:p>
          <a:p>
            <a:pPr marL="457200" indent="-457200">
              <a:lnSpc>
                <a:spcPts val="1900"/>
              </a:lnSpc>
              <a:tabLst>
                <a:tab pos="139700" algn="l"/>
                <a:tab pos="457200" algn="l"/>
              </a:tabLst>
              <a:defRPr sz="1900">
                <a:latin typeface="+mn-lt"/>
                <a:ea typeface="+mn-ea"/>
                <a:cs typeface="+mn-cs"/>
                <a:sym typeface="Helvetica"/>
              </a:defRPr>
            </a:pPr>
            <a:r>
              <a:t>		No des detalles muy específicos, sólo explica a grandes rasgos tu negocio.</a:t>
            </a:r>
          </a:p>
          <a:p>
            <a:pPr marL="457200" indent="-457200">
              <a:lnSpc>
                <a:spcPts val="1900"/>
              </a:lnSpc>
              <a:tabLst>
                <a:tab pos="139700" algn="l"/>
                <a:tab pos="457200" algn="l"/>
              </a:tabLst>
              <a:defRPr sz="1900">
                <a:latin typeface="+mn-lt"/>
                <a:ea typeface="+mn-ea"/>
                <a:cs typeface="+mn-cs"/>
                <a:sym typeface="Helvetica"/>
              </a:defRPr>
            </a:pPr>
            <a:endParaRPr/>
          </a:p>
          <a:p>
            <a:pPr marL="457200" indent="-457200">
              <a:lnSpc>
                <a:spcPts val="1900"/>
              </a:lnSpc>
              <a:tabLst>
                <a:tab pos="139700" algn="l"/>
                <a:tab pos="457200" algn="l"/>
              </a:tabLst>
              <a:defRPr sz="1900">
                <a:latin typeface="+mn-lt"/>
                <a:ea typeface="+mn-ea"/>
                <a:cs typeface="+mn-cs"/>
                <a:sym typeface="Helvetica"/>
              </a:defRPr>
            </a:pPr>
            <a:r>
              <a:t>		Encuentra el equilibrio entre divertido y serio. No seas aburrido, pero tampoco parezcas un chiste.</a:t>
            </a:r>
          </a:p>
          <a:p>
            <a:pPr marL="457200" indent="-457200">
              <a:lnSpc>
                <a:spcPts val="1900"/>
              </a:lnSpc>
              <a:tabLst>
                <a:tab pos="139700" algn="l"/>
                <a:tab pos="457200" algn="l"/>
              </a:tabLst>
              <a:defRPr sz="1900">
                <a:latin typeface="+mn-lt"/>
                <a:ea typeface="+mn-ea"/>
                <a:cs typeface="+mn-cs"/>
                <a:sym typeface="Helvetica"/>
              </a:defRPr>
            </a:pPr>
            <a:endParaRPr/>
          </a:p>
          <a:p>
            <a:pPr marL="457200" indent="-457200">
              <a:lnSpc>
                <a:spcPts val="1900"/>
              </a:lnSpc>
              <a:tabLst>
                <a:tab pos="139700" algn="l"/>
                <a:tab pos="457200" algn="l"/>
              </a:tabLst>
              <a:defRPr sz="1900">
                <a:latin typeface="+mn-lt"/>
                <a:ea typeface="+mn-ea"/>
                <a:cs typeface="+mn-cs"/>
                <a:sym typeface="Helvetica"/>
              </a:defRPr>
            </a:pPr>
            <a:r>
              <a:t>		Explica la solución de manera diferente.</a:t>
            </a:r>
          </a:p>
        </p:txBody>
      </p:sp>
      <p:sp>
        <p:nvSpPr>
          <p:cNvPr id="511" name="REGLAS"/>
          <p:cNvSpPr txBox="1"/>
          <p:nvPr/>
        </p:nvSpPr>
        <p:spPr>
          <a:xfrm>
            <a:off x="-581100" y="809625"/>
            <a:ext cx="5791201" cy="1470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a:defRPr sz="8000">
                <a:solidFill>
                  <a:schemeClr val="accent2"/>
                </a:solidFill>
                <a:latin typeface="Bebas Neue"/>
                <a:ea typeface="Bebas Neue"/>
                <a:cs typeface="Bebas Neue"/>
                <a:sym typeface="Bebas Neue"/>
              </a:defRPr>
            </a:lvl1pPr>
          </a:lstStyle>
          <a:p>
            <a:r>
              <a:t>REGLAS</a:t>
            </a:r>
          </a:p>
        </p:txBody>
      </p:sp>
    </p:spTree>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 name="01_Work_Presentation_MockupsForFree.jpg" descr="01_Work_Presentation_MockupsForFree.jpg"/>
          <p:cNvPicPr>
            <a:picLocks noChangeAspect="1"/>
          </p:cNvPicPr>
          <p:nvPr/>
        </p:nvPicPr>
        <p:blipFill>
          <a:blip r:embed="rId2"/>
          <a:stretch>
            <a:fillRect/>
          </a:stretch>
        </p:blipFill>
        <p:spPr>
          <a:xfrm>
            <a:off x="-1305469" y="-301815"/>
            <a:ext cx="11754938" cy="7461630"/>
          </a:xfrm>
          <a:prstGeom prst="rect">
            <a:avLst/>
          </a:prstGeom>
          <a:ln w="12700">
            <a:miter lim="400000"/>
          </a:ln>
        </p:spPr>
      </p:pic>
      <p:sp>
        <p:nvSpPr>
          <p:cNvPr id="514" name="Rectángulo 1"/>
          <p:cNvSpPr txBox="1"/>
          <p:nvPr/>
        </p:nvSpPr>
        <p:spPr>
          <a:xfrm>
            <a:off x="3170206" y="2556314"/>
            <a:ext cx="2803588" cy="1310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ts val="17200"/>
              </a:lnSpc>
              <a:defRPr sz="8000" b="1">
                <a:solidFill>
                  <a:schemeClr val="accent6"/>
                </a:solidFill>
                <a:latin typeface="+mn-lt"/>
                <a:ea typeface="+mn-ea"/>
                <a:cs typeface="+mn-cs"/>
                <a:sym typeface="Helvetica"/>
              </a:defRPr>
            </a:lvl1pPr>
          </a:lstStyle>
          <a:p>
            <a:r>
              <a:t>Deck</a:t>
            </a:r>
          </a:p>
        </p:txBody>
      </p:sp>
      <p:sp>
        <p:nvSpPr>
          <p:cNvPr id="515" name="PITCH"/>
          <p:cNvSpPr txBox="1"/>
          <p:nvPr/>
        </p:nvSpPr>
        <p:spPr>
          <a:xfrm>
            <a:off x="2335529" y="1464113"/>
            <a:ext cx="3952241" cy="162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ts val="19700"/>
              </a:lnSpc>
              <a:defRPr sz="10100" b="1">
                <a:solidFill>
                  <a:schemeClr val="accent6"/>
                </a:solidFill>
                <a:latin typeface="+mn-lt"/>
                <a:ea typeface="+mn-ea"/>
                <a:cs typeface="+mn-cs"/>
                <a:sym typeface="Helvetica"/>
              </a:defRPr>
            </a:lvl1pPr>
          </a:lstStyle>
          <a:p>
            <a:r>
              <a:rPr dirty="0"/>
              <a:t>PITCH</a:t>
            </a:r>
          </a:p>
        </p:txBody>
      </p:sp>
    </p:spTree>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01_Work_Presentation_MockupsForFree.jpg" descr="01_Work_Presentation_MockupsForFree.jpg"/>
          <p:cNvPicPr>
            <a:picLocks noChangeAspect="1"/>
          </p:cNvPicPr>
          <p:nvPr/>
        </p:nvPicPr>
        <p:blipFill>
          <a:blip r:embed="rId2"/>
          <a:stretch>
            <a:fillRect/>
          </a:stretch>
        </p:blipFill>
        <p:spPr>
          <a:xfrm>
            <a:off x="-1305469" y="-301815"/>
            <a:ext cx="11754938" cy="7461630"/>
          </a:xfrm>
          <a:prstGeom prst="rect">
            <a:avLst/>
          </a:prstGeom>
          <a:ln w="12700">
            <a:miter lim="400000"/>
          </a:ln>
        </p:spPr>
      </p:pic>
      <p:sp>
        <p:nvSpPr>
          <p:cNvPr id="518" name="Una presentación que dura entre 5 y 12 minutos"/>
          <p:cNvSpPr txBox="1"/>
          <p:nvPr/>
        </p:nvSpPr>
        <p:spPr>
          <a:xfrm>
            <a:off x="1827278" y="2735579"/>
            <a:ext cx="5489444" cy="1031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100" b="1">
                <a:latin typeface="+mn-lt"/>
                <a:ea typeface="+mn-ea"/>
                <a:cs typeface="+mn-cs"/>
                <a:sym typeface="Helvetica"/>
              </a:defRPr>
            </a:lvl1pPr>
          </a:lstStyle>
          <a:p>
            <a:r>
              <a:t>Una presentación que dura entre 5 y 12 minutos</a:t>
            </a:r>
          </a:p>
        </p:txBody>
      </p:sp>
    </p:spTree>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Rectángulo 1"/>
          <p:cNvSpPr txBox="1"/>
          <p:nvPr/>
        </p:nvSpPr>
        <p:spPr>
          <a:xfrm>
            <a:off x="1020755" y="1641163"/>
            <a:ext cx="7585090" cy="35756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ts val="5500"/>
              </a:lnSpc>
              <a:defRPr sz="4500" b="1">
                <a:latin typeface="+mn-lt"/>
                <a:ea typeface="+mn-ea"/>
                <a:cs typeface="+mn-cs"/>
                <a:sym typeface="Helvetica"/>
              </a:defRPr>
            </a:lvl1pPr>
          </a:lstStyle>
          <a:p>
            <a:r>
              <a:t>La diferencia principal entre estos formatos radica en cuantos puntos de tu proyecto vas a describir y con qué detalle.</a:t>
            </a:r>
          </a:p>
        </p:txBody>
      </p:sp>
    </p:spTree>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Rectángulo"/>
          <p:cNvSpPr/>
          <p:nvPr/>
        </p:nvSpPr>
        <p:spPr>
          <a:xfrm>
            <a:off x="-177800" y="-139700"/>
            <a:ext cx="9604375" cy="7143056"/>
          </a:xfrm>
          <a:prstGeom prst="rect">
            <a:avLst/>
          </a:prstGeom>
          <a:solidFill>
            <a:srgbClr val="0433FF"/>
          </a:solidFill>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523" name="Rectángulo 1"/>
          <p:cNvSpPr txBox="1"/>
          <p:nvPr/>
        </p:nvSpPr>
        <p:spPr>
          <a:xfrm>
            <a:off x="1072597" y="1725709"/>
            <a:ext cx="7585090" cy="32943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80000"/>
              </a:lnSpc>
              <a:defRPr sz="8100" b="1">
                <a:solidFill>
                  <a:srgbClr val="FFFFFF"/>
                </a:solidFill>
                <a:latin typeface="+mn-lt"/>
                <a:ea typeface="+mn-ea"/>
                <a:cs typeface="+mn-cs"/>
                <a:sym typeface="Helvetica"/>
              </a:defRPr>
            </a:pPr>
            <a:r>
              <a:t>11 CONSEJOS</a:t>
            </a:r>
          </a:p>
          <a:p>
            <a:pPr>
              <a:lnSpc>
                <a:spcPct val="80000"/>
              </a:lnSpc>
              <a:defRPr sz="8100" b="1">
                <a:solidFill>
                  <a:srgbClr val="FFFFFF"/>
                </a:solidFill>
                <a:latin typeface="+mn-lt"/>
                <a:ea typeface="+mn-ea"/>
                <a:cs typeface="+mn-cs"/>
                <a:sym typeface="Helvetica"/>
              </a:defRPr>
            </a:pPr>
            <a:r>
              <a:t>PARA TU PITCH DECK</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239</TotalTime>
  <Words>2948</Words>
  <Application>Microsoft Office PowerPoint</Application>
  <PresentationFormat>Presentación en pantalla (4:3)</PresentationFormat>
  <Paragraphs>611</Paragraphs>
  <Slides>174</Slides>
  <Notes>14</Notes>
  <HiddenSlides>0</HiddenSlides>
  <MMClips>0</MMClips>
  <ScaleCrop>false</ScaleCrop>
  <HeadingPairs>
    <vt:vector size="6" baseType="variant">
      <vt:variant>
        <vt:lpstr>Fuentes usadas</vt:lpstr>
      </vt:variant>
      <vt:variant>
        <vt:i4>15</vt:i4>
      </vt:variant>
      <vt:variant>
        <vt:lpstr>Tema</vt:lpstr>
      </vt:variant>
      <vt:variant>
        <vt:i4>1</vt:i4>
      </vt:variant>
      <vt:variant>
        <vt:lpstr>Títulos de diapositiva</vt:lpstr>
      </vt:variant>
      <vt:variant>
        <vt:i4>174</vt:i4>
      </vt:variant>
    </vt:vector>
  </HeadingPairs>
  <TitlesOfParts>
    <vt:vector size="190" baseType="lpstr">
      <vt:lpstr>Arial</vt:lpstr>
      <vt:lpstr>Baron Neue</vt:lpstr>
      <vt:lpstr>Bebas Neue</vt:lpstr>
      <vt:lpstr>BigNoodleTitling</vt:lpstr>
      <vt:lpstr>Calibri</vt:lpstr>
      <vt:lpstr>Century Gothic</vt:lpstr>
      <vt:lpstr>Georgia</vt:lpstr>
      <vt:lpstr>Gill Sans Light</vt:lpstr>
      <vt:lpstr>Helvetica</vt:lpstr>
      <vt:lpstr>Helvetica Light</vt:lpstr>
      <vt:lpstr>Helvetica Neue</vt:lpstr>
      <vt:lpstr>Source Sans Pro</vt:lpstr>
      <vt:lpstr>Tahoma</vt:lpstr>
      <vt:lpstr>Times</vt:lpstr>
      <vt:lpstr>Verdana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¿PITCH?</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ROCKET PITCH</vt:lpstr>
      <vt:lpstr>Presentación de PowerPoint</vt:lpstr>
      <vt:lpstr>3 A 5 MINUTOS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USOMULTIPLE</dc:creator>
  <cp:lastModifiedBy>USOMULTIPLE</cp:lastModifiedBy>
  <cp:revision>4</cp:revision>
  <dcterms:modified xsi:type="dcterms:W3CDTF">2020-01-11T18:08:22Z</dcterms:modified>
</cp:coreProperties>
</file>