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2" r:id="rId4"/>
    <p:sldId id="263" r:id="rId5"/>
    <p:sldId id="257" r:id="rId6"/>
    <p:sldId id="258" r:id="rId7"/>
    <p:sldId id="260" r:id="rId8"/>
    <p:sldId id="261" r:id="rId9"/>
    <p:sldId id="269" r:id="rId10"/>
    <p:sldId id="270" r:id="rId11"/>
    <p:sldId id="271" r:id="rId12"/>
    <p:sldId id="274" r:id="rId13"/>
    <p:sldId id="264" r:id="rId14"/>
    <p:sldId id="268" r:id="rId15"/>
    <p:sldId id="272" r:id="rId16"/>
    <p:sldId id="265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FAB8C-F9FD-4369-AF28-378AC9963278}" v="17" dt="2021-10-12T15:42:33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Esteves" userId="39f7bd680ac05156" providerId="LiveId" clId="{7B5FAB8C-F9FD-4369-AF28-378AC9963278}"/>
    <pc:docChg chg="undo custSel addSld delSld modSld sldOrd">
      <pc:chgData name="Roberto Esteves" userId="39f7bd680ac05156" providerId="LiveId" clId="{7B5FAB8C-F9FD-4369-AF28-378AC9963278}" dt="2021-10-12T15:42:33.527" v="275"/>
      <pc:docMkLst>
        <pc:docMk/>
      </pc:docMkLst>
      <pc:sldChg chg="addSp delSp modSp mod">
        <pc:chgData name="Roberto Esteves" userId="39f7bd680ac05156" providerId="LiveId" clId="{7B5FAB8C-F9FD-4369-AF28-378AC9963278}" dt="2021-10-12T15:41:38.006" v="259" actId="1076"/>
        <pc:sldMkLst>
          <pc:docMk/>
          <pc:sldMk cId="3043731936" sldId="256"/>
        </pc:sldMkLst>
        <pc:picChg chg="add del">
          <ac:chgData name="Roberto Esteves" userId="39f7bd680ac05156" providerId="LiveId" clId="{7B5FAB8C-F9FD-4369-AF28-378AC9963278}" dt="2021-10-12T15:41:06.855" v="253" actId="22"/>
          <ac:picMkLst>
            <pc:docMk/>
            <pc:sldMk cId="3043731936" sldId="256"/>
            <ac:picMk id="4" creationId="{2B1B7E83-050D-471C-8671-A2243AFF7990}"/>
          </ac:picMkLst>
        </pc:picChg>
        <pc:picChg chg="add mod">
          <ac:chgData name="Roberto Esteves" userId="39f7bd680ac05156" providerId="LiveId" clId="{7B5FAB8C-F9FD-4369-AF28-378AC9963278}" dt="2021-10-12T15:41:38.006" v="259" actId="1076"/>
          <ac:picMkLst>
            <pc:docMk/>
            <pc:sldMk cId="3043731936" sldId="256"/>
            <ac:picMk id="8" creationId="{ACF5788D-13A5-46AF-BDA2-34C12500229D}"/>
          </ac:picMkLst>
        </pc:picChg>
      </pc:sldChg>
      <pc:sldChg chg="addSp modSp">
        <pc:chgData name="Roberto Esteves" userId="39f7bd680ac05156" providerId="LiveId" clId="{7B5FAB8C-F9FD-4369-AF28-378AC9963278}" dt="2021-10-12T15:41:43.238" v="260"/>
        <pc:sldMkLst>
          <pc:docMk/>
          <pc:sldMk cId="87251302" sldId="258"/>
        </pc:sldMkLst>
        <pc:picChg chg="add mod">
          <ac:chgData name="Roberto Esteves" userId="39f7bd680ac05156" providerId="LiveId" clId="{7B5FAB8C-F9FD-4369-AF28-378AC9963278}" dt="2021-10-12T15:41:43.238" v="260"/>
          <ac:picMkLst>
            <pc:docMk/>
            <pc:sldMk cId="87251302" sldId="258"/>
            <ac:picMk id="5" creationId="{B889FCFE-10A1-4F97-9D91-EFC0016F974E}"/>
          </ac:picMkLst>
        </pc:picChg>
      </pc:sldChg>
      <pc:sldChg chg="addSp modSp mod">
        <pc:chgData name="Roberto Esteves" userId="39f7bd680ac05156" providerId="LiveId" clId="{7B5FAB8C-F9FD-4369-AF28-378AC9963278}" dt="2021-10-12T15:41:50.460" v="263" actId="1076"/>
        <pc:sldMkLst>
          <pc:docMk/>
          <pc:sldMk cId="1075118270" sldId="260"/>
        </pc:sldMkLst>
        <pc:picChg chg="add mod">
          <ac:chgData name="Roberto Esteves" userId="39f7bd680ac05156" providerId="LiveId" clId="{7B5FAB8C-F9FD-4369-AF28-378AC9963278}" dt="2021-10-12T15:41:50.460" v="263" actId="1076"/>
          <ac:picMkLst>
            <pc:docMk/>
            <pc:sldMk cId="1075118270" sldId="260"/>
            <ac:picMk id="30" creationId="{4030D994-3B54-4C92-8314-90596C047ACB}"/>
          </ac:picMkLst>
        </pc:picChg>
      </pc:sldChg>
      <pc:sldChg chg="addSp modSp mod">
        <pc:chgData name="Roberto Esteves" userId="39f7bd680ac05156" providerId="LiveId" clId="{7B5FAB8C-F9FD-4369-AF28-378AC9963278}" dt="2021-10-12T15:41:57.038" v="266" actId="1076"/>
        <pc:sldMkLst>
          <pc:docMk/>
          <pc:sldMk cId="1883321859" sldId="261"/>
        </pc:sldMkLst>
        <pc:picChg chg="add mod">
          <ac:chgData name="Roberto Esteves" userId="39f7bd680ac05156" providerId="LiveId" clId="{7B5FAB8C-F9FD-4369-AF28-378AC9963278}" dt="2021-10-12T15:41:57.038" v="266" actId="1076"/>
          <ac:picMkLst>
            <pc:docMk/>
            <pc:sldMk cId="1883321859" sldId="261"/>
            <ac:picMk id="7" creationId="{8AA1D870-4B39-4C00-9955-67E0194318DE}"/>
          </ac:picMkLst>
        </pc:picChg>
      </pc:sldChg>
      <pc:sldChg chg="ord">
        <pc:chgData name="Roberto Esteves" userId="39f7bd680ac05156" providerId="LiveId" clId="{7B5FAB8C-F9FD-4369-AF28-378AC9963278}" dt="2021-10-11T20:23:17.973" v="87"/>
        <pc:sldMkLst>
          <pc:docMk/>
          <pc:sldMk cId="1136708629" sldId="264"/>
        </pc:sldMkLst>
      </pc:sldChg>
      <pc:sldChg chg="del">
        <pc:chgData name="Roberto Esteves" userId="39f7bd680ac05156" providerId="LiveId" clId="{7B5FAB8C-F9FD-4369-AF28-378AC9963278}" dt="2021-10-11T20:16:14.814" v="0" actId="47"/>
        <pc:sldMkLst>
          <pc:docMk/>
          <pc:sldMk cId="4036648088" sldId="266"/>
        </pc:sldMkLst>
      </pc:sldChg>
      <pc:sldChg chg="addSp modSp ord">
        <pc:chgData name="Roberto Esteves" userId="39f7bd680ac05156" providerId="LiveId" clId="{7B5FAB8C-F9FD-4369-AF28-378AC9963278}" dt="2021-10-12T15:42:33.527" v="275"/>
        <pc:sldMkLst>
          <pc:docMk/>
          <pc:sldMk cId="893203471" sldId="268"/>
        </pc:sldMkLst>
        <pc:picChg chg="add mod">
          <ac:chgData name="Roberto Esteves" userId="39f7bd680ac05156" providerId="LiveId" clId="{7B5FAB8C-F9FD-4369-AF28-378AC9963278}" dt="2021-10-12T15:42:33.527" v="275"/>
          <ac:picMkLst>
            <pc:docMk/>
            <pc:sldMk cId="893203471" sldId="268"/>
            <ac:picMk id="16" creationId="{1F29A64D-D0FC-4CBD-AFBE-2889A131123C}"/>
          </ac:picMkLst>
        </pc:picChg>
        <pc:picChg chg="add mod">
          <ac:chgData name="Roberto Esteves" userId="39f7bd680ac05156" providerId="LiveId" clId="{7B5FAB8C-F9FD-4369-AF28-378AC9963278}" dt="2021-10-12T15:42:33.527" v="275"/>
          <ac:picMkLst>
            <pc:docMk/>
            <pc:sldMk cId="893203471" sldId="268"/>
            <ac:picMk id="17" creationId="{CA529644-59AA-4044-89CD-70ACCDD83815}"/>
          </ac:picMkLst>
        </pc:picChg>
      </pc:sldChg>
      <pc:sldChg chg="addSp delSp modSp new mod setBg setClrOvrMap">
        <pc:chgData name="Roberto Esteves" userId="39f7bd680ac05156" providerId="LiveId" clId="{7B5FAB8C-F9FD-4369-AF28-378AC9963278}" dt="2021-10-11T20:24:15.824" v="97" actId="27614"/>
        <pc:sldMkLst>
          <pc:docMk/>
          <pc:sldMk cId="2950812016" sldId="269"/>
        </pc:sldMkLst>
        <pc:spChg chg="mod ord">
          <ac:chgData name="Roberto Esteves" userId="39f7bd680ac05156" providerId="LiveId" clId="{7B5FAB8C-F9FD-4369-AF28-378AC9963278}" dt="2021-10-11T20:24:10.876" v="94" actId="26606"/>
          <ac:spMkLst>
            <pc:docMk/>
            <pc:sldMk cId="2950812016" sldId="269"/>
            <ac:spMk id="2" creationId="{5D4A0E9F-475F-4108-92C6-E1E875CFC5EF}"/>
          </ac:spMkLst>
        </pc:spChg>
        <pc:spChg chg="del">
          <ac:chgData name="Roberto Esteves" userId="39f7bd680ac05156" providerId="LiveId" clId="{7B5FAB8C-F9FD-4369-AF28-378AC9963278}" dt="2021-10-11T20:23:54.538" v="88"/>
          <ac:spMkLst>
            <pc:docMk/>
            <pc:sldMk cId="2950812016" sldId="269"/>
            <ac:spMk id="3" creationId="{E234816A-1225-4C5F-97EF-C74FE90EFBE9}"/>
          </ac:spMkLst>
        </pc:spChg>
        <pc:spChg chg="mod">
          <ac:chgData name="Roberto Esteves" userId="39f7bd680ac05156" providerId="LiveId" clId="{7B5FAB8C-F9FD-4369-AF28-378AC9963278}" dt="2021-10-11T20:24:10.876" v="94" actId="26606"/>
          <ac:spMkLst>
            <pc:docMk/>
            <pc:sldMk cId="2950812016" sldId="269"/>
            <ac:spMk id="4" creationId="{85773A08-628E-49BC-B53E-2E0EB879CD95}"/>
          </ac:spMkLst>
        </pc:spChg>
        <pc:spChg chg="add del">
          <ac:chgData name="Roberto Esteves" userId="39f7bd680ac05156" providerId="LiveId" clId="{7B5FAB8C-F9FD-4369-AF28-378AC9963278}" dt="2021-10-11T20:24:09.665" v="91" actId="26606"/>
          <ac:spMkLst>
            <pc:docMk/>
            <pc:sldMk cId="2950812016" sldId="269"/>
            <ac:spMk id="10" creationId="{0DE6A193-4755-479A-BC6F-A7EBCA73BE1A}"/>
          </ac:spMkLst>
        </pc:spChg>
        <pc:spChg chg="add del">
          <ac:chgData name="Roberto Esteves" userId="39f7bd680ac05156" providerId="LiveId" clId="{7B5FAB8C-F9FD-4369-AF28-378AC9963278}" dt="2021-10-11T20:24:09.665" v="91" actId="26606"/>
          <ac:spMkLst>
            <pc:docMk/>
            <pc:sldMk cId="2950812016" sldId="269"/>
            <ac:spMk id="12" creationId="{5A55B759-31A7-423C-9BC2-A8BC09FE98B9}"/>
          </ac:spMkLst>
        </pc:spChg>
        <pc:spChg chg="add del">
          <ac:chgData name="Roberto Esteves" userId="39f7bd680ac05156" providerId="LiveId" clId="{7B5FAB8C-F9FD-4369-AF28-378AC9963278}" dt="2021-10-11T20:24:09.665" v="91" actId="26606"/>
          <ac:spMkLst>
            <pc:docMk/>
            <pc:sldMk cId="2950812016" sldId="269"/>
            <ac:spMk id="14" creationId="{F78796AF-79A0-47AC-BEFD-BFFC00F968C4}"/>
          </ac:spMkLst>
        </pc:spChg>
        <pc:spChg chg="add del">
          <ac:chgData name="Roberto Esteves" userId="39f7bd680ac05156" providerId="LiveId" clId="{7B5FAB8C-F9FD-4369-AF28-378AC9963278}" dt="2021-10-11T20:24:10.871" v="93" actId="26606"/>
          <ac:spMkLst>
            <pc:docMk/>
            <pc:sldMk cId="2950812016" sldId="269"/>
            <ac:spMk id="16" creationId="{8537B233-9CDD-4A90-AABB-A8963DEE4FBC}"/>
          </ac:spMkLst>
        </pc:spChg>
        <pc:spChg chg="add">
          <ac:chgData name="Roberto Esteves" userId="39f7bd680ac05156" providerId="LiveId" clId="{7B5FAB8C-F9FD-4369-AF28-378AC9963278}" dt="2021-10-11T20:24:10.876" v="94" actId="26606"/>
          <ac:spMkLst>
            <pc:docMk/>
            <pc:sldMk cId="2950812016" sldId="269"/>
            <ac:spMk id="19" creationId="{8537B233-9CDD-4A90-AABB-A8963DEE4FBC}"/>
          </ac:spMkLst>
        </pc:spChg>
        <pc:picChg chg="add mod ord">
          <ac:chgData name="Roberto Esteves" userId="39f7bd680ac05156" providerId="LiveId" clId="{7B5FAB8C-F9FD-4369-AF28-378AC9963278}" dt="2021-10-11T20:24:15.824" v="97" actId="27614"/>
          <ac:picMkLst>
            <pc:docMk/>
            <pc:sldMk cId="2950812016" sldId="269"/>
            <ac:picMk id="5" creationId="{65E65F57-674B-48CB-93F6-00EFAA753D9B}"/>
          </ac:picMkLst>
        </pc:picChg>
        <pc:cxnChg chg="add del">
          <ac:chgData name="Roberto Esteves" userId="39f7bd680ac05156" providerId="LiveId" clId="{7B5FAB8C-F9FD-4369-AF28-378AC9963278}" dt="2021-10-11T20:24:10.871" v="93" actId="26606"/>
          <ac:cxnSpMkLst>
            <pc:docMk/>
            <pc:sldMk cId="2950812016" sldId="269"/>
            <ac:cxnSpMk id="17" creationId="{040575EE-C594-4566-BC00-663004E52AB5}"/>
          </ac:cxnSpMkLst>
        </pc:cxnChg>
        <pc:cxnChg chg="add">
          <ac:chgData name="Roberto Esteves" userId="39f7bd680ac05156" providerId="LiveId" clId="{7B5FAB8C-F9FD-4369-AF28-378AC9963278}" dt="2021-10-11T20:24:10.876" v="94" actId="26606"/>
          <ac:cxnSpMkLst>
            <pc:docMk/>
            <pc:sldMk cId="2950812016" sldId="269"/>
            <ac:cxnSpMk id="20" creationId="{040575EE-C594-4566-BC00-663004E52AB5}"/>
          </ac:cxnSpMkLst>
        </pc:cxnChg>
      </pc:sldChg>
      <pc:sldChg chg="addSp modSp new mod ord setBg">
        <pc:chgData name="Roberto Esteves" userId="39f7bd680ac05156" providerId="LiveId" clId="{7B5FAB8C-F9FD-4369-AF28-378AC9963278}" dt="2021-10-12T15:42:17.877" v="269" actId="1076"/>
        <pc:sldMkLst>
          <pc:docMk/>
          <pc:sldMk cId="549980405" sldId="270"/>
        </pc:sldMkLst>
        <pc:spChg chg="mod">
          <ac:chgData name="Roberto Esteves" userId="39f7bd680ac05156" providerId="LiveId" clId="{7B5FAB8C-F9FD-4369-AF28-378AC9963278}" dt="2021-10-11T22:05:36.256" v="204" actId="26606"/>
          <ac:spMkLst>
            <pc:docMk/>
            <pc:sldMk cId="549980405" sldId="270"/>
            <ac:spMk id="2" creationId="{C6DE1FD8-259C-4E9B-A766-FAB3AF072953}"/>
          </ac:spMkLst>
        </pc:spChg>
        <pc:spChg chg="mod">
          <ac:chgData name="Roberto Esteves" userId="39f7bd680ac05156" providerId="LiveId" clId="{7B5FAB8C-F9FD-4369-AF28-378AC9963278}" dt="2021-10-11T22:06:07.233" v="218" actId="207"/>
          <ac:spMkLst>
            <pc:docMk/>
            <pc:sldMk cId="549980405" sldId="270"/>
            <ac:spMk id="3" creationId="{E139A968-9793-4BE5-9D2F-16A1EC4E59C8}"/>
          </ac:spMkLst>
        </pc:spChg>
        <pc:spChg chg="add">
          <ac:chgData name="Roberto Esteves" userId="39f7bd680ac05156" providerId="LiveId" clId="{7B5FAB8C-F9FD-4369-AF28-378AC9963278}" dt="2021-10-11T22:05:36.256" v="204" actId="26606"/>
          <ac:spMkLst>
            <pc:docMk/>
            <pc:sldMk cId="549980405" sldId="270"/>
            <ac:spMk id="8" creationId="{2B566528-1B12-4246-9431-5C2D7D081168}"/>
          </ac:spMkLst>
        </pc:spChg>
        <pc:spChg chg="add">
          <ac:chgData name="Roberto Esteves" userId="39f7bd680ac05156" providerId="LiveId" clId="{7B5FAB8C-F9FD-4369-AF28-378AC9963278}" dt="2021-10-11T22:05:36.256" v="204" actId="26606"/>
          <ac:spMkLst>
            <pc:docMk/>
            <pc:sldMk cId="549980405" sldId="270"/>
            <ac:spMk id="10" creationId="{2E80C965-DB6D-4F81-9E9E-B027384D0BD6}"/>
          </ac:spMkLst>
        </pc:spChg>
        <pc:spChg chg="add">
          <ac:chgData name="Roberto Esteves" userId="39f7bd680ac05156" providerId="LiveId" clId="{7B5FAB8C-F9FD-4369-AF28-378AC9963278}" dt="2021-10-11T22:05:36.256" v="204" actId="26606"/>
          <ac:spMkLst>
            <pc:docMk/>
            <pc:sldMk cId="549980405" sldId="270"/>
            <ac:spMk id="12" creationId="{A580F890-B085-4E95-96AA-55AEBEC5CE6E}"/>
          </ac:spMkLst>
        </pc:spChg>
        <pc:spChg chg="add">
          <ac:chgData name="Roberto Esteves" userId="39f7bd680ac05156" providerId="LiveId" clId="{7B5FAB8C-F9FD-4369-AF28-378AC9963278}" dt="2021-10-11T22:05:36.256" v="204" actId="26606"/>
          <ac:spMkLst>
            <pc:docMk/>
            <pc:sldMk cId="549980405" sldId="270"/>
            <ac:spMk id="14" creationId="{D3F51FEB-38FB-4F6C-9F7B-2F2AFAB65463}"/>
          </ac:spMkLst>
        </pc:spChg>
        <pc:spChg chg="add">
          <ac:chgData name="Roberto Esteves" userId="39f7bd680ac05156" providerId="LiveId" clId="{7B5FAB8C-F9FD-4369-AF28-378AC9963278}" dt="2021-10-11T22:05:36.256" v="204" actId="26606"/>
          <ac:spMkLst>
            <pc:docMk/>
            <pc:sldMk cId="549980405" sldId="270"/>
            <ac:spMk id="16" creationId="{1E547BA6-BAE0-43BB-A7CA-60F69CE252F0}"/>
          </ac:spMkLst>
        </pc:spChg>
        <pc:picChg chg="add mod">
          <ac:chgData name="Roberto Esteves" userId="39f7bd680ac05156" providerId="LiveId" clId="{7B5FAB8C-F9FD-4369-AF28-378AC9963278}" dt="2021-10-12T15:42:10.757" v="268" actId="14100"/>
          <ac:picMkLst>
            <pc:docMk/>
            <pc:sldMk cId="549980405" sldId="270"/>
            <ac:picMk id="9" creationId="{8AB8D3EA-1869-41BA-AF56-6EC82E830F5F}"/>
          </ac:picMkLst>
        </pc:picChg>
        <pc:picChg chg="add mod">
          <ac:chgData name="Roberto Esteves" userId="39f7bd680ac05156" providerId="LiveId" clId="{7B5FAB8C-F9FD-4369-AF28-378AC9963278}" dt="2021-10-12T15:42:17.877" v="269" actId="1076"/>
          <ac:picMkLst>
            <pc:docMk/>
            <pc:sldMk cId="549980405" sldId="270"/>
            <ac:picMk id="11" creationId="{54A74C53-64C4-4626-9637-1F341704459C}"/>
          </ac:picMkLst>
        </pc:picChg>
      </pc:sldChg>
      <pc:sldChg chg="addSp modSp new mod setBg">
        <pc:chgData name="Roberto Esteves" userId="39f7bd680ac05156" providerId="LiveId" clId="{7B5FAB8C-F9FD-4369-AF28-378AC9963278}" dt="2021-10-12T15:42:25.789" v="271" actId="1076"/>
        <pc:sldMkLst>
          <pc:docMk/>
          <pc:sldMk cId="1107944256" sldId="271"/>
        </pc:sldMkLst>
        <pc:spChg chg="mod">
          <ac:chgData name="Roberto Esteves" userId="39f7bd680ac05156" providerId="LiveId" clId="{7B5FAB8C-F9FD-4369-AF28-378AC9963278}" dt="2021-10-11T22:06:17.486" v="219" actId="26606"/>
          <ac:spMkLst>
            <pc:docMk/>
            <pc:sldMk cId="1107944256" sldId="271"/>
            <ac:spMk id="2" creationId="{DABD7D0E-E46A-4F55-A5C6-348CD81C3F4B}"/>
          </ac:spMkLst>
        </pc:spChg>
        <pc:spChg chg="mod">
          <ac:chgData name="Roberto Esteves" userId="39f7bd680ac05156" providerId="LiveId" clId="{7B5FAB8C-F9FD-4369-AF28-378AC9963278}" dt="2021-10-11T22:06:25.673" v="221" actId="403"/>
          <ac:spMkLst>
            <pc:docMk/>
            <pc:sldMk cId="1107944256" sldId="271"/>
            <ac:spMk id="3" creationId="{F8540A76-2E47-40DB-ACCA-63A5CB238E6A}"/>
          </ac:spMkLst>
        </pc:spChg>
        <pc:spChg chg="add">
          <ac:chgData name="Roberto Esteves" userId="39f7bd680ac05156" providerId="LiveId" clId="{7B5FAB8C-F9FD-4369-AF28-378AC9963278}" dt="2021-10-11T22:06:17.486" v="219" actId="26606"/>
          <ac:spMkLst>
            <pc:docMk/>
            <pc:sldMk cId="1107944256" sldId="271"/>
            <ac:spMk id="8" creationId="{46D6306C-ED4F-4AAE-B4A5-EEA6AFAD726E}"/>
          </ac:spMkLst>
        </pc:spChg>
        <pc:spChg chg="add">
          <ac:chgData name="Roberto Esteves" userId="39f7bd680ac05156" providerId="LiveId" clId="{7B5FAB8C-F9FD-4369-AF28-378AC9963278}" dt="2021-10-11T22:06:17.486" v="219" actId="26606"/>
          <ac:spMkLst>
            <pc:docMk/>
            <pc:sldMk cId="1107944256" sldId="271"/>
            <ac:spMk id="10" creationId="{0EC5361D-F897-4856-B945-0455A365EB24}"/>
          </ac:spMkLst>
        </pc:spChg>
        <pc:spChg chg="add">
          <ac:chgData name="Roberto Esteves" userId="39f7bd680ac05156" providerId="LiveId" clId="{7B5FAB8C-F9FD-4369-AF28-378AC9963278}" dt="2021-10-11T22:06:17.486" v="219" actId="26606"/>
          <ac:spMkLst>
            <pc:docMk/>
            <pc:sldMk cId="1107944256" sldId="271"/>
            <ac:spMk id="12" creationId="{4508C0C5-2268-42B5-B3C8-4D0899E05F8C}"/>
          </ac:spMkLst>
        </pc:spChg>
        <pc:spChg chg="add">
          <ac:chgData name="Roberto Esteves" userId="39f7bd680ac05156" providerId="LiveId" clId="{7B5FAB8C-F9FD-4369-AF28-378AC9963278}" dt="2021-10-11T22:06:17.486" v="219" actId="26606"/>
          <ac:spMkLst>
            <pc:docMk/>
            <pc:sldMk cId="1107944256" sldId="271"/>
            <ac:spMk id="14" creationId="{141ACBDB-38F8-4B34-8183-BD95B4E55A62}"/>
          </ac:spMkLst>
        </pc:spChg>
        <pc:spChg chg="add">
          <ac:chgData name="Roberto Esteves" userId="39f7bd680ac05156" providerId="LiveId" clId="{7B5FAB8C-F9FD-4369-AF28-378AC9963278}" dt="2021-10-11T22:06:17.486" v="219" actId="26606"/>
          <ac:spMkLst>
            <pc:docMk/>
            <pc:sldMk cId="1107944256" sldId="271"/>
            <ac:spMk id="16" creationId="{DE00DB52-3455-4E2F-867B-A6D0516E175B}"/>
          </ac:spMkLst>
        </pc:spChg>
        <pc:spChg chg="add">
          <ac:chgData name="Roberto Esteves" userId="39f7bd680ac05156" providerId="LiveId" clId="{7B5FAB8C-F9FD-4369-AF28-378AC9963278}" dt="2021-10-11T22:06:17.486" v="219" actId="26606"/>
          <ac:spMkLst>
            <pc:docMk/>
            <pc:sldMk cId="1107944256" sldId="271"/>
            <ac:spMk id="18" creationId="{9E914C83-E0D8-4953-92D5-169D28CB43AE}"/>
          </ac:spMkLst>
        </pc:spChg>
        <pc:spChg chg="add">
          <ac:chgData name="Roberto Esteves" userId="39f7bd680ac05156" providerId="LiveId" clId="{7B5FAB8C-F9FD-4369-AF28-378AC9963278}" dt="2021-10-11T22:06:17.486" v="219" actId="26606"/>
          <ac:spMkLst>
            <pc:docMk/>
            <pc:sldMk cId="1107944256" sldId="271"/>
            <ac:spMk id="20" creationId="{3512E083-F550-46AF-8490-767ECFD00CB7}"/>
          </ac:spMkLst>
        </pc:spChg>
        <pc:picChg chg="add mod">
          <ac:chgData name="Roberto Esteves" userId="39f7bd680ac05156" providerId="LiveId" clId="{7B5FAB8C-F9FD-4369-AF28-378AC9963278}" dt="2021-10-12T15:42:25.789" v="271" actId="1076"/>
          <ac:picMkLst>
            <pc:docMk/>
            <pc:sldMk cId="1107944256" sldId="271"/>
            <ac:picMk id="11" creationId="{A5EF5EE6-0369-48F5-80B7-2550F60F3AEC}"/>
          </ac:picMkLst>
        </pc:picChg>
        <pc:picChg chg="add mod">
          <ac:chgData name="Roberto Esteves" userId="39f7bd680ac05156" providerId="LiveId" clId="{7B5FAB8C-F9FD-4369-AF28-378AC9963278}" dt="2021-10-12T15:42:25.789" v="271" actId="1076"/>
          <ac:picMkLst>
            <pc:docMk/>
            <pc:sldMk cId="1107944256" sldId="271"/>
            <ac:picMk id="13" creationId="{663AA7B5-AF49-4A18-A1E6-979DA19693CB}"/>
          </ac:picMkLst>
        </pc:picChg>
      </pc:sldChg>
      <pc:sldChg chg="addSp delSp modSp new mod setBg">
        <pc:chgData name="Roberto Esteves" userId="39f7bd680ac05156" providerId="LiveId" clId="{7B5FAB8C-F9FD-4369-AF28-378AC9963278}" dt="2021-10-11T22:03:11.778" v="191" actId="26606"/>
        <pc:sldMkLst>
          <pc:docMk/>
          <pc:sldMk cId="3022487522" sldId="272"/>
        </pc:sldMkLst>
        <pc:spChg chg="mod">
          <ac:chgData name="Roberto Esteves" userId="39f7bd680ac05156" providerId="LiveId" clId="{7B5FAB8C-F9FD-4369-AF28-378AC9963278}" dt="2021-10-11T22:03:11.778" v="191" actId="26606"/>
          <ac:spMkLst>
            <pc:docMk/>
            <pc:sldMk cId="3022487522" sldId="272"/>
            <ac:spMk id="2" creationId="{2B446798-4787-4A43-8B0E-12A84C2F3578}"/>
          </ac:spMkLst>
        </pc:spChg>
        <pc:spChg chg="del">
          <ac:chgData name="Roberto Esteves" userId="39f7bd680ac05156" providerId="LiveId" clId="{7B5FAB8C-F9FD-4369-AF28-378AC9963278}" dt="2021-10-11T22:03:04.649" v="190"/>
          <ac:spMkLst>
            <pc:docMk/>
            <pc:sldMk cId="3022487522" sldId="272"/>
            <ac:spMk id="3" creationId="{D6CA19EB-EE64-490E-A5F7-E8DADED0FF66}"/>
          </ac:spMkLst>
        </pc:spChg>
        <pc:spChg chg="mod">
          <ac:chgData name="Roberto Esteves" userId="39f7bd680ac05156" providerId="LiveId" clId="{7B5FAB8C-F9FD-4369-AF28-378AC9963278}" dt="2021-10-11T22:03:11.778" v="191" actId="26606"/>
          <ac:spMkLst>
            <pc:docMk/>
            <pc:sldMk cId="3022487522" sldId="272"/>
            <ac:spMk id="4" creationId="{8AD0F720-D174-40FB-9675-36A11FE7129E}"/>
          </ac:spMkLst>
        </pc:spChg>
        <pc:spChg chg="add">
          <ac:chgData name="Roberto Esteves" userId="39f7bd680ac05156" providerId="LiveId" clId="{7B5FAB8C-F9FD-4369-AF28-378AC9963278}" dt="2021-10-11T22:03:11.778" v="191" actId="26606"/>
          <ac:spMkLst>
            <pc:docMk/>
            <pc:sldMk cId="3022487522" sldId="272"/>
            <ac:spMk id="71" creationId="{665DBBEF-238B-476B-96AB-8AAC3224ECEA}"/>
          </ac:spMkLst>
        </pc:spChg>
        <pc:spChg chg="add">
          <ac:chgData name="Roberto Esteves" userId="39f7bd680ac05156" providerId="LiveId" clId="{7B5FAB8C-F9FD-4369-AF28-378AC9963278}" dt="2021-10-11T22:03:11.778" v="191" actId="26606"/>
          <ac:spMkLst>
            <pc:docMk/>
            <pc:sldMk cId="3022487522" sldId="272"/>
            <ac:spMk id="73" creationId="{3FCFB1DE-0B7E-48CC-BA90-B2AB0889F9D6}"/>
          </ac:spMkLst>
        </pc:spChg>
        <pc:picChg chg="add mod">
          <ac:chgData name="Roberto Esteves" userId="39f7bd680ac05156" providerId="LiveId" clId="{7B5FAB8C-F9FD-4369-AF28-378AC9963278}" dt="2021-10-11T22:03:11.778" v="191" actId="26606"/>
          <ac:picMkLst>
            <pc:docMk/>
            <pc:sldMk cId="3022487522" sldId="272"/>
            <ac:picMk id="1026" creationId="{D98B14B0-D37F-41D8-8070-FF57EA3B7E3E}"/>
          </ac:picMkLst>
        </pc:picChg>
      </pc:sldChg>
      <pc:sldChg chg="addSp delSp modSp new mod setBg">
        <pc:chgData name="Roberto Esteves" userId="39f7bd680ac05156" providerId="LiveId" clId="{7B5FAB8C-F9FD-4369-AF28-378AC9963278}" dt="2021-10-11T22:05:10.102" v="203" actId="26606"/>
        <pc:sldMkLst>
          <pc:docMk/>
          <pc:sldMk cId="1393646421" sldId="273"/>
        </pc:sldMkLst>
        <pc:spChg chg="add del">
          <ac:chgData name="Roberto Esteves" userId="39f7bd680ac05156" providerId="LiveId" clId="{7B5FAB8C-F9FD-4369-AF28-378AC9963278}" dt="2021-10-11T22:04:50.750" v="195" actId="26606"/>
          <ac:spMkLst>
            <pc:docMk/>
            <pc:sldMk cId="1393646421" sldId="273"/>
            <ac:spMk id="71" creationId="{42A4FC2C-047E-45A5-965D-8E1E3BF09BC6}"/>
          </ac:spMkLst>
        </pc:spChg>
        <pc:spChg chg="add del">
          <ac:chgData name="Roberto Esteves" userId="39f7bd680ac05156" providerId="LiveId" clId="{7B5FAB8C-F9FD-4369-AF28-378AC9963278}" dt="2021-10-11T22:04:51.453" v="197" actId="26606"/>
          <ac:spMkLst>
            <pc:docMk/>
            <pc:sldMk cId="1393646421" sldId="273"/>
            <ac:spMk id="73" creationId="{A7B21A54-9BA3-4EA9-B460-5A829ADD9051}"/>
          </ac:spMkLst>
        </pc:spChg>
        <pc:spChg chg="add del">
          <ac:chgData name="Roberto Esteves" userId="39f7bd680ac05156" providerId="LiveId" clId="{7B5FAB8C-F9FD-4369-AF28-378AC9963278}" dt="2021-10-11T22:04:51.453" v="197" actId="26606"/>
          <ac:spMkLst>
            <pc:docMk/>
            <pc:sldMk cId="1393646421" sldId="273"/>
            <ac:spMk id="75" creationId="{6FA8F714-B9D8-488A-8CCA-E9948FF913A9}"/>
          </ac:spMkLst>
        </pc:spChg>
        <pc:spChg chg="add del">
          <ac:chgData name="Roberto Esteves" userId="39f7bd680ac05156" providerId="LiveId" clId="{7B5FAB8C-F9FD-4369-AF28-378AC9963278}" dt="2021-10-11T22:05:10.102" v="203" actId="26606"/>
          <ac:spMkLst>
            <pc:docMk/>
            <pc:sldMk cId="1393646421" sldId="273"/>
            <ac:spMk id="77" creationId="{3783CA14-24A1-485C-8B30-D6A5D87987AD}"/>
          </ac:spMkLst>
        </pc:spChg>
        <pc:spChg chg="add del">
          <ac:chgData name="Roberto Esteves" userId="39f7bd680ac05156" providerId="LiveId" clId="{7B5FAB8C-F9FD-4369-AF28-378AC9963278}" dt="2021-10-11T22:05:10.102" v="203" actId="26606"/>
          <ac:spMkLst>
            <pc:docMk/>
            <pc:sldMk cId="1393646421" sldId="273"/>
            <ac:spMk id="79" creationId="{9A97C86A-04D6-40F7-AE84-31AB43E6A846}"/>
          </ac:spMkLst>
        </pc:spChg>
        <pc:spChg chg="add del">
          <ac:chgData name="Roberto Esteves" userId="39f7bd680ac05156" providerId="LiveId" clId="{7B5FAB8C-F9FD-4369-AF28-378AC9963278}" dt="2021-10-11T22:05:10.102" v="203" actId="26606"/>
          <ac:spMkLst>
            <pc:docMk/>
            <pc:sldMk cId="1393646421" sldId="273"/>
            <ac:spMk id="81" creationId="{FF9F2414-84E8-453E-B1F3-389FDE8192D9}"/>
          </ac:spMkLst>
        </pc:spChg>
        <pc:spChg chg="add del">
          <ac:chgData name="Roberto Esteves" userId="39f7bd680ac05156" providerId="LiveId" clId="{7B5FAB8C-F9FD-4369-AF28-378AC9963278}" dt="2021-10-11T22:05:10.102" v="203" actId="26606"/>
          <ac:spMkLst>
            <pc:docMk/>
            <pc:sldMk cId="1393646421" sldId="273"/>
            <ac:spMk id="83" creationId="{3ECA69A1-7536-43AC-85EF-C7106179F5ED}"/>
          </ac:spMkLst>
        </pc:spChg>
        <pc:spChg chg="add del">
          <ac:chgData name="Roberto Esteves" userId="39f7bd680ac05156" providerId="LiveId" clId="{7B5FAB8C-F9FD-4369-AF28-378AC9963278}" dt="2021-10-11T22:04:51.453" v="197" actId="26606"/>
          <ac:spMkLst>
            <pc:docMk/>
            <pc:sldMk cId="1393646421" sldId="273"/>
            <ac:spMk id="2052" creationId="{B9FF99BD-075F-4761-A995-6FC574BD25EA}"/>
          </ac:spMkLst>
        </pc:spChg>
        <pc:spChg chg="add del">
          <ac:chgData name="Roberto Esteves" userId="39f7bd680ac05156" providerId="LiveId" clId="{7B5FAB8C-F9FD-4369-AF28-378AC9963278}" dt="2021-10-11T22:05:01.337" v="199" actId="26606"/>
          <ac:spMkLst>
            <pc:docMk/>
            <pc:sldMk cId="1393646421" sldId="273"/>
            <ac:spMk id="2054" creationId="{42A4FC2C-047E-45A5-965D-8E1E3BF09BC6}"/>
          </ac:spMkLst>
        </pc:spChg>
        <pc:spChg chg="add del">
          <ac:chgData name="Roberto Esteves" userId="39f7bd680ac05156" providerId="LiveId" clId="{7B5FAB8C-F9FD-4369-AF28-378AC9963278}" dt="2021-10-11T22:05:10.102" v="203" actId="26606"/>
          <ac:spMkLst>
            <pc:docMk/>
            <pc:sldMk cId="1393646421" sldId="273"/>
            <ac:spMk id="2056" creationId="{F3060C83-F051-4F0E-ABAD-AA0DFC48B218}"/>
          </ac:spMkLst>
        </pc:spChg>
        <pc:spChg chg="add del">
          <ac:chgData name="Roberto Esteves" userId="39f7bd680ac05156" providerId="LiveId" clId="{7B5FAB8C-F9FD-4369-AF28-378AC9963278}" dt="2021-10-11T22:05:10.102" v="203" actId="26606"/>
          <ac:spMkLst>
            <pc:docMk/>
            <pc:sldMk cId="1393646421" sldId="273"/>
            <ac:spMk id="2057" creationId="{83C98ABE-055B-441F-B07E-44F97F083C39}"/>
          </ac:spMkLst>
        </pc:spChg>
        <pc:spChg chg="add del">
          <ac:chgData name="Roberto Esteves" userId="39f7bd680ac05156" providerId="LiveId" clId="{7B5FAB8C-F9FD-4369-AF28-378AC9963278}" dt="2021-10-11T22:05:10.102" v="203" actId="26606"/>
          <ac:spMkLst>
            <pc:docMk/>
            <pc:sldMk cId="1393646421" sldId="273"/>
            <ac:spMk id="2058" creationId="{29FDB030-9B49-4CED-8CCD-4D99382388AC}"/>
          </ac:spMkLst>
        </pc:spChg>
        <pc:picChg chg="add mod">
          <ac:chgData name="Roberto Esteves" userId="39f7bd680ac05156" providerId="LiveId" clId="{7B5FAB8C-F9FD-4369-AF28-378AC9963278}" dt="2021-10-11T22:05:10.102" v="203" actId="26606"/>
          <ac:picMkLst>
            <pc:docMk/>
            <pc:sldMk cId="1393646421" sldId="273"/>
            <ac:picMk id="2050" creationId="{84C0E06F-9C29-4E64-9CE2-2E9185C342A8}"/>
          </ac:picMkLst>
        </pc:picChg>
      </pc:sldChg>
      <pc:sldChg chg="addSp delSp modSp new mod">
        <pc:chgData name="Roberto Esteves" userId="39f7bd680ac05156" providerId="LiveId" clId="{7B5FAB8C-F9FD-4369-AF28-378AC9963278}" dt="2021-10-12T15:42:30.324" v="274" actId="478"/>
        <pc:sldMkLst>
          <pc:docMk/>
          <pc:sldMk cId="3480610181" sldId="274"/>
        </pc:sldMkLst>
        <pc:spChg chg="mod">
          <ac:chgData name="Roberto Esteves" userId="39f7bd680ac05156" providerId="LiveId" clId="{7B5FAB8C-F9FD-4369-AF28-378AC9963278}" dt="2021-10-12T00:45:53.861" v="238" actId="20577"/>
          <ac:spMkLst>
            <pc:docMk/>
            <pc:sldMk cId="3480610181" sldId="274"/>
            <ac:spMk id="2" creationId="{78DEFD58-6961-4E86-9ECF-050D1F74E0B9}"/>
          </ac:spMkLst>
        </pc:spChg>
        <pc:spChg chg="mod">
          <ac:chgData name="Roberto Esteves" userId="39f7bd680ac05156" providerId="LiveId" clId="{7B5FAB8C-F9FD-4369-AF28-378AC9963278}" dt="2021-10-12T01:17:45.664" v="251" actId="27636"/>
          <ac:spMkLst>
            <pc:docMk/>
            <pc:sldMk cId="3480610181" sldId="274"/>
            <ac:spMk id="3" creationId="{10D91223-088A-43A5-BB3F-4FA83F0E73C9}"/>
          </ac:spMkLst>
        </pc:spChg>
        <pc:graphicFrameChg chg="add del modGraphic">
          <ac:chgData name="Roberto Esteves" userId="39f7bd680ac05156" providerId="LiveId" clId="{7B5FAB8C-F9FD-4369-AF28-378AC9963278}" dt="2021-10-12T15:42:30.324" v="274" actId="478"/>
          <ac:graphicFrameMkLst>
            <pc:docMk/>
            <pc:sldMk cId="3480610181" sldId="274"/>
            <ac:graphicFrameMk id="5" creationId="{72E0C4B2-203B-40F4-A42A-2B53932C95D4}"/>
          </ac:graphicFrameMkLst>
        </pc:graphicFrameChg>
        <pc:picChg chg="add mod">
          <ac:chgData name="Roberto Esteves" userId="39f7bd680ac05156" providerId="LiveId" clId="{7B5FAB8C-F9FD-4369-AF28-378AC9963278}" dt="2021-10-12T15:42:27.821" v="273"/>
          <ac:picMkLst>
            <pc:docMk/>
            <pc:sldMk cId="3480610181" sldId="274"/>
            <ac:picMk id="6" creationId="{628EC580-1A78-49F8-A218-2771A393696C}"/>
          </ac:picMkLst>
        </pc:picChg>
        <pc:picChg chg="add mod">
          <ac:chgData name="Roberto Esteves" userId="39f7bd680ac05156" providerId="LiveId" clId="{7B5FAB8C-F9FD-4369-AF28-378AC9963278}" dt="2021-10-12T15:42:27.821" v="273"/>
          <ac:picMkLst>
            <pc:docMk/>
            <pc:sldMk cId="3480610181" sldId="274"/>
            <ac:picMk id="7" creationId="{C05EE72E-EDB9-4DA5-8388-426C4020CD5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386B-63AE-4F09-9591-441B3017B018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0D29C-74F0-4DB2-87A9-88049AC7F8F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022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dc22cb8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dc22cb8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05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069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595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926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06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293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774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53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004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833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271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77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F5CB3-8E91-465A-9B62-E0452A2DC5F4}" type="datetimeFigureOut">
              <a:rPr lang="es-EC" smtClean="0"/>
              <a:t>11/10/2021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68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pen-contracting.org/es/what-is-open-contracting/global-procurement-spe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contracting" TargetMode="External"/><Relationship Id="rId7" Type="http://schemas.openxmlformats.org/officeDocument/2006/relationships/image" Target="../media/image4.jpg"/><Relationship Id="rId2" Type="http://schemas.openxmlformats.org/officeDocument/2006/relationships/hyperlink" Target="https://www.open-contracting.org/es/what-is-open-contrac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google.com/document/d/1HF9sv_Q9DSsPEqBNtRnh-ub5HZOM_byJuTULIrlHrAo/edit" TargetMode="External"/><Relationship Id="rId4" Type="http://schemas.openxmlformats.org/officeDocument/2006/relationships/hyperlink" Target="https://www.open-contracting.org/learn/use/#analyz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olab.research.google.com/drive/1eTIJ-5uVyMVBFn17JaQpGMWzuhxZ1Rp4?usp=shari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.spotify.com/show/0DTEMygX8IVzq5OocKJXo3" TargetMode="External"/><Relationship Id="rId5" Type="http://schemas.openxmlformats.org/officeDocument/2006/relationships/image" Target="../media/image10.svg"/><Relationship Id="rId10" Type="http://schemas.openxmlformats.org/officeDocument/2006/relationships/hyperlink" Target="https://medium.com/@restevesd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.spotify.com/show/0DTEMygX8IVzq5OocKJXo3" TargetMode="External"/><Relationship Id="rId5" Type="http://schemas.openxmlformats.org/officeDocument/2006/relationships/image" Target="../media/image10.svg"/><Relationship Id="rId10" Type="http://schemas.openxmlformats.org/officeDocument/2006/relationships/hyperlink" Target="https://medium.com/@restevesd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9758" y="323873"/>
            <a:ext cx="9144000" cy="2387600"/>
          </a:xfrm>
        </p:spPr>
        <p:txBody>
          <a:bodyPr/>
          <a:lstStyle/>
          <a:p>
            <a:r>
              <a:rPr lang="es-EC" dirty="0"/>
              <a:t>Analizando datos de compras públicas</a:t>
            </a:r>
          </a:p>
        </p:txBody>
      </p:sp>
      <p:pic>
        <p:nvPicPr>
          <p:cNvPr id="1026" name="Picture 2" descr="Python Software Foundation License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71" y="2523656"/>
            <a:ext cx="3264794" cy="32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9099884" y="5518003"/>
            <a:ext cx="3092116" cy="126331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8AF5D69-67BC-4125-B91E-A2BB9162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8462" y="2886075"/>
            <a:ext cx="6340732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CF5788D-13A5-46AF-BDA2-34C125002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22" y="5415307"/>
            <a:ext cx="2233612" cy="13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DE1FD8-259C-4E9B-A766-FAB3AF07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/>
              <a:t>Contratos Abiertos</a:t>
            </a:r>
            <a:endParaRPr lang="es-EC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39A968-9793-4BE5-9D2F-16A1EC4E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es-ES" b="0" i="0" dirty="0">
                <a:effectLst/>
                <a:latin typeface="gt_eesti_pro_text"/>
              </a:rPr>
              <a:t>Cada año, </a:t>
            </a:r>
            <a:r>
              <a:rPr lang="es-ES" b="0" i="0" u="sng" dirty="0">
                <a:effectLst/>
                <a:latin typeface="gt_eesti_pro_text"/>
                <a:hlinkClick r:id="rId2"/>
              </a:rPr>
              <a:t>los gobiernos gastan USD 13 billones en contratos</a:t>
            </a:r>
            <a:r>
              <a:rPr lang="es-ES" u="sng" dirty="0">
                <a:latin typeface="gt_eesti_pro_text"/>
              </a:rPr>
              <a:t>.</a:t>
            </a:r>
            <a:r>
              <a:rPr lang="es-ES" b="0" i="0" dirty="0">
                <a:effectLst/>
                <a:latin typeface="gt_eesti_pro_text"/>
              </a:rPr>
              <a:t> </a:t>
            </a:r>
          </a:p>
          <a:p>
            <a:r>
              <a:rPr lang="es-ES" b="0" i="0" dirty="0">
                <a:effectLst/>
                <a:latin typeface="gt_eesti_pro_text"/>
              </a:rPr>
              <a:t>Son una pieza esencial para el bienestar público, al posibilitar la contratación de bienes, obras y servicios vitales para todos nosotros. Sin embargo, </a:t>
            </a:r>
            <a:r>
              <a:rPr lang="es-ES" b="1" i="0" dirty="0">
                <a:solidFill>
                  <a:srgbClr val="00B050"/>
                </a:solidFill>
                <a:effectLst/>
                <a:latin typeface="gt_eesti_pro_text"/>
              </a:rPr>
              <a:t>muchos gobiernos no parecen saber qué están comprando y vendiendo, por cuánto</a:t>
            </a:r>
            <a:r>
              <a:rPr lang="es-ES" b="0" i="0" dirty="0">
                <a:solidFill>
                  <a:srgbClr val="00B050"/>
                </a:solidFill>
                <a:effectLst/>
                <a:latin typeface="gt_eesti_pro_tex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gt_eesti_pro_text"/>
              </a:rPr>
              <a:t>cuándo ni con quiénes están tratando</a:t>
            </a:r>
            <a:r>
              <a:rPr lang="es-ES" b="0" i="0" dirty="0">
                <a:effectLst/>
                <a:latin typeface="gt_eesti_pro_text"/>
              </a:rPr>
              <a:t>. Y es en esta área donde radica el mayor </a:t>
            </a:r>
            <a:r>
              <a:rPr lang="es-ES" b="1" i="0" dirty="0">
                <a:effectLst/>
                <a:latin typeface="gt_eesti_pro_text"/>
              </a:rPr>
              <a:t>riesgo de corrupción para los gobiernos.</a:t>
            </a:r>
          </a:p>
          <a:p>
            <a:endParaRPr lang="es-ES" b="1" dirty="0">
              <a:latin typeface="gt_eesti_pro_text"/>
            </a:endParaRPr>
          </a:p>
          <a:p>
            <a:pPr marL="0" indent="0" algn="ctr">
              <a:buNone/>
            </a:pPr>
            <a:r>
              <a:rPr lang="es-ES" sz="3600" b="1" i="0" dirty="0">
                <a:solidFill>
                  <a:srgbClr val="FFC000"/>
                </a:solidFill>
                <a:effectLst/>
                <a:latin typeface="gt_eesti_pro_text"/>
              </a:rPr>
              <a:t>Pero la contratación abierta puede cambiar esta realidad.</a:t>
            </a:r>
          </a:p>
          <a:p>
            <a:endParaRPr lang="es-EC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B8D3EA-1869-41BA-AF56-6EC82E830F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10187930" y="5962535"/>
            <a:ext cx="2004070" cy="818783"/>
          </a:xfrm>
          <a:prstGeom prst="rect">
            <a:avLst/>
          </a:prstGeom>
        </p:spPr>
      </p:pic>
      <p:pic>
        <p:nvPicPr>
          <p:cNvPr id="11" name="Imagen 10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4A74C53-64C4-4626-9637-1F3417044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274" y="5929254"/>
            <a:ext cx="1447655" cy="88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8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BD7D0E-E46A-4F55-A5C6-348CD81C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s-ES" sz="3600" b="1" i="0">
                <a:effectLst/>
                <a:latin typeface="gt_eesti_pro_display"/>
              </a:rPr>
              <a:t>Seguimiento del gasto público y la provisión de servicios de inicio a fin</a:t>
            </a:r>
            <a:endParaRPr lang="es-EC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40A76-2E47-40DB-ACCA-63A5CB23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s-ES" b="0" i="0" dirty="0">
                <a:effectLst/>
                <a:latin typeface="gt_eesti_pro_text"/>
              </a:rPr>
              <a:t>La </a:t>
            </a:r>
            <a:r>
              <a:rPr lang="es-ES" b="1" i="0" dirty="0">
                <a:effectLst/>
                <a:latin typeface="gt_eesti_pro_text"/>
              </a:rPr>
              <a:t>contratación abierta </a:t>
            </a:r>
            <a:r>
              <a:rPr lang="es-ES" b="0" i="0" dirty="0">
                <a:effectLst/>
                <a:latin typeface="gt_eesti_pro_text"/>
              </a:rPr>
              <a:t>implica seguir el dinero en toda la cadena de contratos públicos, desde que se planifican, se licitan y se adjudican hasta que se ejecutan y se implementan. </a:t>
            </a:r>
          </a:p>
          <a:p>
            <a:r>
              <a:rPr lang="es-ES" b="0" i="0" dirty="0">
                <a:effectLst/>
                <a:latin typeface="gt_eesti_pro_text"/>
              </a:rPr>
              <a:t>El </a:t>
            </a:r>
            <a:r>
              <a:rPr lang="es-ES" b="1" i="0" dirty="0">
                <a:effectLst/>
                <a:latin typeface="gt_eesti_pro_text"/>
              </a:rPr>
              <a:t>Estándar de Datos para las Contrataciones Abiertas </a:t>
            </a:r>
            <a:r>
              <a:rPr lang="es-ES" b="0" i="0" dirty="0">
                <a:effectLst/>
                <a:latin typeface="gt_eesti_pro_text"/>
              </a:rPr>
              <a:t>permite combinar toda esa información y asignarle identificadores únicos, de modo que la información pueda clasificarse y compartirse.</a:t>
            </a:r>
          </a:p>
          <a:p>
            <a:endParaRPr lang="es-EC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5EF5EE6-0369-48F5-80B7-2550F60F3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1718859" y="5943494"/>
            <a:ext cx="2004070" cy="818783"/>
          </a:xfrm>
          <a:prstGeom prst="rect">
            <a:avLst/>
          </a:prstGeom>
        </p:spPr>
      </p:pic>
      <p:pic>
        <p:nvPicPr>
          <p:cNvPr id="13" name="Imagen 12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663AA7B5-AF49-4A18-A1E6-979DA1969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3" y="5910213"/>
            <a:ext cx="1447655" cy="88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4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EFD58-6961-4E86-9ECF-050D1F74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 de Interés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91223-088A-43A5-BB3F-4FA83F0E7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>
                <a:hlinkClick r:id="rId2"/>
              </a:rPr>
              <a:t>https://www.open-contracting.org/es/what-is-open-contracting/</a:t>
            </a:r>
            <a:endParaRPr lang="es-EC" dirty="0"/>
          </a:p>
          <a:p>
            <a:r>
              <a:rPr lang="es-EC" dirty="0">
                <a:hlinkClick r:id="rId3"/>
              </a:rPr>
              <a:t>https://github.com/open-contracting</a:t>
            </a:r>
            <a:endParaRPr lang="es-EC" dirty="0"/>
          </a:p>
          <a:p>
            <a:r>
              <a:rPr lang="es-EC" dirty="0">
                <a:hlinkClick r:id="rId4"/>
              </a:rPr>
              <a:t>https://www.open-contracting.org/learn/use/#analyze</a:t>
            </a:r>
            <a:endParaRPr lang="es-EC" dirty="0"/>
          </a:p>
          <a:p>
            <a:r>
              <a:rPr lang="es-EC" dirty="0">
                <a:hlinkClick r:id="rId5"/>
              </a:rPr>
              <a:t>https://docs.google.com/document/d/1HF9sv_Q9DSsPEqBNtRnh-ub5HZOM_byJuTULIrlHrAo/edit#</a:t>
            </a:r>
            <a:endParaRPr lang="es-EC" dirty="0"/>
          </a:p>
          <a:p>
            <a:r>
              <a:rPr lang="es-EC" dirty="0"/>
              <a:t>https://www.open-contracting.org/2018/01/18/json-visualization-analysis-process-guidance-ocds-data/</a:t>
            </a:r>
          </a:p>
          <a:p>
            <a:r>
              <a:rPr lang="es-EC" dirty="0">
                <a:solidFill>
                  <a:srgbClr val="FF0000"/>
                </a:solidFill>
              </a:rPr>
              <a:t>https://docs.google.com/presentation/d/1Fss7T0BcSkq-XnTvSya57R0ul5WvMPaJcyUtKHZg-f4/edit#slide=id.g3e08804eb8_0_0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8EC580-1A78-49F8-A218-2771A39369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10187930" y="5962535"/>
            <a:ext cx="2004070" cy="818783"/>
          </a:xfrm>
          <a:prstGeom prst="rect">
            <a:avLst/>
          </a:prstGeom>
        </p:spPr>
      </p:pic>
      <p:pic>
        <p:nvPicPr>
          <p:cNvPr id="7" name="Imagen 6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C05EE72E-EDB9-4DA5-8388-426C4020C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274" y="5929254"/>
            <a:ext cx="1447655" cy="88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1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418010" y="481189"/>
            <a:ext cx="3228294" cy="13189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208" y="701569"/>
            <a:ext cx="3251032" cy="8371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ADBB06-2229-474E-9A3E-43887A25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011" y="2880667"/>
            <a:ext cx="3228290" cy="110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185583"/>
            <a:ext cx="3225770" cy="107256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/>
          <a:srcRect t="10273" r="41052" b="63983"/>
          <a:stretch/>
        </p:blipFill>
        <p:spPr>
          <a:xfrm>
            <a:off x="4449829" y="5330662"/>
            <a:ext cx="3179404" cy="781044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Qué herramientas vamos a utilizar ?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Python Software Foundation License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2109" y="2636436"/>
            <a:ext cx="1714847" cy="17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 descr="seaborn: statistical data visualization — seaborn 0.11.0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670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https://colab.research.google.com/drive/1eTIJ-5uVyMVBFn17JaQpGMWzuhxZ1Rp4?usp=sharing</a:t>
            </a:r>
            <a:endParaRPr lang="en-US" sz="2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7566" t="25403" r="8717" b="25526"/>
          <a:stretch/>
        </p:blipFill>
        <p:spPr>
          <a:xfrm>
            <a:off x="2440338" y="320231"/>
            <a:ext cx="7249872" cy="283656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1F29A64D-D0FC-4CBD-AFBE-2889A1311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10187930" y="5962535"/>
            <a:ext cx="2004070" cy="818783"/>
          </a:xfrm>
          <a:prstGeom prst="rect">
            <a:avLst/>
          </a:prstGeom>
        </p:spPr>
      </p:pic>
      <p:pic>
        <p:nvPicPr>
          <p:cNvPr id="17" name="Imagen 16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CA529644-59AA-4044-89CD-70ACCDD83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274" y="5929254"/>
            <a:ext cx="1447655" cy="88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0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46798-4787-4A43-8B0E-12A84C2F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Próximos Pasos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D0F720-D174-40FB-9675-36A11FE7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www.comprasabiertas.org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8B14B0-D37F-41D8-8070-FF57EA3B7E3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r="4615"/>
          <a:stretch>
            <a:fillRect/>
          </a:stretch>
        </p:blipFill>
        <p:spPr bwMode="auto">
          <a:xfrm>
            <a:off x="4750729" y="640080"/>
            <a:ext cx="7021749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8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DA35EF7D-BB48-471E-B87D-5F286E27E39D}"/>
              </a:ext>
            </a:extLst>
          </p:cNvPr>
          <p:cNvSpPr txBox="1"/>
          <p:nvPr/>
        </p:nvSpPr>
        <p:spPr>
          <a:xfrm>
            <a:off x="3269630" y="1481618"/>
            <a:ext cx="2119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roberto.esteves.delgado</a:t>
            </a:r>
            <a:endParaRPr lang="es-EC" sz="1400" dirty="0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7DA2098-AE82-420E-AEB2-903E7A08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315" y="2785039"/>
            <a:ext cx="1050031" cy="1050031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5897798F-C68C-4856-9314-ED32D260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6254" y="2831175"/>
            <a:ext cx="1050031" cy="1050031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9199B5D2-67FD-4A63-BAF6-326E2B3A2A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659" y="1245946"/>
            <a:ext cx="1050031" cy="1050031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9C2C14C7-B54E-4A37-8EDA-37E62FA58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7547" y="1137278"/>
            <a:ext cx="1050029" cy="105002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80732668-A105-4F63-A973-3FF38B581D10}"/>
              </a:ext>
            </a:extLst>
          </p:cNvPr>
          <p:cNvSpPr/>
          <p:nvPr/>
        </p:nvSpPr>
        <p:spPr>
          <a:xfrm>
            <a:off x="8243671" y="3107805"/>
            <a:ext cx="1526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/in/</a:t>
            </a:r>
            <a:r>
              <a:rPr lang="es-EC" sz="1400" dirty="0" err="1"/>
              <a:t>restevesd</a:t>
            </a:r>
            <a:r>
              <a:rPr lang="es-EC" sz="1400" dirty="0"/>
              <a:t>/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FE9D9BF-C977-4BDA-8C1B-B50A57C5C0F9}"/>
              </a:ext>
            </a:extLst>
          </p:cNvPr>
          <p:cNvSpPr/>
          <p:nvPr/>
        </p:nvSpPr>
        <p:spPr>
          <a:xfrm>
            <a:off x="8254963" y="1481618"/>
            <a:ext cx="860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/</a:t>
            </a:r>
            <a:r>
              <a:rPr lang="es-EC" sz="1400" dirty="0" err="1"/>
              <a:t>resteves</a:t>
            </a:r>
            <a:endParaRPr lang="es-EC" sz="1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88F8DF-39AA-418F-B396-A93FD63B0D75}"/>
              </a:ext>
            </a:extLst>
          </p:cNvPr>
          <p:cNvSpPr/>
          <p:nvPr/>
        </p:nvSpPr>
        <p:spPr>
          <a:xfrm>
            <a:off x="3539609" y="3107806"/>
            <a:ext cx="1046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restevesd</a:t>
            </a:r>
            <a:endParaRPr lang="es-EC" sz="1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A4CBA19-A869-4E47-B8E4-03C17A32B11C}"/>
              </a:ext>
            </a:extLst>
          </p:cNvPr>
          <p:cNvSpPr/>
          <p:nvPr/>
        </p:nvSpPr>
        <p:spPr>
          <a:xfrm>
            <a:off x="8190680" y="4880811"/>
            <a:ext cx="2823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0"/>
              </a:rPr>
              <a:t>https</a:t>
            </a:r>
            <a:r>
              <a:rPr lang="es-EC" sz="14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s-EC" sz="1400" dirty="0">
                <a:hlinkClick r:id="rId10"/>
              </a:rPr>
              <a:t>medium.com/@restevesd</a:t>
            </a:r>
            <a:endParaRPr lang="es-EC" sz="1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6B22BD-4F4B-43D2-8B1D-1E49424EDA76}"/>
              </a:ext>
            </a:extLst>
          </p:cNvPr>
          <p:cNvSpPr/>
          <p:nvPr/>
        </p:nvSpPr>
        <p:spPr>
          <a:xfrm>
            <a:off x="3539610" y="4773090"/>
            <a:ext cx="2918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1"/>
              </a:rPr>
              <a:t>https://open.spotify.com/show/0DTEMygX8IVzq5OocKJXo3</a:t>
            </a:r>
            <a:endParaRPr lang="es-EC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515D9B-EDDB-4D48-9431-A847F070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46" y="4525074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log, medium, medium logo icon">
            <a:extLst>
              <a:ext uri="{FF2B5EF4-FFF2-40B4-BE49-F238E27FC236}">
                <a16:creationId xmlns:a16="http://schemas.microsoft.com/office/drawing/2014/main" id="{E2A14A17-98B5-48FE-B617-7A5C3FCD5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14" y="4562025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4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">
            <a:extLst>
              <a:ext uri="{FF2B5EF4-FFF2-40B4-BE49-F238E27FC236}">
                <a16:creationId xmlns:a16="http://schemas.microsoft.com/office/drawing/2014/main" id="{84C0E06F-9C29-4E64-9CE2-2E9185C3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64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B4557D-C926-4666-8417-762DF145655F}"/>
              </a:ext>
            </a:extLst>
          </p:cNvPr>
          <p:cNvSpPr txBox="1"/>
          <p:nvPr/>
        </p:nvSpPr>
        <p:spPr>
          <a:xfrm>
            <a:off x="1222373" y="518460"/>
            <a:ext cx="2856744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199" dirty="0"/>
              <a:t>Roberto Esteves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BF8119-75CD-42D2-B26D-74A984D52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94" y="0"/>
            <a:ext cx="6844399" cy="685353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72F74F8-DE3D-4D35-9960-9323B598A6E4}"/>
              </a:ext>
            </a:extLst>
          </p:cNvPr>
          <p:cNvSpPr/>
          <p:nvPr/>
        </p:nvSpPr>
        <p:spPr>
          <a:xfrm>
            <a:off x="6705205" y="2231"/>
            <a:ext cx="5482831" cy="6853539"/>
          </a:xfrm>
          <a:prstGeom prst="rect">
            <a:avLst/>
          </a:prstGeom>
          <a:solidFill>
            <a:srgbClr val="603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9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3A814A2-F905-48DF-BE34-65EA7DF7018F}"/>
              </a:ext>
            </a:extLst>
          </p:cNvPr>
          <p:cNvSpPr/>
          <p:nvPr/>
        </p:nvSpPr>
        <p:spPr>
          <a:xfrm>
            <a:off x="5046881" y="523573"/>
            <a:ext cx="7269491" cy="6492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 director de la SEE Núcleo del Guayas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SMCP – POCP – IMCP – DTCP – DMCP - SFCP 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Thinking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ESAN – IBM  - PLATZI – Casa Grande 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Director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WakeupBrain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Academy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Ecuador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Science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certificado IBM, SEE,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Platzi</a:t>
            </a:r>
            <a:endParaRPr lang="es-EC" sz="2399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Fellow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AI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Saturday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Nanodegree Data Science - NPL Udacity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Instructor ODM - SEE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Mkt Digital INDEG – TEC Monterrey – IDE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Subgerente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Mercadeo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Banco Guayaquil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TI Grupo </a:t>
            </a: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Granasa</a:t>
            </a:r>
            <a:endParaRPr lang="en-US" sz="2399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Innovación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Eclipdata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General </a:t>
            </a: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Masapp</a:t>
            </a:r>
            <a:endParaRPr lang="en-US" sz="2399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09178" lvl="1"/>
            <a:endParaRPr lang="es-EC" sz="2399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2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DA35EF7D-BB48-471E-B87D-5F286E27E39D}"/>
              </a:ext>
            </a:extLst>
          </p:cNvPr>
          <p:cNvSpPr txBox="1"/>
          <p:nvPr/>
        </p:nvSpPr>
        <p:spPr>
          <a:xfrm>
            <a:off x="3269630" y="1481618"/>
            <a:ext cx="2119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roberto.esteves.delgado</a:t>
            </a:r>
            <a:endParaRPr lang="es-EC" sz="1400" dirty="0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7DA2098-AE82-420E-AEB2-903E7A08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315" y="2785039"/>
            <a:ext cx="1050031" cy="1050031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5897798F-C68C-4856-9314-ED32D260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6254" y="2831175"/>
            <a:ext cx="1050031" cy="1050031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9199B5D2-67FD-4A63-BAF6-326E2B3A2A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659" y="1245946"/>
            <a:ext cx="1050031" cy="1050031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9C2C14C7-B54E-4A37-8EDA-37E62FA58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7547" y="1137278"/>
            <a:ext cx="1050029" cy="105002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80732668-A105-4F63-A973-3FF38B581D10}"/>
              </a:ext>
            </a:extLst>
          </p:cNvPr>
          <p:cNvSpPr/>
          <p:nvPr/>
        </p:nvSpPr>
        <p:spPr>
          <a:xfrm>
            <a:off x="8243671" y="3107805"/>
            <a:ext cx="1526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/in/</a:t>
            </a:r>
            <a:r>
              <a:rPr lang="es-EC" sz="1400" dirty="0" err="1"/>
              <a:t>restevesd</a:t>
            </a:r>
            <a:r>
              <a:rPr lang="es-EC" sz="1400" dirty="0"/>
              <a:t>/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FE9D9BF-C977-4BDA-8C1B-B50A57C5C0F9}"/>
              </a:ext>
            </a:extLst>
          </p:cNvPr>
          <p:cNvSpPr/>
          <p:nvPr/>
        </p:nvSpPr>
        <p:spPr>
          <a:xfrm>
            <a:off x="8254963" y="1481618"/>
            <a:ext cx="860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/</a:t>
            </a:r>
            <a:r>
              <a:rPr lang="es-EC" sz="1400" dirty="0" err="1"/>
              <a:t>resteves</a:t>
            </a:r>
            <a:endParaRPr lang="es-EC" sz="1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88F8DF-39AA-418F-B396-A93FD63B0D75}"/>
              </a:ext>
            </a:extLst>
          </p:cNvPr>
          <p:cNvSpPr/>
          <p:nvPr/>
        </p:nvSpPr>
        <p:spPr>
          <a:xfrm>
            <a:off x="3539609" y="3107806"/>
            <a:ext cx="1046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restevesd</a:t>
            </a:r>
            <a:endParaRPr lang="es-EC" sz="1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A4CBA19-A869-4E47-B8E4-03C17A32B11C}"/>
              </a:ext>
            </a:extLst>
          </p:cNvPr>
          <p:cNvSpPr/>
          <p:nvPr/>
        </p:nvSpPr>
        <p:spPr>
          <a:xfrm>
            <a:off x="8190680" y="4880811"/>
            <a:ext cx="2823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0"/>
              </a:rPr>
              <a:t>https</a:t>
            </a:r>
            <a:r>
              <a:rPr lang="es-EC" sz="14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s-EC" sz="1400" dirty="0">
                <a:hlinkClick r:id="rId10"/>
              </a:rPr>
              <a:t>medium.com/@restevesd</a:t>
            </a:r>
            <a:endParaRPr lang="es-EC" sz="1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6B22BD-4F4B-43D2-8B1D-1E49424EDA76}"/>
              </a:ext>
            </a:extLst>
          </p:cNvPr>
          <p:cNvSpPr/>
          <p:nvPr/>
        </p:nvSpPr>
        <p:spPr>
          <a:xfrm>
            <a:off x="3539610" y="4773090"/>
            <a:ext cx="2918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1"/>
              </a:rPr>
              <a:t>https://open.spotify.com/show/0DTEMygX8IVzq5OocKJXo3</a:t>
            </a:r>
            <a:endParaRPr lang="es-EC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515D9B-EDDB-4D48-9431-A847F070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46" y="4525074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log, medium, medium logo icon">
            <a:extLst>
              <a:ext uri="{FF2B5EF4-FFF2-40B4-BE49-F238E27FC236}">
                <a16:creationId xmlns:a16="http://schemas.microsoft.com/office/drawing/2014/main" id="{E2A14A17-98B5-48FE-B617-7A5C3FCD5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14" y="4562025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8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ortal.compraspublicas.gob.ec/sercop/wp-content/uploads/2020/05/WhatsApp-Image-2020-05-06-at-10.45.28-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9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2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6000" b="1" dirty="0">
                <a:latin typeface="Poppins"/>
              </a:rPr>
              <a:t>Datos Abiertos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Poppins"/>
              </a:rPr>
              <a:t>Normalmente, los datos son públicos, abiertos o atribuidos. </a:t>
            </a:r>
          </a:p>
          <a:p>
            <a:r>
              <a:rPr lang="es-ES">
                <a:latin typeface="Poppins"/>
              </a:rPr>
              <a:t>Los </a:t>
            </a:r>
            <a:r>
              <a:rPr lang="es-ES" sz="3600" b="1">
                <a:solidFill>
                  <a:srgbClr val="00B050"/>
                </a:solidFill>
                <a:latin typeface="Poppins"/>
              </a:rPr>
              <a:t>datos abiertos </a:t>
            </a:r>
            <a:r>
              <a:rPr lang="es-ES">
                <a:latin typeface="Poppins"/>
              </a:rPr>
              <a:t>son datos que pueden ser </a:t>
            </a:r>
            <a:r>
              <a:rPr lang="es-ES">
                <a:solidFill>
                  <a:srgbClr val="92D050"/>
                </a:solidFill>
                <a:latin typeface="Poppins"/>
              </a:rPr>
              <a:t>utilizados, reutilizados y redistribuidos libremente </a:t>
            </a:r>
            <a:r>
              <a:rPr lang="es-ES">
                <a:latin typeface="Poppins"/>
              </a:rPr>
              <a:t>por cualquier persona, </a:t>
            </a:r>
            <a:endParaRPr lang="es-MX" dirty="0">
              <a:latin typeface="Poppins"/>
            </a:endParaRPr>
          </a:p>
          <a:p>
            <a:r>
              <a:rPr lang="es-MX" dirty="0">
                <a:latin typeface="Poppins"/>
              </a:rPr>
              <a:t>Cualquier dato o contenido que es de </a:t>
            </a:r>
            <a:r>
              <a:rPr lang="es-MX" sz="3200" b="1" dirty="0">
                <a:solidFill>
                  <a:srgbClr val="92D050"/>
                </a:solidFill>
                <a:latin typeface="Poppins"/>
              </a:rPr>
              <a:t>uso libre y distribuido </a:t>
            </a:r>
            <a:r>
              <a:rPr lang="es-MX" dirty="0">
                <a:latin typeface="Poppins"/>
              </a:rPr>
              <a:t>recae bajo la idea de </a:t>
            </a:r>
            <a:r>
              <a:rPr lang="es-MX" b="1" dirty="0">
                <a:solidFill>
                  <a:srgbClr val="92D050"/>
                </a:solidFill>
                <a:latin typeface="Poppins"/>
              </a:rPr>
              <a:t>datos abiertos.</a:t>
            </a:r>
            <a:endParaRPr lang="es-EC" b="1" dirty="0">
              <a:solidFill>
                <a:srgbClr val="92D050"/>
              </a:solidFill>
              <a:latin typeface="Poppin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9099884" y="5518003"/>
            <a:ext cx="3092116" cy="1263315"/>
          </a:xfrm>
          <a:prstGeom prst="rect">
            <a:avLst/>
          </a:prstGeom>
        </p:spPr>
      </p:pic>
      <p:pic>
        <p:nvPicPr>
          <p:cNvPr id="5" name="Imagen 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889FCFE-10A1-4F97-9D91-EFC0016F9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22" y="5415307"/>
            <a:ext cx="2233612" cy="13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">
            <a:extLst>
              <a:ext uri="{FF2B5EF4-FFF2-40B4-BE49-F238E27FC236}">
                <a16:creationId xmlns:a16="http://schemas.microsoft.com/office/drawing/2014/main" id="{167D97ED-11DF-A74B-A239-A6E3D0F6635B}"/>
              </a:ext>
            </a:extLst>
          </p:cNvPr>
          <p:cNvSpPr/>
          <p:nvPr/>
        </p:nvSpPr>
        <p:spPr>
          <a:xfrm rot="10800000" flipH="1">
            <a:off x="1610824" y="3882379"/>
            <a:ext cx="4582514" cy="2355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13" y="0"/>
                </a:moveTo>
                <a:lnTo>
                  <a:pt x="21600" y="0"/>
                </a:lnTo>
                <a:lnTo>
                  <a:pt x="18487" y="21600"/>
                </a:lnTo>
                <a:lnTo>
                  <a:pt x="0" y="21600"/>
                </a:lnTo>
                <a:lnTo>
                  <a:pt x="3113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F6FAEE34-D17C-3248-9AB9-16236FF28ED1}"/>
              </a:ext>
            </a:extLst>
          </p:cNvPr>
          <p:cNvSpPr/>
          <p:nvPr/>
        </p:nvSpPr>
        <p:spPr>
          <a:xfrm rot="10800000" flipH="1">
            <a:off x="1354924" y="4339982"/>
            <a:ext cx="1007395" cy="1007395"/>
          </a:xfrm>
          <a:prstGeom prst="ellipse">
            <a:avLst/>
          </a:prstGeom>
          <a:solidFill>
            <a:schemeClr val="bg2"/>
          </a:solidFill>
          <a:ln w="38100" cap="flat">
            <a:solidFill>
              <a:schemeClr val="accent2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48520945-2B96-694E-9B76-F7FC97667330}"/>
              </a:ext>
            </a:extLst>
          </p:cNvPr>
          <p:cNvSpPr/>
          <p:nvPr/>
        </p:nvSpPr>
        <p:spPr>
          <a:xfrm>
            <a:off x="1616421" y="1515575"/>
            <a:ext cx="4582513" cy="2355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13" y="0"/>
                </a:moveTo>
                <a:lnTo>
                  <a:pt x="21600" y="0"/>
                </a:lnTo>
                <a:lnTo>
                  <a:pt x="18487" y="21600"/>
                </a:lnTo>
                <a:lnTo>
                  <a:pt x="0" y="21600"/>
                </a:lnTo>
                <a:lnTo>
                  <a:pt x="3113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FC2F862E-E9F9-3944-9342-4CCC132F80E0}"/>
              </a:ext>
            </a:extLst>
          </p:cNvPr>
          <p:cNvSpPr/>
          <p:nvPr/>
        </p:nvSpPr>
        <p:spPr>
          <a:xfrm>
            <a:off x="1360522" y="2405715"/>
            <a:ext cx="1007394" cy="1007395"/>
          </a:xfrm>
          <a:prstGeom prst="ellipse">
            <a:avLst/>
          </a:prstGeom>
          <a:solidFill>
            <a:schemeClr val="bg2"/>
          </a:solidFill>
          <a:ln w="38100" cap="flat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A7030FB-4A0E-CB42-AB11-74616496923D}"/>
              </a:ext>
            </a:extLst>
          </p:cNvPr>
          <p:cNvSpPr/>
          <p:nvPr/>
        </p:nvSpPr>
        <p:spPr>
          <a:xfrm rot="10800000">
            <a:off x="5998664" y="3882379"/>
            <a:ext cx="4582512" cy="2355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13" y="0"/>
                </a:moveTo>
                <a:lnTo>
                  <a:pt x="21600" y="0"/>
                </a:lnTo>
                <a:lnTo>
                  <a:pt x="18487" y="21600"/>
                </a:lnTo>
                <a:lnTo>
                  <a:pt x="0" y="21600"/>
                </a:lnTo>
                <a:lnTo>
                  <a:pt x="3113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1967E748-4310-D940-A4A7-A04BD01D3778}"/>
              </a:ext>
            </a:extLst>
          </p:cNvPr>
          <p:cNvSpPr/>
          <p:nvPr/>
        </p:nvSpPr>
        <p:spPr>
          <a:xfrm rot="10800000">
            <a:off x="9829682" y="4339982"/>
            <a:ext cx="1007394" cy="1007396"/>
          </a:xfrm>
          <a:prstGeom prst="ellipse">
            <a:avLst/>
          </a:prstGeom>
          <a:solidFill>
            <a:schemeClr val="bg2"/>
          </a:solidFill>
          <a:ln w="38100" cap="flat">
            <a:solidFill>
              <a:schemeClr val="accent3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5792115-8E26-5148-9280-AF04B7520323}"/>
              </a:ext>
            </a:extLst>
          </p:cNvPr>
          <p:cNvSpPr/>
          <p:nvPr/>
        </p:nvSpPr>
        <p:spPr>
          <a:xfrm flipH="1">
            <a:off x="5993068" y="1515575"/>
            <a:ext cx="4582512" cy="2355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13" y="0"/>
                </a:moveTo>
                <a:lnTo>
                  <a:pt x="21600" y="0"/>
                </a:lnTo>
                <a:lnTo>
                  <a:pt x="18487" y="21600"/>
                </a:lnTo>
                <a:lnTo>
                  <a:pt x="0" y="21600"/>
                </a:lnTo>
                <a:lnTo>
                  <a:pt x="3113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CF325F19-5EF0-B146-BFED-DEAD9C2151EB}"/>
              </a:ext>
            </a:extLst>
          </p:cNvPr>
          <p:cNvSpPr/>
          <p:nvPr/>
        </p:nvSpPr>
        <p:spPr>
          <a:xfrm flipH="1">
            <a:off x="9824086" y="2405715"/>
            <a:ext cx="1007394" cy="1007395"/>
          </a:xfrm>
          <a:prstGeom prst="ellipse">
            <a:avLst/>
          </a:prstGeom>
          <a:solidFill>
            <a:schemeClr val="bg2"/>
          </a:solidFill>
          <a:ln w="38100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E2A5E8-B22E-1F40-A0BA-A2632845EDAF}"/>
              </a:ext>
            </a:extLst>
          </p:cNvPr>
          <p:cNvSpPr/>
          <p:nvPr/>
        </p:nvSpPr>
        <p:spPr>
          <a:xfrm>
            <a:off x="2638522" y="1783388"/>
            <a:ext cx="62709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  <a:endParaRPr lang="en-US" sz="3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682DAE-2B9A-9E41-91E8-28B5F26D0B08}"/>
              </a:ext>
            </a:extLst>
          </p:cNvPr>
          <p:cNvSpPr txBox="1"/>
          <p:nvPr/>
        </p:nvSpPr>
        <p:spPr>
          <a:xfrm>
            <a:off x="2638522" y="2379506"/>
            <a:ext cx="222689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C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Rendición de cuentas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071EFEF-5521-FF4B-8B63-8A538F5C6529}"/>
              </a:ext>
            </a:extLst>
          </p:cNvPr>
          <p:cNvSpPr txBox="1">
            <a:spLocks/>
          </p:cNvSpPr>
          <p:nvPr/>
        </p:nvSpPr>
        <p:spPr>
          <a:xfrm>
            <a:off x="2638522" y="2783264"/>
            <a:ext cx="2527117" cy="62324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</a:pPr>
            <a:r>
              <a:rPr lang="es-MX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Pueden ayudar a los ciudadanos a darse cuenta cómo sus impuestos están impactando</a:t>
            </a:r>
            <a:endParaRPr lang="en-US" sz="1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E4D693-3025-1A41-8720-445900EA8FFA}"/>
              </a:ext>
            </a:extLst>
          </p:cNvPr>
          <p:cNvSpPr/>
          <p:nvPr/>
        </p:nvSpPr>
        <p:spPr>
          <a:xfrm>
            <a:off x="8920787" y="1783388"/>
            <a:ext cx="62709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  <a:endParaRPr lang="en-US" sz="3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9DCE48-1418-184B-8254-9F88007EF225}"/>
              </a:ext>
            </a:extLst>
          </p:cNvPr>
          <p:cNvSpPr txBox="1"/>
          <p:nvPr/>
        </p:nvSpPr>
        <p:spPr>
          <a:xfrm>
            <a:off x="6250014" y="2256941"/>
            <a:ext cx="342914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C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Avances científicas y tecnológicos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EAE358D7-CF54-A54C-A2CA-7BC82A8CB01B}"/>
              </a:ext>
            </a:extLst>
          </p:cNvPr>
          <p:cNvSpPr txBox="1">
            <a:spLocks/>
          </p:cNvSpPr>
          <p:nvPr/>
        </p:nvSpPr>
        <p:spPr>
          <a:xfrm>
            <a:off x="6678801" y="2674976"/>
            <a:ext cx="2869081" cy="120032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es-MX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Los avances científicos y tecnológicos que son demasiado numerosos para mencionar son el resultado de esta progresiva construcción de conocimiento basada en la investigación compartida.</a:t>
            </a: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640265-E2FD-9448-9227-7B828FE92FA9}"/>
              </a:ext>
            </a:extLst>
          </p:cNvPr>
          <p:cNvSpPr/>
          <p:nvPr/>
        </p:nvSpPr>
        <p:spPr>
          <a:xfrm>
            <a:off x="2638522" y="4147806"/>
            <a:ext cx="62709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  <a:endParaRPr lang="en-US" sz="3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D5B4DF-A3CA-6B43-9F94-886DE3CCE144}"/>
              </a:ext>
            </a:extLst>
          </p:cNvPr>
          <p:cNvSpPr txBox="1"/>
          <p:nvPr/>
        </p:nvSpPr>
        <p:spPr>
          <a:xfrm>
            <a:off x="2638522" y="4743925"/>
            <a:ext cx="184698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C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Empoderamiento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FAAC4B46-32F0-9143-B3BC-A699FFD80144}"/>
              </a:ext>
            </a:extLst>
          </p:cNvPr>
          <p:cNvSpPr txBox="1">
            <a:spLocks/>
          </p:cNvSpPr>
          <p:nvPr/>
        </p:nvSpPr>
        <p:spPr>
          <a:xfrm>
            <a:off x="2638522" y="5147682"/>
            <a:ext cx="3190778" cy="81560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</a:pPr>
            <a:r>
              <a:rPr lang="es-MX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El acceso a los datos abiertos impacta la toma de decisiones personales al capacitar a las personas para recolectar todos los hechos antes de emprender una acción.</a:t>
            </a:r>
            <a:endParaRPr lang="en-US" sz="1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C76F47-FAEA-9044-8299-393D7AE9D479}"/>
              </a:ext>
            </a:extLst>
          </p:cNvPr>
          <p:cNvSpPr/>
          <p:nvPr/>
        </p:nvSpPr>
        <p:spPr>
          <a:xfrm>
            <a:off x="8920787" y="4147806"/>
            <a:ext cx="62709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  <a:endParaRPr lang="en-US" sz="3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5638C3-E368-024F-B548-630E0463557F}"/>
              </a:ext>
            </a:extLst>
          </p:cNvPr>
          <p:cNvSpPr txBox="1"/>
          <p:nvPr/>
        </p:nvSpPr>
        <p:spPr>
          <a:xfrm>
            <a:off x="7380024" y="4754169"/>
            <a:ext cx="221567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C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Medición de impacto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EE24C72E-C4A6-DB43-A1A6-189887E4C1A1}"/>
              </a:ext>
            </a:extLst>
          </p:cNvPr>
          <p:cNvSpPr txBox="1">
            <a:spLocks/>
          </p:cNvSpPr>
          <p:nvPr/>
        </p:nvSpPr>
        <p:spPr>
          <a:xfrm>
            <a:off x="7020765" y="5147682"/>
            <a:ext cx="2527117" cy="800284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es-MX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Los datos abiertos permiten a los hacedores de política a comprender el impacto de sus decisiones</a:t>
            </a:r>
            <a:r>
              <a:rPr lang="es-MX" sz="1000" dirty="0"/>
              <a:t>.</a:t>
            </a:r>
            <a:endParaRPr lang="en-US" sz="10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62" name="Freeform 875">
            <a:extLst>
              <a:ext uri="{FF2B5EF4-FFF2-40B4-BE49-F238E27FC236}">
                <a16:creationId xmlns:a16="http://schemas.microsoft.com/office/drawing/2014/main" id="{8C76E335-6B1F-3349-98D4-A8730969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067" y="2709905"/>
            <a:ext cx="488304" cy="399014"/>
          </a:xfrm>
          <a:custGeom>
            <a:avLst/>
            <a:gdLst>
              <a:gd name="T0" fmla="*/ 3224247 w 306027"/>
              <a:gd name="T1" fmla="*/ 2609092 h 250467"/>
              <a:gd name="T2" fmla="*/ 50933 w 306027"/>
              <a:gd name="T3" fmla="*/ 2112653 h 250467"/>
              <a:gd name="T4" fmla="*/ 2718867 w 306027"/>
              <a:gd name="T5" fmla="*/ 2609092 h 250467"/>
              <a:gd name="T6" fmla="*/ 2315345 w 306027"/>
              <a:gd name="T7" fmla="*/ 2163070 h 250467"/>
              <a:gd name="T8" fmla="*/ 3275173 w 306027"/>
              <a:gd name="T9" fmla="*/ 2112653 h 250467"/>
              <a:gd name="T10" fmla="*/ 3275173 w 306027"/>
              <a:gd name="T11" fmla="*/ 2709931 h 250467"/>
              <a:gd name="T12" fmla="*/ 0 w 306027"/>
              <a:gd name="T13" fmla="*/ 2659509 h 250467"/>
              <a:gd name="T14" fmla="*/ 1765998 w 306027"/>
              <a:gd name="T15" fmla="*/ 1955842 h 250467"/>
              <a:gd name="T16" fmla="*/ 1968992 w 306027"/>
              <a:gd name="T17" fmla="*/ 2153645 h 250467"/>
              <a:gd name="T18" fmla="*/ 2066583 w 306027"/>
              <a:gd name="T19" fmla="*/ 2153645 h 250467"/>
              <a:gd name="T20" fmla="*/ 747159 w 306027"/>
              <a:gd name="T21" fmla="*/ 2200187 h 250467"/>
              <a:gd name="T22" fmla="*/ 645665 w 306027"/>
              <a:gd name="T23" fmla="*/ 2308788 h 250467"/>
              <a:gd name="T24" fmla="*/ 446574 w 306027"/>
              <a:gd name="T25" fmla="*/ 2401875 h 250467"/>
              <a:gd name="T26" fmla="*/ 345076 w 306027"/>
              <a:gd name="T27" fmla="*/ 2153645 h 250467"/>
              <a:gd name="T28" fmla="*/ 1765998 w 306027"/>
              <a:gd name="T29" fmla="*/ 1855006 h 250467"/>
              <a:gd name="T30" fmla="*/ 2101056 w 306027"/>
              <a:gd name="T31" fmla="*/ 1099275 h 250467"/>
              <a:gd name="T32" fmla="*/ 1570114 w 306027"/>
              <a:gd name="T33" fmla="*/ 1099275 h 250467"/>
              <a:gd name="T34" fmla="*/ 1342106 w 306027"/>
              <a:gd name="T35" fmla="*/ 1047740 h 250467"/>
              <a:gd name="T36" fmla="*/ 914206 w 306027"/>
              <a:gd name="T37" fmla="*/ 1146837 h 250467"/>
              <a:gd name="T38" fmla="*/ 396639 w 306027"/>
              <a:gd name="T39" fmla="*/ 1047740 h 250467"/>
              <a:gd name="T40" fmla="*/ 634635 w 306027"/>
              <a:gd name="T41" fmla="*/ 1146837 h 250467"/>
              <a:gd name="T42" fmla="*/ 396639 w 306027"/>
              <a:gd name="T43" fmla="*/ 1047740 h 250467"/>
              <a:gd name="T44" fmla="*/ 2963793 w 306027"/>
              <a:gd name="T45" fmla="*/ 736660 h 250467"/>
              <a:gd name="T46" fmla="*/ 2519087 w 306027"/>
              <a:gd name="T47" fmla="*/ 736660 h 250467"/>
              <a:gd name="T48" fmla="*/ 2290800 w 306027"/>
              <a:gd name="T49" fmla="*/ 687042 h 250467"/>
              <a:gd name="T50" fmla="*/ 1980229 w 306027"/>
              <a:gd name="T51" fmla="*/ 786274 h 250467"/>
              <a:gd name="T52" fmla="*/ 1086445 w 306027"/>
              <a:gd name="T53" fmla="*/ 687042 h 250467"/>
              <a:gd name="T54" fmla="*/ 1704776 w 306027"/>
              <a:gd name="T55" fmla="*/ 786274 h 250467"/>
              <a:gd name="T56" fmla="*/ 1086445 w 306027"/>
              <a:gd name="T57" fmla="*/ 687042 h 250467"/>
              <a:gd name="T58" fmla="*/ 841507 w 306027"/>
              <a:gd name="T59" fmla="*/ 736660 h 250467"/>
              <a:gd name="T60" fmla="*/ 345076 w 306027"/>
              <a:gd name="T61" fmla="*/ 736660 h 250467"/>
              <a:gd name="T62" fmla="*/ 2913195 w 306027"/>
              <a:gd name="T63" fmla="*/ 343522 h 250467"/>
              <a:gd name="T64" fmla="*/ 2379891 w 306027"/>
              <a:gd name="T65" fmla="*/ 442618 h 250467"/>
              <a:gd name="T66" fmla="*/ 1707443 w 306027"/>
              <a:gd name="T67" fmla="*/ 343522 h 250467"/>
              <a:gd name="T68" fmla="*/ 2084512 w 306027"/>
              <a:gd name="T69" fmla="*/ 442618 h 250467"/>
              <a:gd name="T70" fmla="*/ 1707443 w 306027"/>
              <a:gd name="T71" fmla="*/ 343522 h 250467"/>
              <a:gd name="T72" fmla="*/ 1479887 w 306027"/>
              <a:gd name="T73" fmla="*/ 395052 h 250467"/>
              <a:gd name="T74" fmla="*/ 914460 w 306027"/>
              <a:gd name="T75" fmla="*/ 395052 h 250467"/>
              <a:gd name="T76" fmla="*/ 669881 w 306027"/>
              <a:gd name="T77" fmla="*/ 343522 h 250467"/>
              <a:gd name="T78" fmla="*/ 395957 w 306027"/>
              <a:gd name="T79" fmla="*/ 442618 h 250467"/>
              <a:gd name="T80" fmla="*/ 101859 w 306027"/>
              <a:gd name="T81" fmla="*/ 100805 h 250467"/>
              <a:gd name="T82" fmla="*/ 2229152 w 306027"/>
              <a:gd name="T83" fmla="*/ 1422959 h 250467"/>
              <a:gd name="T84" fmla="*/ 2832475 w 306027"/>
              <a:gd name="T85" fmla="*/ 1380307 h 250467"/>
              <a:gd name="T86" fmla="*/ 2855982 w 306027"/>
              <a:gd name="T87" fmla="*/ 1372563 h 250467"/>
              <a:gd name="T88" fmla="*/ 101859 w 306027"/>
              <a:gd name="T89" fmla="*/ 100805 h 250467"/>
              <a:gd name="T90" fmla="*/ 3326106 w 306027"/>
              <a:gd name="T91" fmla="*/ 50410 h 250467"/>
              <a:gd name="T92" fmla="*/ 3275173 w 306027"/>
              <a:gd name="T93" fmla="*/ 1473368 h 250467"/>
              <a:gd name="T94" fmla="*/ 2178219 w 306027"/>
              <a:gd name="T95" fmla="*/ 1833964 h 250467"/>
              <a:gd name="T96" fmla="*/ 2127293 w 306027"/>
              <a:gd name="T97" fmla="*/ 1473368 h 250467"/>
              <a:gd name="T98" fmla="*/ 0 w 306027"/>
              <a:gd name="T99" fmla="*/ 1422959 h 25046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06027" h="250467">
                <a:moveTo>
                  <a:pt x="259528" y="204225"/>
                </a:moveTo>
                <a:lnTo>
                  <a:pt x="259528" y="241147"/>
                </a:lnTo>
                <a:lnTo>
                  <a:pt x="296655" y="241147"/>
                </a:lnTo>
                <a:lnTo>
                  <a:pt x="296655" y="204225"/>
                </a:lnTo>
                <a:lnTo>
                  <a:pt x="259528" y="204225"/>
                </a:lnTo>
                <a:close/>
                <a:moveTo>
                  <a:pt x="4686" y="195263"/>
                </a:moveTo>
                <a:cubicBezTo>
                  <a:pt x="7209" y="195263"/>
                  <a:pt x="9372" y="197414"/>
                  <a:pt x="9372" y="199923"/>
                </a:cubicBezTo>
                <a:lnTo>
                  <a:pt x="9372" y="241147"/>
                </a:lnTo>
                <a:lnTo>
                  <a:pt x="250156" y="241147"/>
                </a:lnTo>
                <a:lnTo>
                  <a:pt x="250156" y="204225"/>
                </a:lnTo>
                <a:lnTo>
                  <a:pt x="217715" y="204225"/>
                </a:lnTo>
                <a:cubicBezTo>
                  <a:pt x="215192" y="204225"/>
                  <a:pt x="213029" y="202432"/>
                  <a:pt x="213029" y="199923"/>
                </a:cubicBezTo>
                <a:cubicBezTo>
                  <a:pt x="213029" y="197414"/>
                  <a:pt x="215192" y="195263"/>
                  <a:pt x="217715" y="195263"/>
                </a:cubicBezTo>
                <a:lnTo>
                  <a:pt x="254842" y="195263"/>
                </a:lnTo>
                <a:lnTo>
                  <a:pt x="301341" y="195263"/>
                </a:lnTo>
                <a:cubicBezTo>
                  <a:pt x="303864" y="195263"/>
                  <a:pt x="306027" y="197414"/>
                  <a:pt x="306027" y="199923"/>
                </a:cubicBezTo>
                <a:lnTo>
                  <a:pt x="306027" y="245807"/>
                </a:lnTo>
                <a:cubicBezTo>
                  <a:pt x="306027" y="248316"/>
                  <a:pt x="303864" y="250467"/>
                  <a:pt x="301341" y="250467"/>
                </a:cubicBezTo>
                <a:lnTo>
                  <a:pt x="254842" y="250467"/>
                </a:lnTo>
                <a:lnTo>
                  <a:pt x="4686" y="250467"/>
                </a:lnTo>
                <a:cubicBezTo>
                  <a:pt x="2163" y="250467"/>
                  <a:pt x="0" y="248316"/>
                  <a:pt x="0" y="245807"/>
                </a:cubicBezTo>
                <a:lnTo>
                  <a:pt x="0" y="199923"/>
                </a:lnTo>
                <a:cubicBezTo>
                  <a:pt x="0" y="197414"/>
                  <a:pt x="2163" y="195263"/>
                  <a:pt x="4686" y="195263"/>
                </a:cubicBezTo>
                <a:close/>
                <a:moveTo>
                  <a:pt x="162485" y="180770"/>
                </a:moveTo>
                <a:cubicBezTo>
                  <a:pt x="152429" y="180770"/>
                  <a:pt x="144168" y="188657"/>
                  <a:pt x="144168" y="199052"/>
                </a:cubicBezTo>
                <a:cubicBezTo>
                  <a:pt x="144168" y="209090"/>
                  <a:pt x="152429" y="217334"/>
                  <a:pt x="162485" y="217334"/>
                </a:cubicBezTo>
                <a:cubicBezTo>
                  <a:pt x="172901" y="217334"/>
                  <a:pt x="181162" y="209090"/>
                  <a:pt x="181162" y="199052"/>
                </a:cubicBezTo>
                <a:cubicBezTo>
                  <a:pt x="181162" y="188657"/>
                  <a:pt x="172901" y="180770"/>
                  <a:pt x="162485" y="180770"/>
                </a:cubicBezTo>
                <a:close/>
                <a:moveTo>
                  <a:pt x="162485" y="171450"/>
                </a:moveTo>
                <a:cubicBezTo>
                  <a:pt x="177929" y="171450"/>
                  <a:pt x="190141" y="183638"/>
                  <a:pt x="190141" y="199052"/>
                </a:cubicBezTo>
                <a:cubicBezTo>
                  <a:pt x="190141" y="214108"/>
                  <a:pt x="177929" y="226655"/>
                  <a:pt x="162485" y="226655"/>
                </a:cubicBezTo>
                <a:cubicBezTo>
                  <a:pt x="148837" y="226655"/>
                  <a:pt x="137703" y="216617"/>
                  <a:pt x="135189" y="203354"/>
                </a:cubicBezTo>
                <a:lnTo>
                  <a:pt x="68744" y="203354"/>
                </a:lnTo>
                <a:lnTo>
                  <a:pt x="68744" y="213391"/>
                </a:lnTo>
                <a:cubicBezTo>
                  <a:pt x="68744" y="215542"/>
                  <a:pt x="66589" y="217693"/>
                  <a:pt x="64075" y="217693"/>
                </a:cubicBezTo>
                <a:cubicBezTo>
                  <a:pt x="61561" y="217693"/>
                  <a:pt x="59406" y="215542"/>
                  <a:pt x="59406" y="213391"/>
                </a:cubicBezTo>
                <a:lnTo>
                  <a:pt x="59406" y="203354"/>
                </a:lnTo>
                <a:lnTo>
                  <a:pt x="41088" y="203354"/>
                </a:lnTo>
                <a:lnTo>
                  <a:pt x="41088" y="221995"/>
                </a:lnTo>
                <a:cubicBezTo>
                  <a:pt x="41088" y="224504"/>
                  <a:pt x="38933" y="226655"/>
                  <a:pt x="36419" y="226655"/>
                </a:cubicBezTo>
                <a:cubicBezTo>
                  <a:pt x="33905" y="226655"/>
                  <a:pt x="31750" y="224504"/>
                  <a:pt x="31750" y="221995"/>
                </a:cubicBezTo>
                <a:lnTo>
                  <a:pt x="31750" y="199052"/>
                </a:lnTo>
                <a:cubicBezTo>
                  <a:pt x="31750" y="196543"/>
                  <a:pt x="33905" y="194392"/>
                  <a:pt x="36419" y="194392"/>
                </a:cubicBezTo>
                <a:lnTo>
                  <a:pt x="135189" y="194392"/>
                </a:lnTo>
                <a:cubicBezTo>
                  <a:pt x="137703" y="181129"/>
                  <a:pt x="148837" y="171450"/>
                  <a:pt x="162485" y="171450"/>
                </a:cubicBezTo>
                <a:close/>
                <a:moveTo>
                  <a:pt x="149166" y="96838"/>
                </a:moveTo>
                <a:lnTo>
                  <a:pt x="188609" y="96838"/>
                </a:lnTo>
                <a:cubicBezTo>
                  <a:pt x="191142" y="96838"/>
                  <a:pt x="193313" y="98670"/>
                  <a:pt x="193313" y="101601"/>
                </a:cubicBezTo>
                <a:cubicBezTo>
                  <a:pt x="193313" y="103799"/>
                  <a:pt x="191142" y="105997"/>
                  <a:pt x="188609" y="105997"/>
                </a:cubicBezTo>
                <a:lnTo>
                  <a:pt x="149166" y="105997"/>
                </a:lnTo>
                <a:cubicBezTo>
                  <a:pt x="146633" y="105997"/>
                  <a:pt x="144462" y="103799"/>
                  <a:pt x="144462" y="101601"/>
                </a:cubicBezTo>
                <a:cubicBezTo>
                  <a:pt x="144462" y="98670"/>
                  <a:pt x="146633" y="96838"/>
                  <a:pt x="149166" y="96838"/>
                </a:cubicBezTo>
                <a:close/>
                <a:moveTo>
                  <a:pt x="84114" y="96838"/>
                </a:moveTo>
                <a:lnTo>
                  <a:pt x="123484" y="96838"/>
                </a:lnTo>
                <a:cubicBezTo>
                  <a:pt x="126035" y="96838"/>
                  <a:pt x="128223" y="98670"/>
                  <a:pt x="128223" y="101601"/>
                </a:cubicBezTo>
                <a:cubicBezTo>
                  <a:pt x="128223" y="103799"/>
                  <a:pt x="126035" y="105997"/>
                  <a:pt x="123484" y="105997"/>
                </a:cubicBezTo>
                <a:lnTo>
                  <a:pt x="84114" y="105997"/>
                </a:lnTo>
                <a:cubicBezTo>
                  <a:pt x="81562" y="105997"/>
                  <a:pt x="79375" y="103799"/>
                  <a:pt x="79375" y="101601"/>
                </a:cubicBezTo>
                <a:cubicBezTo>
                  <a:pt x="79375" y="98670"/>
                  <a:pt x="81562" y="96838"/>
                  <a:pt x="84114" y="96838"/>
                </a:cubicBezTo>
                <a:close/>
                <a:moveTo>
                  <a:pt x="36494" y="96838"/>
                </a:moveTo>
                <a:lnTo>
                  <a:pt x="58391" y="96838"/>
                </a:lnTo>
                <a:cubicBezTo>
                  <a:pt x="60946" y="96838"/>
                  <a:pt x="63135" y="98670"/>
                  <a:pt x="63135" y="101601"/>
                </a:cubicBezTo>
                <a:cubicBezTo>
                  <a:pt x="63135" y="103799"/>
                  <a:pt x="60946" y="105997"/>
                  <a:pt x="58391" y="105997"/>
                </a:cubicBezTo>
                <a:lnTo>
                  <a:pt x="36494" y="105997"/>
                </a:lnTo>
                <a:cubicBezTo>
                  <a:pt x="33940" y="105997"/>
                  <a:pt x="31750" y="103799"/>
                  <a:pt x="31750" y="101601"/>
                </a:cubicBezTo>
                <a:cubicBezTo>
                  <a:pt x="31750" y="98670"/>
                  <a:pt x="33940" y="96838"/>
                  <a:pt x="36494" y="96838"/>
                </a:cubicBezTo>
                <a:close/>
                <a:moveTo>
                  <a:pt x="236441" y="63500"/>
                </a:moveTo>
                <a:lnTo>
                  <a:pt x="268025" y="63500"/>
                </a:lnTo>
                <a:cubicBezTo>
                  <a:pt x="270538" y="63500"/>
                  <a:pt x="272691" y="65617"/>
                  <a:pt x="272691" y="68086"/>
                </a:cubicBezTo>
                <a:cubicBezTo>
                  <a:pt x="272691" y="70556"/>
                  <a:pt x="270538" y="72672"/>
                  <a:pt x="268025" y="72672"/>
                </a:cubicBezTo>
                <a:lnTo>
                  <a:pt x="236441" y="72672"/>
                </a:lnTo>
                <a:cubicBezTo>
                  <a:pt x="233929" y="72672"/>
                  <a:pt x="231775" y="70556"/>
                  <a:pt x="231775" y="68086"/>
                </a:cubicBezTo>
                <a:cubicBezTo>
                  <a:pt x="231775" y="65617"/>
                  <a:pt x="233929" y="63500"/>
                  <a:pt x="236441" y="63500"/>
                </a:cubicBezTo>
                <a:close/>
                <a:moveTo>
                  <a:pt x="182196" y="63500"/>
                </a:moveTo>
                <a:lnTo>
                  <a:pt x="210771" y="63500"/>
                </a:lnTo>
                <a:cubicBezTo>
                  <a:pt x="213336" y="63500"/>
                  <a:pt x="215534" y="65617"/>
                  <a:pt x="215534" y="68086"/>
                </a:cubicBezTo>
                <a:cubicBezTo>
                  <a:pt x="215534" y="70556"/>
                  <a:pt x="213336" y="72672"/>
                  <a:pt x="210771" y="72672"/>
                </a:cubicBezTo>
                <a:lnTo>
                  <a:pt x="182196" y="72672"/>
                </a:lnTo>
                <a:cubicBezTo>
                  <a:pt x="179632" y="72672"/>
                  <a:pt x="177800" y="70556"/>
                  <a:pt x="177800" y="68086"/>
                </a:cubicBezTo>
                <a:cubicBezTo>
                  <a:pt x="177800" y="65617"/>
                  <a:pt x="179632" y="63500"/>
                  <a:pt x="182196" y="63500"/>
                </a:cubicBezTo>
                <a:close/>
                <a:moveTo>
                  <a:pt x="99961" y="63500"/>
                </a:moveTo>
                <a:lnTo>
                  <a:pt x="156852" y="63500"/>
                </a:lnTo>
                <a:cubicBezTo>
                  <a:pt x="159389" y="63500"/>
                  <a:pt x="161563" y="65617"/>
                  <a:pt x="161563" y="68086"/>
                </a:cubicBezTo>
                <a:cubicBezTo>
                  <a:pt x="161563" y="70556"/>
                  <a:pt x="159389" y="72672"/>
                  <a:pt x="156852" y="72672"/>
                </a:cubicBezTo>
                <a:lnTo>
                  <a:pt x="99961" y="72672"/>
                </a:lnTo>
                <a:cubicBezTo>
                  <a:pt x="97424" y="72672"/>
                  <a:pt x="95250" y="70556"/>
                  <a:pt x="95250" y="68086"/>
                </a:cubicBezTo>
                <a:cubicBezTo>
                  <a:pt x="95250" y="65617"/>
                  <a:pt x="97424" y="63500"/>
                  <a:pt x="99961" y="63500"/>
                </a:cubicBezTo>
                <a:close/>
                <a:moveTo>
                  <a:pt x="36463" y="63500"/>
                </a:moveTo>
                <a:lnTo>
                  <a:pt x="72712" y="63500"/>
                </a:lnTo>
                <a:cubicBezTo>
                  <a:pt x="75250" y="63500"/>
                  <a:pt x="77425" y="65617"/>
                  <a:pt x="77425" y="68086"/>
                </a:cubicBezTo>
                <a:cubicBezTo>
                  <a:pt x="77425" y="70556"/>
                  <a:pt x="75250" y="72672"/>
                  <a:pt x="72712" y="72672"/>
                </a:cubicBezTo>
                <a:lnTo>
                  <a:pt x="36463" y="72672"/>
                </a:lnTo>
                <a:cubicBezTo>
                  <a:pt x="33925" y="72672"/>
                  <a:pt x="31750" y="70556"/>
                  <a:pt x="31750" y="68086"/>
                </a:cubicBezTo>
                <a:cubicBezTo>
                  <a:pt x="31750" y="65617"/>
                  <a:pt x="33925" y="63500"/>
                  <a:pt x="36463" y="63500"/>
                </a:cubicBezTo>
                <a:close/>
                <a:moveTo>
                  <a:pt x="218968" y="31750"/>
                </a:moveTo>
                <a:lnTo>
                  <a:pt x="268036" y="31750"/>
                </a:lnTo>
                <a:cubicBezTo>
                  <a:pt x="270543" y="31750"/>
                  <a:pt x="272692" y="33582"/>
                  <a:pt x="272692" y="36513"/>
                </a:cubicBezTo>
                <a:cubicBezTo>
                  <a:pt x="272692" y="39077"/>
                  <a:pt x="270543" y="40909"/>
                  <a:pt x="268036" y="40909"/>
                </a:cubicBezTo>
                <a:lnTo>
                  <a:pt x="218968" y="40909"/>
                </a:lnTo>
                <a:cubicBezTo>
                  <a:pt x="216103" y="40909"/>
                  <a:pt x="214312" y="39077"/>
                  <a:pt x="214312" y="36513"/>
                </a:cubicBezTo>
                <a:cubicBezTo>
                  <a:pt x="214312" y="33582"/>
                  <a:pt x="216103" y="31750"/>
                  <a:pt x="218968" y="31750"/>
                </a:cubicBezTo>
                <a:close/>
                <a:moveTo>
                  <a:pt x="157098" y="31750"/>
                </a:moveTo>
                <a:lnTo>
                  <a:pt x="191791" y="31750"/>
                </a:lnTo>
                <a:cubicBezTo>
                  <a:pt x="194320" y="31750"/>
                  <a:pt x="196489" y="33582"/>
                  <a:pt x="196489" y="36513"/>
                </a:cubicBezTo>
                <a:cubicBezTo>
                  <a:pt x="196489" y="39077"/>
                  <a:pt x="194320" y="40909"/>
                  <a:pt x="191791" y="40909"/>
                </a:cubicBezTo>
                <a:lnTo>
                  <a:pt x="157098" y="40909"/>
                </a:lnTo>
                <a:cubicBezTo>
                  <a:pt x="154207" y="40909"/>
                  <a:pt x="152400" y="39077"/>
                  <a:pt x="152400" y="36513"/>
                </a:cubicBezTo>
                <a:cubicBezTo>
                  <a:pt x="152400" y="33582"/>
                  <a:pt x="154207" y="31750"/>
                  <a:pt x="157098" y="31750"/>
                </a:cubicBezTo>
                <a:close/>
                <a:moveTo>
                  <a:pt x="88867" y="31750"/>
                </a:moveTo>
                <a:lnTo>
                  <a:pt x="131796" y="31750"/>
                </a:lnTo>
                <a:cubicBezTo>
                  <a:pt x="134342" y="31750"/>
                  <a:pt x="136161" y="33582"/>
                  <a:pt x="136161" y="36513"/>
                </a:cubicBezTo>
                <a:cubicBezTo>
                  <a:pt x="136161" y="39077"/>
                  <a:pt x="134342" y="40909"/>
                  <a:pt x="131796" y="40909"/>
                </a:cubicBezTo>
                <a:lnTo>
                  <a:pt x="88867" y="40909"/>
                </a:lnTo>
                <a:cubicBezTo>
                  <a:pt x="86320" y="40909"/>
                  <a:pt x="84137" y="39077"/>
                  <a:pt x="84137" y="36513"/>
                </a:cubicBezTo>
                <a:cubicBezTo>
                  <a:pt x="84137" y="33582"/>
                  <a:pt x="86320" y="31750"/>
                  <a:pt x="88867" y="31750"/>
                </a:cubicBezTo>
                <a:close/>
                <a:moveTo>
                  <a:pt x="36431" y="31750"/>
                </a:moveTo>
                <a:lnTo>
                  <a:pt x="61634" y="31750"/>
                </a:lnTo>
                <a:cubicBezTo>
                  <a:pt x="64155" y="31750"/>
                  <a:pt x="66315" y="33582"/>
                  <a:pt x="66315" y="36513"/>
                </a:cubicBezTo>
                <a:cubicBezTo>
                  <a:pt x="66315" y="39077"/>
                  <a:pt x="64155" y="40909"/>
                  <a:pt x="61634" y="40909"/>
                </a:cubicBezTo>
                <a:lnTo>
                  <a:pt x="36431" y="40909"/>
                </a:lnTo>
                <a:cubicBezTo>
                  <a:pt x="33910" y="40909"/>
                  <a:pt x="31750" y="39077"/>
                  <a:pt x="31750" y="36513"/>
                </a:cubicBezTo>
                <a:cubicBezTo>
                  <a:pt x="31750" y="33582"/>
                  <a:pt x="33910" y="31750"/>
                  <a:pt x="36431" y="31750"/>
                </a:cubicBezTo>
                <a:close/>
                <a:moveTo>
                  <a:pt x="9372" y="9317"/>
                </a:moveTo>
                <a:lnTo>
                  <a:pt x="9372" y="126860"/>
                </a:lnTo>
                <a:lnTo>
                  <a:pt x="200413" y="126860"/>
                </a:lnTo>
                <a:cubicBezTo>
                  <a:pt x="202936" y="126860"/>
                  <a:pt x="205099" y="129010"/>
                  <a:pt x="205099" y="131518"/>
                </a:cubicBezTo>
                <a:lnTo>
                  <a:pt x="205099" y="156962"/>
                </a:lnTo>
                <a:lnTo>
                  <a:pt x="260249" y="127576"/>
                </a:lnTo>
                <a:cubicBezTo>
                  <a:pt x="260609" y="127576"/>
                  <a:pt x="260609" y="127576"/>
                  <a:pt x="260609" y="127576"/>
                </a:cubicBezTo>
                <a:cubicBezTo>
                  <a:pt x="260970" y="127576"/>
                  <a:pt x="261330" y="127218"/>
                  <a:pt x="261330" y="127218"/>
                </a:cubicBezTo>
                <a:cubicBezTo>
                  <a:pt x="262051" y="127218"/>
                  <a:pt x="262051" y="126860"/>
                  <a:pt x="262412" y="126860"/>
                </a:cubicBezTo>
                <a:cubicBezTo>
                  <a:pt x="262412" y="126860"/>
                  <a:pt x="262412" y="126860"/>
                  <a:pt x="262772" y="126860"/>
                </a:cubicBezTo>
                <a:lnTo>
                  <a:pt x="296655" y="126860"/>
                </a:lnTo>
                <a:lnTo>
                  <a:pt x="296655" y="9317"/>
                </a:lnTo>
                <a:lnTo>
                  <a:pt x="9372" y="9317"/>
                </a:lnTo>
                <a:close/>
                <a:moveTo>
                  <a:pt x="4686" y="0"/>
                </a:moveTo>
                <a:lnTo>
                  <a:pt x="301341" y="0"/>
                </a:lnTo>
                <a:cubicBezTo>
                  <a:pt x="303864" y="0"/>
                  <a:pt x="306027" y="2150"/>
                  <a:pt x="306027" y="4659"/>
                </a:cubicBezTo>
                <a:lnTo>
                  <a:pt x="306027" y="131518"/>
                </a:lnTo>
                <a:cubicBezTo>
                  <a:pt x="306027" y="132952"/>
                  <a:pt x="305306" y="134027"/>
                  <a:pt x="304585" y="135102"/>
                </a:cubicBezTo>
                <a:cubicBezTo>
                  <a:pt x="303864" y="135819"/>
                  <a:pt x="302422" y="136177"/>
                  <a:pt x="301341" y="136177"/>
                </a:cubicBezTo>
                <a:lnTo>
                  <a:pt x="263853" y="136177"/>
                </a:lnTo>
                <a:lnTo>
                  <a:pt x="202576" y="168788"/>
                </a:lnTo>
                <a:cubicBezTo>
                  <a:pt x="201855" y="169146"/>
                  <a:pt x="201134" y="169505"/>
                  <a:pt x="200413" y="169505"/>
                </a:cubicBezTo>
                <a:cubicBezTo>
                  <a:pt x="199332" y="169505"/>
                  <a:pt x="198611" y="169146"/>
                  <a:pt x="197890" y="168788"/>
                </a:cubicBezTo>
                <a:cubicBezTo>
                  <a:pt x="196448" y="167713"/>
                  <a:pt x="195727" y="166280"/>
                  <a:pt x="195727" y="164846"/>
                </a:cubicBezTo>
                <a:lnTo>
                  <a:pt x="195727" y="136177"/>
                </a:lnTo>
                <a:lnTo>
                  <a:pt x="4686" y="136177"/>
                </a:lnTo>
                <a:cubicBezTo>
                  <a:pt x="3604" y="136177"/>
                  <a:pt x="2163" y="135819"/>
                  <a:pt x="1081" y="135102"/>
                </a:cubicBezTo>
                <a:cubicBezTo>
                  <a:pt x="360" y="134027"/>
                  <a:pt x="0" y="132952"/>
                  <a:pt x="0" y="131518"/>
                </a:cubicBezTo>
                <a:lnTo>
                  <a:pt x="0" y="4659"/>
                </a:lnTo>
                <a:cubicBezTo>
                  <a:pt x="0" y="2150"/>
                  <a:pt x="2163" y="0"/>
                  <a:pt x="46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3" name="Freeform 876">
            <a:extLst>
              <a:ext uri="{FF2B5EF4-FFF2-40B4-BE49-F238E27FC236}">
                <a16:creationId xmlns:a16="http://schemas.microsoft.com/office/drawing/2014/main" id="{39C02C75-B6BA-054B-B709-2B3C8080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067" y="4600923"/>
            <a:ext cx="488304" cy="485513"/>
          </a:xfrm>
          <a:custGeom>
            <a:avLst/>
            <a:gdLst>
              <a:gd name="T0" fmla="*/ 1721386 w 306029"/>
              <a:gd name="T1" fmla="*/ 2324843 h 304439"/>
              <a:gd name="T2" fmla="*/ 1673609 w 306029"/>
              <a:gd name="T3" fmla="*/ 3303643 h 304439"/>
              <a:gd name="T4" fmla="*/ 1621839 w 306029"/>
              <a:gd name="T5" fmla="*/ 2324843 h 304439"/>
              <a:gd name="T6" fmla="*/ 2631332 w 306029"/>
              <a:gd name="T7" fmla="*/ 1954519 h 304439"/>
              <a:gd name="T8" fmla="*/ 2041176 w 306029"/>
              <a:gd name="T9" fmla="*/ 2645047 h 304439"/>
              <a:gd name="T10" fmla="*/ 1974727 w 306029"/>
              <a:gd name="T11" fmla="*/ 2613485 h 304439"/>
              <a:gd name="T12" fmla="*/ 2564880 w 306029"/>
              <a:gd name="T13" fmla="*/ 1982150 h 304439"/>
              <a:gd name="T14" fmla="*/ 711977 w 306029"/>
              <a:gd name="T15" fmla="*/ 1954519 h 304439"/>
              <a:gd name="T16" fmla="*/ 1337304 w 306029"/>
              <a:gd name="T17" fmla="*/ 2550348 h 304439"/>
              <a:gd name="T18" fmla="*/ 1317765 w 306029"/>
              <a:gd name="T19" fmla="*/ 2649000 h 304439"/>
              <a:gd name="T20" fmla="*/ 680710 w 306029"/>
              <a:gd name="T21" fmla="*/ 2017658 h 304439"/>
              <a:gd name="T22" fmla="*/ 3016716 w 306029"/>
              <a:gd name="T23" fmla="*/ 1946632 h 304439"/>
              <a:gd name="T24" fmla="*/ 3067253 w 306029"/>
              <a:gd name="T25" fmla="*/ 2994808 h 304439"/>
              <a:gd name="T26" fmla="*/ 2013568 w 306029"/>
              <a:gd name="T27" fmla="*/ 3045266 h 304439"/>
              <a:gd name="T28" fmla="*/ 2013568 w 306029"/>
              <a:gd name="T29" fmla="*/ 2948223 h 304439"/>
              <a:gd name="T30" fmla="*/ 2966170 w 306029"/>
              <a:gd name="T31" fmla="*/ 1997103 h 304439"/>
              <a:gd name="T32" fmla="*/ 309359 w 306029"/>
              <a:gd name="T33" fmla="*/ 1946632 h 304439"/>
              <a:gd name="T34" fmla="*/ 359896 w 306029"/>
              <a:gd name="T35" fmla="*/ 2948223 h 304439"/>
              <a:gd name="T36" fmla="*/ 1359150 w 306029"/>
              <a:gd name="T37" fmla="*/ 2994808 h 304439"/>
              <a:gd name="T38" fmla="*/ 309359 w 306029"/>
              <a:gd name="T39" fmla="*/ 3045266 h 304439"/>
              <a:gd name="T40" fmla="*/ 258813 w 306029"/>
              <a:gd name="T41" fmla="*/ 1997103 h 304439"/>
              <a:gd name="T42" fmla="*/ 2345528 w 306029"/>
              <a:gd name="T43" fmla="*/ 1602094 h 304439"/>
              <a:gd name="T44" fmla="*/ 3326052 w 306029"/>
              <a:gd name="T45" fmla="*/ 1651857 h 304439"/>
              <a:gd name="T46" fmla="*/ 2345528 w 306029"/>
              <a:gd name="T47" fmla="*/ 1701629 h 304439"/>
              <a:gd name="T48" fmla="*/ 2345528 w 306029"/>
              <a:gd name="T49" fmla="*/ 1602094 h 304439"/>
              <a:gd name="T50" fmla="*/ 980527 w 306029"/>
              <a:gd name="T51" fmla="*/ 1602094 h 304439"/>
              <a:gd name="T52" fmla="*/ 980527 w 306029"/>
              <a:gd name="T53" fmla="*/ 1701629 h 304439"/>
              <a:gd name="T54" fmla="*/ 0 w 306029"/>
              <a:gd name="T55" fmla="*/ 1651857 h 304439"/>
              <a:gd name="T56" fmla="*/ 1673609 w 306029"/>
              <a:gd name="T57" fmla="*/ 1321429 h 304439"/>
              <a:gd name="T58" fmla="*/ 1673609 w 306029"/>
              <a:gd name="T59" fmla="*/ 1982192 h 304439"/>
              <a:gd name="T60" fmla="*/ 1673609 w 306029"/>
              <a:gd name="T61" fmla="*/ 1321429 h 304439"/>
              <a:gd name="T62" fmla="*/ 2101018 w 306029"/>
              <a:gd name="T63" fmla="*/ 1651804 h 304439"/>
              <a:gd name="T64" fmla="*/ 1242263 w 306029"/>
              <a:gd name="T65" fmla="*/ 1651804 h 304439"/>
              <a:gd name="T66" fmla="*/ 2041176 w 306029"/>
              <a:gd name="T67" fmla="*/ 666395 h 304439"/>
              <a:gd name="T68" fmla="*/ 2631332 w 306029"/>
              <a:gd name="T69" fmla="*/ 1353073 h 304439"/>
              <a:gd name="T70" fmla="*/ 2564880 w 306029"/>
              <a:gd name="T71" fmla="*/ 1325605 h 304439"/>
              <a:gd name="T72" fmla="*/ 1974727 w 306029"/>
              <a:gd name="T73" fmla="*/ 693864 h 304439"/>
              <a:gd name="T74" fmla="*/ 1302125 w 306029"/>
              <a:gd name="T75" fmla="*/ 666395 h 304439"/>
              <a:gd name="T76" fmla="*/ 1337304 w 306029"/>
              <a:gd name="T77" fmla="*/ 760570 h 304439"/>
              <a:gd name="T78" fmla="*/ 727609 w 306029"/>
              <a:gd name="T79" fmla="*/ 1356989 h 304439"/>
              <a:gd name="T80" fmla="*/ 680710 w 306029"/>
              <a:gd name="T81" fmla="*/ 1286369 h 304439"/>
              <a:gd name="T82" fmla="*/ 2013568 w 306029"/>
              <a:gd name="T83" fmla="*/ 241180 h 304439"/>
              <a:gd name="T84" fmla="*/ 3067253 w 306029"/>
              <a:gd name="T85" fmla="*/ 291650 h 304439"/>
              <a:gd name="T86" fmla="*/ 3016716 w 306029"/>
              <a:gd name="T87" fmla="*/ 1339814 h 304439"/>
              <a:gd name="T88" fmla="*/ 2966170 w 306029"/>
              <a:gd name="T89" fmla="*/ 342105 h 304439"/>
              <a:gd name="T90" fmla="*/ 1966911 w 306029"/>
              <a:gd name="T91" fmla="*/ 291650 h 304439"/>
              <a:gd name="T92" fmla="*/ 309359 w 306029"/>
              <a:gd name="T93" fmla="*/ 241180 h 304439"/>
              <a:gd name="T94" fmla="*/ 1359150 w 306029"/>
              <a:gd name="T95" fmla="*/ 291650 h 304439"/>
              <a:gd name="T96" fmla="*/ 359896 w 306029"/>
              <a:gd name="T97" fmla="*/ 342105 h 304439"/>
              <a:gd name="T98" fmla="*/ 309359 w 306029"/>
              <a:gd name="T99" fmla="*/ 1339814 h 304439"/>
              <a:gd name="T100" fmla="*/ 258813 w 306029"/>
              <a:gd name="T101" fmla="*/ 291650 h 304439"/>
              <a:gd name="T102" fmla="*/ 1673609 w 306029"/>
              <a:gd name="T103" fmla="*/ 0 h 304439"/>
              <a:gd name="T104" fmla="*/ 1721386 w 306029"/>
              <a:gd name="T105" fmla="*/ 982721 h 304439"/>
              <a:gd name="T106" fmla="*/ 1621839 w 306029"/>
              <a:gd name="T107" fmla="*/ 982721 h 304439"/>
              <a:gd name="T108" fmla="*/ 1673609 w 306029"/>
              <a:gd name="T109" fmla="*/ 0 h 30443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6029" h="304439">
                <a:moveTo>
                  <a:pt x="153988" y="209550"/>
                </a:moveTo>
                <a:cubicBezTo>
                  <a:pt x="156552" y="209550"/>
                  <a:pt x="158384" y="211715"/>
                  <a:pt x="158384" y="214240"/>
                </a:cubicBezTo>
                <a:lnTo>
                  <a:pt x="158384" y="299749"/>
                </a:lnTo>
                <a:cubicBezTo>
                  <a:pt x="158384" y="302635"/>
                  <a:pt x="156552" y="304439"/>
                  <a:pt x="153988" y="304439"/>
                </a:cubicBezTo>
                <a:cubicBezTo>
                  <a:pt x="151057" y="304439"/>
                  <a:pt x="149225" y="302635"/>
                  <a:pt x="149225" y="299749"/>
                </a:cubicBezTo>
                <a:lnTo>
                  <a:pt x="149225" y="214240"/>
                </a:lnTo>
                <a:cubicBezTo>
                  <a:pt x="149225" y="211715"/>
                  <a:pt x="151057" y="209550"/>
                  <a:pt x="153988" y="209550"/>
                </a:cubicBezTo>
                <a:close/>
                <a:moveTo>
                  <a:pt x="242108" y="180114"/>
                </a:moveTo>
                <a:cubicBezTo>
                  <a:pt x="244625" y="180842"/>
                  <a:pt x="245704" y="183751"/>
                  <a:pt x="244625" y="185932"/>
                </a:cubicBezTo>
                <a:cubicBezTo>
                  <a:pt x="234915" y="212840"/>
                  <a:pt x="214059" y="233567"/>
                  <a:pt x="187808" y="243748"/>
                </a:cubicBezTo>
                <a:cubicBezTo>
                  <a:pt x="187088" y="244112"/>
                  <a:pt x="186729" y="244112"/>
                  <a:pt x="186010" y="244112"/>
                </a:cubicBezTo>
                <a:cubicBezTo>
                  <a:pt x="184212" y="244112"/>
                  <a:pt x="182414" y="243021"/>
                  <a:pt x="181694" y="240839"/>
                </a:cubicBezTo>
                <a:cubicBezTo>
                  <a:pt x="180975" y="238657"/>
                  <a:pt x="182054" y="235748"/>
                  <a:pt x="184571" y="235021"/>
                </a:cubicBezTo>
                <a:cubicBezTo>
                  <a:pt x="208305" y="225931"/>
                  <a:pt x="227004" y="207022"/>
                  <a:pt x="235994" y="182660"/>
                </a:cubicBezTo>
                <a:cubicBezTo>
                  <a:pt x="237073" y="180114"/>
                  <a:pt x="239590" y="179387"/>
                  <a:pt x="242108" y="180114"/>
                </a:cubicBezTo>
                <a:close/>
                <a:moveTo>
                  <a:pt x="65509" y="180114"/>
                </a:moveTo>
                <a:cubicBezTo>
                  <a:pt x="67666" y="179387"/>
                  <a:pt x="70543" y="180478"/>
                  <a:pt x="71262" y="182660"/>
                </a:cubicBezTo>
                <a:cubicBezTo>
                  <a:pt x="80252" y="207022"/>
                  <a:pt x="98951" y="225931"/>
                  <a:pt x="123045" y="235021"/>
                </a:cubicBezTo>
                <a:cubicBezTo>
                  <a:pt x="125202" y="235748"/>
                  <a:pt x="126641" y="238657"/>
                  <a:pt x="125562" y="240839"/>
                </a:cubicBezTo>
                <a:cubicBezTo>
                  <a:pt x="124843" y="243021"/>
                  <a:pt x="123045" y="244112"/>
                  <a:pt x="121247" y="244112"/>
                </a:cubicBezTo>
                <a:cubicBezTo>
                  <a:pt x="120887" y="244112"/>
                  <a:pt x="120168" y="244112"/>
                  <a:pt x="119808" y="243748"/>
                </a:cubicBezTo>
                <a:cubicBezTo>
                  <a:pt x="93198" y="233567"/>
                  <a:pt x="72701" y="212840"/>
                  <a:pt x="62632" y="185932"/>
                </a:cubicBezTo>
                <a:cubicBezTo>
                  <a:pt x="61913" y="183751"/>
                  <a:pt x="62992" y="180842"/>
                  <a:pt x="65509" y="180114"/>
                </a:cubicBezTo>
                <a:close/>
                <a:moveTo>
                  <a:pt x="277567" y="179387"/>
                </a:moveTo>
                <a:cubicBezTo>
                  <a:pt x="280071" y="179387"/>
                  <a:pt x="282217" y="181534"/>
                  <a:pt x="282217" y="184038"/>
                </a:cubicBezTo>
                <a:lnTo>
                  <a:pt x="282217" y="275979"/>
                </a:lnTo>
                <a:cubicBezTo>
                  <a:pt x="282217" y="278483"/>
                  <a:pt x="280071" y="280629"/>
                  <a:pt x="277567" y="280629"/>
                </a:cubicBezTo>
                <a:lnTo>
                  <a:pt x="185268" y="280629"/>
                </a:lnTo>
                <a:cubicBezTo>
                  <a:pt x="182764" y="280629"/>
                  <a:pt x="180975" y="278483"/>
                  <a:pt x="180975" y="275979"/>
                </a:cubicBezTo>
                <a:cubicBezTo>
                  <a:pt x="180975" y="273474"/>
                  <a:pt x="182764" y="271686"/>
                  <a:pt x="185268" y="271686"/>
                </a:cubicBezTo>
                <a:lnTo>
                  <a:pt x="272916" y="271686"/>
                </a:lnTo>
                <a:lnTo>
                  <a:pt x="272916" y="184038"/>
                </a:lnTo>
                <a:cubicBezTo>
                  <a:pt x="272916" y="181534"/>
                  <a:pt x="275062" y="179387"/>
                  <a:pt x="277567" y="179387"/>
                </a:cubicBezTo>
                <a:close/>
                <a:moveTo>
                  <a:pt x="28464" y="179387"/>
                </a:moveTo>
                <a:cubicBezTo>
                  <a:pt x="30968" y="179387"/>
                  <a:pt x="33114" y="181534"/>
                  <a:pt x="33114" y="184038"/>
                </a:cubicBezTo>
                <a:lnTo>
                  <a:pt x="33114" y="271686"/>
                </a:lnTo>
                <a:lnTo>
                  <a:pt x="120405" y="271686"/>
                </a:lnTo>
                <a:cubicBezTo>
                  <a:pt x="122909" y="271686"/>
                  <a:pt x="125055" y="273474"/>
                  <a:pt x="125055" y="275979"/>
                </a:cubicBezTo>
                <a:cubicBezTo>
                  <a:pt x="125055" y="278483"/>
                  <a:pt x="122909" y="280629"/>
                  <a:pt x="120405" y="280629"/>
                </a:cubicBezTo>
                <a:lnTo>
                  <a:pt x="28464" y="280629"/>
                </a:lnTo>
                <a:cubicBezTo>
                  <a:pt x="25959" y="280629"/>
                  <a:pt x="23813" y="278483"/>
                  <a:pt x="23813" y="275979"/>
                </a:cubicBezTo>
                <a:lnTo>
                  <a:pt x="23813" y="184038"/>
                </a:lnTo>
                <a:cubicBezTo>
                  <a:pt x="23813" y="181534"/>
                  <a:pt x="25959" y="179387"/>
                  <a:pt x="28464" y="179387"/>
                </a:cubicBezTo>
                <a:close/>
                <a:moveTo>
                  <a:pt x="215811" y="147637"/>
                </a:moveTo>
                <a:lnTo>
                  <a:pt x="301356" y="147637"/>
                </a:lnTo>
                <a:cubicBezTo>
                  <a:pt x="303872" y="147637"/>
                  <a:pt x="306029" y="149754"/>
                  <a:pt x="306029" y="152223"/>
                </a:cubicBezTo>
                <a:cubicBezTo>
                  <a:pt x="306029" y="154693"/>
                  <a:pt x="303872" y="156809"/>
                  <a:pt x="301356" y="156809"/>
                </a:cubicBezTo>
                <a:lnTo>
                  <a:pt x="215811" y="156809"/>
                </a:lnTo>
                <a:cubicBezTo>
                  <a:pt x="213295" y="156809"/>
                  <a:pt x="211138" y="154693"/>
                  <a:pt x="211138" y="152223"/>
                </a:cubicBezTo>
                <a:cubicBezTo>
                  <a:pt x="211138" y="149754"/>
                  <a:pt x="213295" y="147637"/>
                  <a:pt x="215811" y="147637"/>
                </a:cubicBezTo>
                <a:close/>
                <a:moveTo>
                  <a:pt x="4673" y="147637"/>
                </a:moveTo>
                <a:lnTo>
                  <a:pt x="90218" y="147637"/>
                </a:lnTo>
                <a:cubicBezTo>
                  <a:pt x="92734" y="147637"/>
                  <a:pt x="94890" y="149754"/>
                  <a:pt x="94890" y="152223"/>
                </a:cubicBezTo>
                <a:cubicBezTo>
                  <a:pt x="94890" y="154693"/>
                  <a:pt x="92734" y="156809"/>
                  <a:pt x="90218" y="156809"/>
                </a:cubicBezTo>
                <a:lnTo>
                  <a:pt x="4673" y="156809"/>
                </a:lnTo>
                <a:cubicBezTo>
                  <a:pt x="2156" y="156809"/>
                  <a:pt x="0" y="154693"/>
                  <a:pt x="0" y="152223"/>
                </a:cubicBezTo>
                <a:cubicBezTo>
                  <a:pt x="0" y="149754"/>
                  <a:pt x="2156" y="147637"/>
                  <a:pt x="4673" y="147637"/>
                </a:cubicBezTo>
                <a:close/>
                <a:moveTo>
                  <a:pt x="153988" y="121773"/>
                </a:moveTo>
                <a:cubicBezTo>
                  <a:pt x="137030" y="121773"/>
                  <a:pt x="123681" y="135546"/>
                  <a:pt x="123681" y="152218"/>
                </a:cubicBezTo>
                <a:cubicBezTo>
                  <a:pt x="123681" y="168891"/>
                  <a:pt x="137030" y="182664"/>
                  <a:pt x="153988" y="182664"/>
                </a:cubicBezTo>
                <a:cubicBezTo>
                  <a:pt x="170223" y="182664"/>
                  <a:pt x="183934" y="168891"/>
                  <a:pt x="183934" y="152218"/>
                </a:cubicBezTo>
                <a:cubicBezTo>
                  <a:pt x="183934" y="135546"/>
                  <a:pt x="170223" y="121773"/>
                  <a:pt x="153988" y="121773"/>
                </a:cubicBezTo>
                <a:close/>
                <a:moveTo>
                  <a:pt x="153988" y="112712"/>
                </a:moveTo>
                <a:cubicBezTo>
                  <a:pt x="175275" y="112712"/>
                  <a:pt x="193314" y="130472"/>
                  <a:pt x="193314" y="152218"/>
                </a:cubicBezTo>
                <a:cubicBezTo>
                  <a:pt x="193314" y="173965"/>
                  <a:pt x="175275" y="191725"/>
                  <a:pt x="153988" y="191725"/>
                </a:cubicBezTo>
                <a:cubicBezTo>
                  <a:pt x="131979" y="191725"/>
                  <a:pt x="114300" y="173965"/>
                  <a:pt x="114300" y="152218"/>
                </a:cubicBezTo>
                <a:cubicBezTo>
                  <a:pt x="114300" y="130472"/>
                  <a:pt x="131979" y="112712"/>
                  <a:pt x="153988" y="112712"/>
                </a:cubicBezTo>
                <a:close/>
                <a:moveTo>
                  <a:pt x="187808" y="61410"/>
                </a:moveTo>
                <a:cubicBezTo>
                  <a:pt x="214059" y="71173"/>
                  <a:pt x="234915" y="92145"/>
                  <a:pt x="244984" y="118542"/>
                </a:cubicBezTo>
                <a:cubicBezTo>
                  <a:pt x="245704" y="121073"/>
                  <a:pt x="244625" y="123604"/>
                  <a:pt x="242108" y="124689"/>
                </a:cubicBezTo>
                <a:cubicBezTo>
                  <a:pt x="241388" y="124689"/>
                  <a:pt x="241029" y="125050"/>
                  <a:pt x="240309" y="125050"/>
                </a:cubicBezTo>
                <a:cubicBezTo>
                  <a:pt x="238511" y="125050"/>
                  <a:pt x="236713" y="123604"/>
                  <a:pt x="235994" y="122158"/>
                </a:cubicBezTo>
                <a:cubicBezTo>
                  <a:pt x="227004" y="97931"/>
                  <a:pt x="208305" y="79128"/>
                  <a:pt x="184571" y="70088"/>
                </a:cubicBezTo>
                <a:cubicBezTo>
                  <a:pt x="182054" y="69003"/>
                  <a:pt x="180975" y="66472"/>
                  <a:pt x="181694" y="63941"/>
                </a:cubicBezTo>
                <a:cubicBezTo>
                  <a:pt x="182773" y="61771"/>
                  <a:pt x="185290" y="60325"/>
                  <a:pt x="187808" y="61410"/>
                </a:cubicBezTo>
                <a:close/>
                <a:moveTo>
                  <a:pt x="119808" y="61410"/>
                </a:moveTo>
                <a:cubicBezTo>
                  <a:pt x="121966" y="60325"/>
                  <a:pt x="124843" y="61771"/>
                  <a:pt x="125562" y="63941"/>
                </a:cubicBezTo>
                <a:cubicBezTo>
                  <a:pt x="126641" y="66472"/>
                  <a:pt x="125202" y="69003"/>
                  <a:pt x="123045" y="70088"/>
                </a:cubicBezTo>
                <a:cubicBezTo>
                  <a:pt x="98951" y="79128"/>
                  <a:pt x="80252" y="97931"/>
                  <a:pt x="71262" y="122158"/>
                </a:cubicBezTo>
                <a:cubicBezTo>
                  <a:pt x="70903" y="123604"/>
                  <a:pt x="69105" y="125050"/>
                  <a:pt x="66947" y="125050"/>
                </a:cubicBezTo>
                <a:cubicBezTo>
                  <a:pt x="66588" y="125050"/>
                  <a:pt x="65868" y="124689"/>
                  <a:pt x="65509" y="124689"/>
                </a:cubicBezTo>
                <a:cubicBezTo>
                  <a:pt x="62992" y="123604"/>
                  <a:pt x="61913" y="121073"/>
                  <a:pt x="62632" y="118542"/>
                </a:cubicBezTo>
                <a:cubicBezTo>
                  <a:pt x="72701" y="92145"/>
                  <a:pt x="93198" y="71173"/>
                  <a:pt x="119808" y="61410"/>
                </a:cubicBezTo>
                <a:close/>
                <a:moveTo>
                  <a:pt x="185268" y="22225"/>
                </a:moveTo>
                <a:lnTo>
                  <a:pt x="277567" y="22225"/>
                </a:lnTo>
                <a:cubicBezTo>
                  <a:pt x="280071" y="22225"/>
                  <a:pt x="282217" y="24371"/>
                  <a:pt x="282217" y="26876"/>
                </a:cubicBezTo>
                <a:lnTo>
                  <a:pt x="282217" y="118817"/>
                </a:lnTo>
                <a:cubicBezTo>
                  <a:pt x="282217" y="121321"/>
                  <a:pt x="280071" y="123467"/>
                  <a:pt x="277567" y="123467"/>
                </a:cubicBezTo>
                <a:cubicBezTo>
                  <a:pt x="275062" y="123467"/>
                  <a:pt x="272916" y="121321"/>
                  <a:pt x="272916" y="118817"/>
                </a:cubicBezTo>
                <a:lnTo>
                  <a:pt x="272916" y="31526"/>
                </a:lnTo>
                <a:lnTo>
                  <a:pt x="185268" y="31526"/>
                </a:lnTo>
                <a:cubicBezTo>
                  <a:pt x="182764" y="31526"/>
                  <a:pt x="180975" y="29380"/>
                  <a:pt x="180975" y="26876"/>
                </a:cubicBezTo>
                <a:cubicBezTo>
                  <a:pt x="180975" y="24371"/>
                  <a:pt x="182764" y="22225"/>
                  <a:pt x="185268" y="22225"/>
                </a:cubicBezTo>
                <a:close/>
                <a:moveTo>
                  <a:pt x="28464" y="22225"/>
                </a:moveTo>
                <a:lnTo>
                  <a:pt x="120405" y="22225"/>
                </a:lnTo>
                <a:cubicBezTo>
                  <a:pt x="122909" y="22225"/>
                  <a:pt x="125055" y="24371"/>
                  <a:pt x="125055" y="26876"/>
                </a:cubicBezTo>
                <a:cubicBezTo>
                  <a:pt x="125055" y="29380"/>
                  <a:pt x="122909" y="31526"/>
                  <a:pt x="120405" y="31526"/>
                </a:cubicBezTo>
                <a:lnTo>
                  <a:pt x="33114" y="31526"/>
                </a:lnTo>
                <a:lnTo>
                  <a:pt x="33114" y="118817"/>
                </a:lnTo>
                <a:cubicBezTo>
                  <a:pt x="33114" y="121321"/>
                  <a:pt x="30968" y="123467"/>
                  <a:pt x="28464" y="123467"/>
                </a:cubicBezTo>
                <a:cubicBezTo>
                  <a:pt x="25959" y="123467"/>
                  <a:pt x="23813" y="121321"/>
                  <a:pt x="23813" y="118817"/>
                </a:cubicBezTo>
                <a:lnTo>
                  <a:pt x="23813" y="26876"/>
                </a:lnTo>
                <a:cubicBezTo>
                  <a:pt x="23813" y="24371"/>
                  <a:pt x="25959" y="22225"/>
                  <a:pt x="28464" y="22225"/>
                </a:cubicBezTo>
                <a:close/>
                <a:moveTo>
                  <a:pt x="153988" y="0"/>
                </a:moveTo>
                <a:cubicBezTo>
                  <a:pt x="156552" y="0"/>
                  <a:pt x="158384" y="1804"/>
                  <a:pt x="158384" y="4690"/>
                </a:cubicBezTo>
                <a:lnTo>
                  <a:pt x="158384" y="90560"/>
                </a:lnTo>
                <a:cubicBezTo>
                  <a:pt x="158384" y="92724"/>
                  <a:pt x="156552" y="94889"/>
                  <a:pt x="153988" y="94889"/>
                </a:cubicBezTo>
                <a:cubicBezTo>
                  <a:pt x="151057" y="94889"/>
                  <a:pt x="149225" y="92724"/>
                  <a:pt x="149225" y="90560"/>
                </a:cubicBezTo>
                <a:lnTo>
                  <a:pt x="149225" y="4690"/>
                </a:lnTo>
                <a:cubicBezTo>
                  <a:pt x="149225" y="1804"/>
                  <a:pt x="151057" y="0"/>
                  <a:pt x="1539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4" name="Freeform 877">
            <a:extLst>
              <a:ext uri="{FF2B5EF4-FFF2-40B4-BE49-F238E27FC236}">
                <a16:creationId xmlns:a16="http://schemas.microsoft.com/office/drawing/2014/main" id="{4F3893C3-FCE4-7E4F-B1FB-5840DE9E2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872" y="2667353"/>
            <a:ext cx="488304" cy="484117"/>
          </a:xfrm>
          <a:custGeom>
            <a:avLst/>
            <a:gdLst>
              <a:gd name="T0" fmla="*/ 2808976 w 306027"/>
              <a:gd name="T1" fmla="*/ 2752136 h 302853"/>
              <a:gd name="T2" fmla="*/ 505382 w 306027"/>
              <a:gd name="T3" fmla="*/ 2767843 h 302853"/>
              <a:gd name="T4" fmla="*/ 101859 w 306027"/>
              <a:gd name="T5" fmla="*/ 2308499 h 302853"/>
              <a:gd name="T6" fmla="*/ 3228156 w 306027"/>
              <a:gd name="T7" fmla="*/ 3207549 h 302853"/>
              <a:gd name="T8" fmla="*/ 2217404 w 306027"/>
              <a:gd name="T9" fmla="*/ 1448701 h 302853"/>
              <a:gd name="T10" fmla="*/ 2421129 w 306027"/>
              <a:gd name="T11" fmla="*/ 2084711 h 302853"/>
              <a:gd name="T12" fmla="*/ 2636595 w 306027"/>
              <a:gd name="T13" fmla="*/ 2037598 h 302853"/>
              <a:gd name="T14" fmla="*/ 2217404 w 306027"/>
              <a:gd name="T15" fmla="*/ 1448701 h 302853"/>
              <a:gd name="T16" fmla="*/ 2272248 w 306027"/>
              <a:gd name="T17" fmla="*/ 1366250 h 302853"/>
              <a:gd name="T18" fmla="*/ 2707111 w 306027"/>
              <a:gd name="T19" fmla="*/ 2108270 h 302853"/>
              <a:gd name="T20" fmla="*/ 2503393 w 306027"/>
              <a:gd name="T21" fmla="*/ 2218196 h 302853"/>
              <a:gd name="T22" fmla="*/ 1915748 w 306027"/>
              <a:gd name="T23" fmla="*/ 1723513 h 302853"/>
              <a:gd name="T24" fmla="*/ 673837 w 306027"/>
              <a:gd name="T25" fmla="*/ 1370173 h 302853"/>
              <a:gd name="T26" fmla="*/ 2048937 w 306027"/>
              <a:gd name="T27" fmla="*/ 2120042 h 302853"/>
              <a:gd name="T28" fmla="*/ 2048937 w 306027"/>
              <a:gd name="T29" fmla="*/ 2218196 h 302853"/>
              <a:gd name="T30" fmla="*/ 528890 w 306027"/>
              <a:gd name="T31" fmla="*/ 2665760 h 302853"/>
              <a:gd name="T32" fmla="*/ 3161569 w 306027"/>
              <a:gd name="T33" fmla="*/ 2218196 h 302853"/>
              <a:gd name="T34" fmla="*/ 2910824 w 306027"/>
              <a:gd name="T35" fmla="*/ 2167153 h 302853"/>
              <a:gd name="T36" fmla="*/ 3177230 w 306027"/>
              <a:gd name="T37" fmla="*/ 2120042 h 302853"/>
              <a:gd name="T38" fmla="*/ 2311428 w 306027"/>
              <a:gd name="T39" fmla="*/ 1287727 h 302853"/>
              <a:gd name="T40" fmla="*/ 998601 w 306027"/>
              <a:gd name="T41" fmla="*/ 919473 h 302853"/>
              <a:gd name="T42" fmla="*/ 1934583 w 306027"/>
              <a:gd name="T43" fmla="*/ 919473 h 302853"/>
              <a:gd name="T44" fmla="*/ 1466595 w 306027"/>
              <a:gd name="T45" fmla="*/ 346971 h 302853"/>
              <a:gd name="T46" fmla="*/ 1466595 w 306027"/>
              <a:gd name="T47" fmla="*/ 1488046 h 302853"/>
              <a:gd name="T48" fmla="*/ 1466595 w 306027"/>
              <a:gd name="T49" fmla="*/ 346971 h 302853"/>
              <a:gd name="T50" fmla="*/ 654252 w 306027"/>
              <a:gd name="T51" fmla="*/ 918685 h 302853"/>
              <a:gd name="T52" fmla="*/ 2287922 w 306027"/>
              <a:gd name="T53" fmla="*/ 918685 h 302853"/>
              <a:gd name="T54" fmla="*/ 1473041 w 306027"/>
              <a:gd name="T55" fmla="*/ 0 h 302853"/>
              <a:gd name="T56" fmla="*/ 2350604 w 306027"/>
              <a:gd name="T57" fmla="*/ 1189586 h 302853"/>
              <a:gd name="T58" fmla="*/ 2664018 w 306027"/>
              <a:gd name="T59" fmla="*/ 1209207 h 302853"/>
              <a:gd name="T60" fmla="*/ 3318274 w 306027"/>
              <a:gd name="T61" fmla="*/ 2147524 h 302853"/>
              <a:gd name="T62" fmla="*/ 3326106 w 306027"/>
              <a:gd name="T63" fmla="*/ 2163230 h 302853"/>
              <a:gd name="T64" fmla="*/ 3326106 w 306027"/>
              <a:gd name="T65" fmla="*/ 3258592 h 302853"/>
              <a:gd name="T66" fmla="*/ 50933 w 306027"/>
              <a:gd name="T67" fmla="*/ 3309627 h 302853"/>
              <a:gd name="T68" fmla="*/ 0 w 306027"/>
              <a:gd name="T69" fmla="*/ 2167153 h 302853"/>
              <a:gd name="T70" fmla="*/ 3925 w 306027"/>
              <a:gd name="T71" fmla="*/ 2155382 h 302853"/>
              <a:gd name="T72" fmla="*/ 11749 w 306027"/>
              <a:gd name="T73" fmla="*/ 2139677 h 302853"/>
              <a:gd name="T74" fmla="*/ 556315 w 306027"/>
              <a:gd name="T75" fmla="*/ 918685 h 30285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06027" h="302853">
                <a:moveTo>
                  <a:pt x="297015" y="210165"/>
                </a:moveTo>
                <a:lnTo>
                  <a:pt x="258447" y="251839"/>
                </a:lnTo>
                <a:cubicBezTo>
                  <a:pt x="257726" y="252557"/>
                  <a:pt x="256284" y="253276"/>
                  <a:pt x="255202" y="253276"/>
                </a:cubicBezTo>
                <a:lnTo>
                  <a:pt x="46499" y="253276"/>
                </a:lnTo>
                <a:cubicBezTo>
                  <a:pt x="45057" y="253276"/>
                  <a:pt x="43976" y="252557"/>
                  <a:pt x="42894" y="251839"/>
                </a:cubicBezTo>
                <a:lnTo>
                  <a:pt x="9372" y="211243"/>
                </a:lnTo>
                <a:lnTo>
                  <a:pt x="9372" y="293512"/>
                </a:lnTo>
                <a:lnTo>
                  <a:pt x="297015" y="293512"/>
                </a:lnTo>
                <a:lnTo>
                  <a:pt x="297015" y="210165"/>
                </a:lnTo>
                <a:close/>
                <a:moveTo>
                  <a:pt x="204018" y="132566"/>
                </a:moveTo>
                <a:cubicBezTo>
                  <a:pt x="198611" y="140110"/>
                  <a:pt x="192123" y="146936"/>
                  <a:pt x="184553" y="152325"/>
                </a:cubicBezTo>
                <a:lnTo>
                  <a:pt x="222762" y="190765"/>
                </a:lnTo>
                <a:cubicBezTo>
                  <a:pt x="227087" y="194717"/>
                  <a:pt x="233936" y="194717"/>
                  <a:pt x="238261" y="190765"/>
                </a:cubicBezTo>
                <a:lnTo>
                  <a:pt x="242587" y="186454"/>
                </a:lnTo>
                <a:cubicBezTo>
                  <a:pt x="246912" y="182143"/>
                  <a:pt x="246912" y="175317"/>
                  <a:pt x="242587" y="171006"/>
                </a:cubicBezTo>
                <a:lnTo>
                  <a:pt x="204018" y="132566"/>
                </a:lnTo>
                <a:close/>
                <a:moveTo>
                  <a:pt x="212669" y="117836"/>
                </a:moveTo>
                <a:cubicBezTo>
                  <a:pt x="211587" y="120351"/>
                  <a:pt x="210506" y="122506"/>
                  <a:pt x="209064" y="125021"/>
                </a:cubicBezTo>
                <a:lnTo>
                  <a:pt x="249075" y="164539"/>
                </a:lnTo>
                <a:cubicBezTo>
                  <a:pt x="257005" y="172443"/>
                  <a:pt x="257005" y="185017"/>
                  <a:pt x="249075" y="192921"/>
                </a:cubicBezTo>
                <a:lnTo>
                  <a:pt x="244389" y="197232"/>
                </a:lnTo>
                <a:cubicBezTo>
                  <a:pt x="240784" y="201183"/>
                  <a:pt x="235738" y="202980"/>
                  <a:pt x="230331" y="202980"/>
                </a:cubicBezTo>
                <a:cubicBezTo>
                  <a:pt x="225285" y="202980"/>
                  <a:pt x="220238" y="201183"/>
                  <a:pt x="216273" y="197232"/>
                </a:cubicBezTo>
                <a:lnTo>
                  <a:pt x="176263" y="157713"/>
                </a:lnTo>
                <a:cubicBezTo>
                  <a:pt x="164368" y="164539"/>
                  <a:pt x="150310" y="168132"/>
                  <a:pt x="135531" y="168132"/>
                </a:cubicBezTo>
                <a:cubicBezTo>
                  <a:pt x="103811" y="168132"/>
                  <a:pt x="76777" y="150888"/>
                  <a:pt x="61998" y="125380"/>
                </a:cubicBezTo>
                <a:lnTo>
                  <a:pt x="13697" y="193998"/>
                </a:lnTo>
                <a:lnTo>
                  <a:pt x="188518" y="193998"/>
                </a:lnTo>
                <a:cubicBezTo>
                  <a:pt x="191402" y="193998"/>
                  <a:pt x="193204" y="195795"/>
                  <a:pt x="193204" y="198309"/>
                </a:cubicBezTo>
                <a:cubicBezTo>
                  <a:pt x="193204" y="201183"/>
                  <a:pt x="191402" y="202980"/>
                  <a:pt x="188518" y="202980"/>
                </a:cubicBezTo>
                <a:lnTo>
                  <a:pt x="14779" y="202980"/>
                </a:lnTo>
                <a:lnTo>
                  <a:pt x="48662" y="243935"/>
                </a:lnTo>
                <a:lnTo>
                  <a:pt x="253040" y="243935"/>
                </a:lnTo>
                <a:lnTo>
                  <a:pt x="290888" y="202980"/>
                </a:lnTo>
                <a:lnTo>
                  <a:pt x="272144" y="202980"/>
                </a:lnTo>
                <a:cubicBezTo>
                  <a:pt x="269621" y="202980"/>
                  <a:pt x="267818" y="201183"/>
                  <a:pt x="267818" y="198309"/>
                </a:cubicBezTo>
                <a:cubicBezTo>
                  <a:pt x="267818" y="195795"/>
                  <a:pt x="269621" y="193998"/>
                  <a:pt x="272144" y="193998"/>
                </a:cubicBezTo>
                <a:lnTo>
                  <a:pt x="292329" y="193998"/>
                </a:lnTo>
                <a:lnTo>
                  <a:pt x="238982" y="117836"/>
                </a:lnTo>
                <a:lnTo>
                  <a:pt x="212669" y="117836"/>
                </a:lnTo>
                <a:close/>
                <a:moveTo>
                  <a:pt x="134938" y="41079"/>
                </a:moveTo>
                <a:cubicBezTo>
                  <a:pt x="111256" y="41079"/>
                  <a:pt x="91879" y="60456"/>
                  <a:pt x="91879" y="84138"/>
                </a:cubicBezTo>
                <a:cubicBezTo>
                  <a:pt x="91879" y="107820"/>
                  <a:pt x="111256" y="126837"/>
                  <a:pt x="134938" y="126837"/>
                </a:cubicBezTo>
                <a:cubicBezTo>
                  <a:pt x="158620" y="126837"/>
                  <a:pt x="177996" y="107820"/>
                  <a:pt x="177996" y="84138"/>
                </a:cubicBezTo>
                <a:cubicBezTo>
                  <a:pt x="177996" y="60456"/>
                  <a:pt x="158620" y="41079"/>
                  <a:pt x="134938" y="41079"/>
                </a:cubicBezTo>
                <a:close/>
                <a:moveTo>
                  <a:pt x="134938" y="31750"/>
                </a:moveTo>
                <a:cubicBezTo>
                  <a:pt x="163643" y="31750"/>
                  <a:pt x="186966" y="55432"/>
                  <a:pt x="186966" y="84138"/>
                </a:cubicBezTo>
                <a:cubicBezTo>
                  <a:pt x="186966" y="112843"/>
                  <a:pt x="163643" y="136166"/>
                  <a:pt x="134938" y="136166"/>
                </a:cubicBezTo>
                <a:cubicBezTo>
                  <a:pt x="106232" y="136166"/>
                  <a:pt x="82550" y="112843"/>
                  <a:pt x="82550" y="84138"/>
                </a:cubicBezTo>
                <a:cubicBezTo>
                  <a:pt x="82550" y="55432"/>
                  <a:pt x="106232" y="31750"/>
                  <a:pt x="134938" y="31750"/>
                </a:cubicBezTo>
                <a:close/>
                <a:moveTo>
                  <a:pt x="135531" y="9341"/>
                </a:moveTo>
                <a:cubicBezTo>
                  <a:pt x="94079" y="9341"/>
                  <a:pt x="60196" y="42752"/>
                  <a:pt x="60196" y="84066"/>
                </a:cubicBezTo>
                <a:cubicBezTo>
                  <a:pt x="60196" y="125380"/>
                  <a:pt x="94079" y="158791"/>
                  <a:pt x="135531" y="158791"/>
                </a:cubicBezTo>
                <a:cubicBezTo>
                  <a:pt x="176984" y="158791"/>
                  <a:pt x="210506" y="125380"/>
                  <a:pt x="210506" y="84066"/>
                </a:cubicBezTo>
                <a:cubicBezTo>
                  <a:pt x="210506" y="42752"/>
                  <a:pt x="176984" y="9341"/>
                  <a:pt x="135531" y="9341"/>
                </a:cubicBezTo>
                <a:close/>
                <a:moveTo>
                  <a:pt x="135531" y="0"/>
                </a:moveTo>
                <a:cubicBezTo>
                  <a:pt x="182030" y="0"/>
                  <a:pt x="219878" y="37722"/>
                  <a:pt x="219878" y="84066"/>
                </a:cubicBezTo>
                <a:cubicBezTo>
                  <a:pt x="219878" y="92688"/>
                  <a:pt x="218436" y="100592"/>
                  <a:pt x="216273" y="108855"/>
                </a:cubicBezTo>
                <a:lnTo>
                  <a:pt x="241145" y="108855"/>
                </a:lnTo>
                <a:cubicBezTo>
                  <a:pt x="242587" y="108855"/>
                  <a:pt x="244028" y="109573"/>
                  <a:pt x="245110" y="110651"/>
                </a:cubicBezTo>
                <a:lnTo>
                  <a:pt x="304945" y="195795"/>
                </a:lnTo>
                <a:cubicBezTo>
                  <a:pt x="305306" y="195795"/>
                  <a:pt x="305306" y="196154"/>
                  <a:pt x="305306" y="196513"/>
                </a:cubicBezTo>
                <a:cubicBezTo>
                  <a:pt x="305306" y="196513"/>
                  <a:pt x="305666" y="196872"/>
                  <a:pt x="305666" y="197232"/>
                </a:cubicBezTo>
                <a:cubicBezTo>
                  <a:pt x="306027" y="197591"/>
                  <a:pt x="306027" y="197950"/>
                  <a:pt x="306027" y="197950"/>
                </a:cubicBezTo>
                <a:cubicBezTo>
                  <a:pt x="306027" y="198309"/>
                  <a:pt x="306027" y="198309"/>
                  <a:pt x="306027" y="198309"/>
                </a:cubicBezTo>
                <a:lnTo>
                  <a:pt x="306027" y="298183"/>
                </a:lnTo>
                <a:cubicBezTo>
                  <a:pt x="306027" y="300697"/>
                  <a:pt x="304224" y="302853"/>
                  <a:pt x="301341" y="302853"/>
                </a:cubicBezTo>
                <a:lnTo>
                  <a:pt x="4686" y="302853"/>
                </a:lnTo>
                <a:cubicBezTo>
                  <a:pt x="2163" y="302853"/>
                  <a:pt x="0" y="300697"/>
                  <a:pt x="0" y="298183"/>
                </a:cubicBezTo>
                <a:lnTo>
                  <a:pt x="0" y="198309"/>
                </a:lnTo>
                <a:cubicBezTo>
                  <a:pt x="0" y="198309"/>
                  <a:pt x="361" y="198309"/>
                  <a:pt x="361" y="197950"/>
                </a:cubicBezTo>
                <a:cubicBezTo>
                  <a:pt x="361" y="197950"/>
                  <a:pt x="361" y="197591"/>
                  <a:pt x="361" y="197232"/>
                </a:cubicBezTo>
                <a:cubicBezTo>
                  <a:pt x="361" y="196872"/>
                  <a:pt x="721" y="196513"/>
                  <a:pt x="721" y="196513"/>
                </a:cubicBezTo>
                <a:cubicBezTo>
                  <a:pt x="1081" y="196154"/>
                  <a:pt x="1081" y="195795"/>
                  <a:pt x="1081" y="195795"/>
                </a:cubicBezTo>
                <a:lnTo>
                  <a:pt x="57313" y="116040"/>
                </a:lnTo>
                <a:cubicBezTo>
                  <a:pt x="53348" y="105981"/>
                  <a:pt x="51185" y="95203"/>
                  <a:pt x="51185" y="84066"/>
                </a:cubicBezTo>
                <a:cubicBezTo>
                  <a:pt x="51185" y="37722"/>
                  <a:pt x="89033" y="0"/>
                  <a:pt x="1355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5" name="Freeform 878">
            <a:extLst>
              <a:ext uri="{FF2B5EF4-FFF2-40B4-BE49-F238E27FC236}">
                <a16:creationId xmlns:a16="http://schemas.microsoft.com/office/drawing/2014/main" id="{F62D3F17-E803-AF41-BA6C-735A224F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7276" y="4629328"/>
            <a:ext cx="488304" cy="464586"/>
          </a:xfrm>
          <a:custGeom>
            <a:avLst/>
            <a:gdLst>
              <a:gd name="T0" fmla="*/ 1390762 w 306028"/>
              <a:gd name="T1" fmla="*/ 2665174 h 291180"/>
              <a:gd name="T2" fmla="*/ 1657165 w 306028"/>
              <a:gd name="T3" fmla="*/ 2641675 h 291180"/>
              <a:gd name="T4" fmla="*/ 1578813 w 306028"/>
              <a:gd name="T5" fmla="*/ 2371416 h 291180"/>
              <a:gd name="T6" fmla="*/ 1390762 w 306028"/>
              <a:gd name="T7" fmla="*/ 2336159 h 291180"/>
              <a:gd name="T8" fmla="*/ 932393 w 306028"/>
              <a:gd name="T9" fmla="*/ 2962856 h 291180"/>
              <a:gd name="T10" fmla="*/ 1183131 w 306028"/>
              <a:gd name="T11" fmla="*/ 3072525 h 291180"/>
              <a:gd name="T12" fmla="*/ 1288907 w 306028"/>
              <a:gd name="T13" fmla="*/ 2716099 h 291180"/>
              <a:gd name="T14" fmla="*/ 1288907 w 306028"/>
              <a:gd name="T15" fmla="*/ 2007149 h 291180"/>
              <a:gd name="T16" fmla="*/ 3032266 w 306028"/>
              <a:gd name="T17" fmla="*/ 1004441 h 291180"/>
              <a:gd name="T18" fmla="*/ 3224229 w 306028"/>
              <a:gd name="T19" fmla="*/ 1262948 h 291180"/>
              <a:gd name="T20" fmla="*/ 998812 w 306028"/>
              <a:gd name="T21" fmla="*/ 892728 h 291180"/>
              <a:gd name="T22" fmla="*/ 1048657 w 306028"/>
              <a:gd name="T23" fmla="*/ 1598667 h 291180"/>
              <a:gd name="T24" fmla="*/ 948964 w 306028"/>
              <a:gd name="T25" fmla="*/ 1598667 h 291180"/>
              <a:gd name="T26" fmla="*/ 998812 w 306028"/>
              <a:gd name="T27" fmla="*/ 892728 h 291180"/>
              <a:gd name="T28" fmla="*/ 720674 w 306028"/>
              <a:gd name="T29" fmla="*/ 943435 h 291180"/>
              <a:gd name="T30" fmla="*/ 672897 w 306028"/>
              <a:gd name="T31" fmla="*/ 1649374 h 291180"/>
              <a:gd name="T32" fmla="*/ 621139 w 306028"/>
              <a:gd name="T33" fmla="*/ 943435 h 291180"/>
              <a:gd name="T34" fmla="*/ 2690295 w 306028"/>
              <a:gd name="T35" fmla="*/ 883124 h 291180"/>
              <a:gd name="T36" fmla="*/ 2709837 w 306028"/>
              <a:gd name="T37" fmla="*/ 979160 h 291180"/>
              <a:gd name="T38" fmla="*/ 1518339 w 306028"/>
              <a:gd name="T39" fmla="*/ 1029088 h 291180"/>
              <a:gd name="T40" fmla="*/ 2690295 w 306028"/>
              <a:gd name="T41" fmla="*/ 883124 h 291180"/>
              <a:gd name="T42" fmla="*/ 101859 w 306028"/>
              <a:gd name="T43" fmla="*/ 1262948 h 291180"/>
              <a:gd name="T44" fmla="*/ 881460 w 306028"/>
              <a:gd name="T45" fmla="*/ 1909233 h 291180"/>
              <a:gd name="T46" fmla="*/ 1288907 w 306028"/>
              <a:gd name="T47" fmla="*/ 616676 h 291180"/>
              <a:gd name="T48" fmla="*/ 2934316 w 306028"/>
              <a:gd name="T49" fmla="*/ 170161 h 291180"/>
              <a:gd name="T50" fmla="*/ 1390762 w 306028"/>
              <a:gd name="T51" fmla="*/ 1909233 h 291180"/>
              <a:gd name="T52" fmla="*/ 2934316 w 306028"/>
              <a:gd name="T53" fmla="*/ 170161 h 291180"/>
              <a:gd name="T54" fmla="*/ 3032266 w 306028"/>
              <a:gd name="T55" fmla="*/ 52655 h 291180"/>
              <a:gd name="T56" fmla="*/ 3326088 w 306028"/>
              <a:gd name="T57" fmla="*/ 1262948 h 291180"/>
              <a:gd name="T58" fmla="*/ 3032266 w 306028"/>
              <a:gd name="T59" fmla="*/ 2473256 h 291180"/>
              <a:gd name="T60" fmla="*/ 2985249 w 306028"/>
              <a:gd name="T61" fmla="*/ 2520248 h 291180"/>
              <a:gd name="T62" fmla="*/ 1390762 w 306028"/>
              <a:gd name="T63" fmla="*/ 2007149 h 291180"/>
              <a:gd name="T64" fmla="*/ 1527885 w 306028"/>
              <a:gd name="T65" fmla="*/ 2238243 h 291180"/>
              <a:gd name="T66" fmla="*/ 1755111 w 306028"/>
              <a:gd name="T67" fmla="*/ 2555505 h 291180"/>
              <a:gd name="T68" fmla="*/ 1614068 w 306028"/>
              <a:gd name="T69" fmla="*/ 2767009 h 291180"/>
              <a:gd name="T70" fmla="*/ 1390762 w 306028"/>
              <a:gd name="T71" fmla="*/ 2962856 h 291180"/>
              <a:gd name="T72" fmla="*/ 1038177 w 306028"/>
              <a:gd name="T73" fmla="*/ 3170440 h 291180"/>
              <a:gd name="T74" fmla="*/ 834452 w 306028"/>
              <a:gd name="T75" fmla="*/ 2007149 h 291180"/>
              <a:gd name="T76" fmla="*/ 0 w 306028"/>
              <a:gd name="T77" fmla="*/ 1262948 h 291180"/>
              <a:gd name="T78" fmla="*/ 1339832 w 306028"/>
              <a:gd name="T79" fmla="*/ 514841 h 291180"/>
              <a:gd name="T80" fmla="*/ 3000923 w 306028"/>
              <a:gd name="T81" fmla="*/ 5650 h 29118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06028" h="291180">
                <a:moveTo>
                  <a:pt x="127962" y="214558"/>
                </a:moveTo>
                <a:lnTo>
                  <a:pt x="127962" y="244775"/>
                </a:lnTo>
                <a:lnTo>
                  <a:pt x="148508" y="244775"/>
                </a:lnTo>
                <a:cubicBezTo>
                  <a:pt x="149950" y="244775"/>
                  <a:pt x="151392" y="243696"/>
                  <a:pt x="152473" y="242617"/>
                </a:cubicBezTo>
                <a:cubicBezTo>
                  <a:pt x="153555" y="241178"/>
                  <a:pt x="153555" y="239739"/>
                  <a:pt x="153194" y="237941"/>
                </a:cubicBezTo>
                <a:lnTo>
                  <a:pt x="145264" y="217796"/>
                </a:lnTo>
                <a:cubicBezTo>
                  <a:pt x="144543" y="215997"/>
                  <a:pt x="142381" y="214558"/>
                  <a:pt x="140578" y="214558"/>
                </a:cubicBezTo>
                <a:lnTo>
                  <a:pt x="127962" y="214558"/>
                </a:lnTo>
                <a:close/>
                <a:moveTo>
                  <a:pt x="85788" y="184341"/>
                </a:moveTo>
                <a:lnTo>
                  <a:pt x="85788" y="272115"/>
                </a:lnTo>
                <a:cubicBezTo>
                  <a:pt x="85788" y="277870"/>
                  <a:pt x="90114" y="282187"/>
                  <a:pt x="95521" y="282187"/>
                </a:cubicBezTo>
                <a:lnTo>
                  <a:pt x="108858" y="282187"/>
                </a:lnTo>
                <a:cubicBezTo>
                  <a:pt x="114265" y="282187"/>
                  <a:pt x="118590" y="277870"/>
                  <a:pt x="118590" y="272115"/>
                </a:cubicBezTo>
                <a:lnTo>
                  <a:pt x="118590" y="249452"/>
                </a:lnTo>
                <a:lnTo>
                  <a:pt x="118590" y="210241"/>
                </a:lnTo>
                <a:lnTo>
                  <a:pt x="118590" y="184341"/>
                </a:lnTo>
                <a:lnTo>
                  <a:pt x="85788" y="184341"/>
                </a:lnTo>
                <a:close/>
                <a:moveTo>
                  <a:pt x="278994" y="92250"/>
                </a:moveTo>
                <a:lnTo>
                  <a:pt x="278994" y="139734"/>
                </a:lnTo>
                <a:cubicBezTo>
                  <a:pt x="289086" y="137216"/>
                  <a:pt x="296656" y="127504"/>
                  <a:pt x="296656" y="115992"/>
                </a:cubicBezTo>
                <a:cubicBezTo>
                  <a:pt x="296656" y="104121"/>
                  <a:pt x="289086" y="94409"/>
                  <a:pt x="278994" y="92250"/>
                </a:cubicBezTo>
                <a:close/>
                <a:moveTo>
                  <a:pt x="91899" y="81990"/>
                </a:moveTo>
                <a:cubicBezTo>
                  <a:pt x="94369" y="81990"/>
                  <a:pt x="96485" y="84139"/>
                  <a:pt x="96485" y="86647"/>
                </a:cubicBezTo>
                <a:lnTo>
                  <a:pt x="96485" y="146825"/>
                </a:lnTo>
                <a:cubicBezTo>
                  <a:pt x="96485" y="149333"/>
                  <a:pt x="94369" y="151482"/>
                  <a:pt x="91899" y="151482"/>
                </a:cubicBezTo>
                <a:cubicBezTo>
                  <a:pt x="89430" y="151482"/>
                  <a:pt x="87313" y="149333"/>
                  <a:pt x="87313" y="146825"/>
                </a:cubicBezTo>
                <a:lnTo>
                  <a:pt x="87313" y="86647"/>
                </a:lnTo>
                <a:cubicBezTo>
                  <a:pt x="87313" y="84139"/>
                  <a:pt x="89430" y="81990"/>
                  <a:pt x="91899" y="81990"/>
                </a:cubicBezTo>
                <a:close/>
                <a:moveTo>
                  <a:pt x="61912" y="81990"/>
                </a:moveTo>
                <a:cubicBezTo>
                  <a:pt x="64477" y="81990"/>
                  <a:pt x="66308" y="84139"/>
                  <a:pt x="66308" y="86647"/>
                </a:cubicBezTo>
                <a:lnTo>
                  <a:pt x="66308" y="146825"/>
                </a:lnTo>
                <a:cubicBezTo>
                  <a:pt x="66308" y="149333"/>
                  <a:pt x="64477" y="151482"/>
                  <a:pt x="61912" y="151482"/>
                </a:cubicBezTo>
                <a:cubicBezTo>
                  <a:pt x="58981" y="151482"/>
                  <a:pt x="57150" y="149333"/>
                  <a:pt x="57150" y="146825"/>
                </a:cubicBezTo>
                <a:lnTo>
                  <a:pt x="57150" y="86647"/>
                </a:lnTo>
                <a:cubicBezTo>
                  <a:pt x="57150" y="84139"/>
                  <a:pt x="58981" y="81990"/>
                  <a:pt x="61912" y="81990"/>
                </a:cubicBezTo>
                <a:close/>
                <a:moveTo>
                  <a:pt x="247530" y="81108"/>
                </a:moveTo>
                <a:cubicBezTo>
                  <a:pt x="250046" y="80403"/>
                  <a:pt x="252563" y="82167"/>
                  <a:pt x="253281" y="84636"/>
                </a:cubicBezTo>
                <a:cubicBezTo>
                  <a:pt x="253641" y="86753"/>
                  <a:pt x="251844" y="89575"/>
                  <a:pt x="249328" y="89928"/>
                </a:cubicBezTo>
                <a:cubicBezTo>
                  <a:pt x="230278" y="93456"/>
                  <a:pt x="196491" y="98042"/>
                  <a:pt x="144373" y="99100"/>
                </a:cubicBezTo>
                <a:cubicBezTo>
                  <a:pt x="141857" y="99100"/>
                  <a:pt x="139700" y="96984"/>
                  <a:pt x="139700" y="94514"/>
                </a:cubicBezTo>
                <a:cubicBezTo>
                  <a:pt x="139700" y="92045"/>
                  <a:pt x="141497" y="89928"/>
                  <a:pt x="144013" y="89928"/>
                </a:cubicBezTo>
                <a:cubicBezTo>
                  <a:pt x="195772" y="89223"/>
                  <a:pt x="228840" y="84636"/>
                  <a:pt x="247530" y="81108"/>
                </a:cubicBezTo>
                <a:close/>
                <a:moveTo>
                  <a:pt x="68847" y="56637"/>
                </a:moveTo>
                <a:cubicBezTo>
                  <a:pt x="36045" y="56637"/>
                  <a:pt x="9372" y="82897"/>
                  <a:pt x="9372" y="115992"/>
                </a:cubicBezTo>
                <a:cubicBezTo>
                  <a:pt x="9372" y="148728"/>
                  <a:pt x="36045" y="175348"/>
                  <a:pt x="68847" y="175348"/>
                </a:cubicBezTo>
                <a:lnTo>
                  <a:pt x="81102" y="175348"/>
                </a:lnTo>
                <a:lnTo>
                  <a:pt x="118590" y="175348"/>
                </a:lnTo>
                <a:lnTo>
                  <a:pt x="118590" y="56637"/>
                </a:lnTo>
                <a:lnTo>
                  <a:pt x="68847" y="56637"/>
                </a:lnTo>
                <a:close/>
                <a:moveTo>
                  <a:pt x="269982" y="15628"/>
                </a:moveTo>
                <a:cubicBezTo>
                  <a:pt x="253401" y="29297"/>
                  <a:pt x="210867" y="55558"/>
                  <a:pt x="127962" y="56637"/>
                </a:cubicBezTo>
                <a:lnTo>
                  <a:pt x="127962" y="175348"/>
                </a:lnTo>
                <a:cubicBezTo>
                  <a:pt x="210867" y="176427"/>
                  <a:pt x="253401" y="202687"/>
                  <a:pt x="269982" y="216357"/>
                </a:cubicBezTo>
                <a:lnTo>
                  <a:pt x="269982" y="15628"/>
                </a:lnTo>
                <a:close/>
                <a:moveTo>
                  <a:pt x="276110" y="519"/>
                </a:moveTo>
                <a:cubicBezTo>
                  <a:pt x="277912" y="1239"/>
                  <a:pt x="278994" y="2677"/>
                  <a:pt x="278994" y="4836"/>
                </a:cubicBezTo>
                <a:lnTo>
                  <a:pt x="278994" y="82897"/>
                </a:lnTo>
                <a:cubicBezTo>
                  <a:pt x="294133" y="85415"/>
                  <a:pt x="306028" y="99085"/>
                  <a:pt x="306028" y="115992"/>
                </a:cubicBezTo>
                <a:cubicBezTo>
                  <a:pt x="306028" y="132900"/>
                  <a:pt x="294133" y="146569"/>
                  <a:pt x="278994" y="149087"/>
                </a:cubicBezTo>
                <a:lnTo>
                  <a:pt x="278994" y="227149"/>
                </a:lnTo>
                <a:cubicBezTo>
                  <a:pt x="278994" y="228947"/>
                  <a:pt x="277912" y="230746"/>
                  <a:pt x="276110" y="231465"/>
                </a:cubicBezTo>
                <a:cubicBezTo>
                  <a:pt x="275749" y="231465"/>
                  <a:pt x="275029" y="231465"/>
                  <a:pt x="274668" y="231465"/>
                </a:cubicBezTo>
                <a:cubicBezTo>
                  <a:pt x="273226" y="231465"/>
                  <a:pt x="271784" y="231106"/>
                  <a:pt x="271064" y="230026"/>
                </a:cubicBezTo>
                <a:cubicBezTo>
                  <a:pt x="270343" y="229667"/>
                  <a:pt x="232495" y="185780"/>
                  <a:pt x="127962" y="184341"/>
                </a:cubicBezTo>
                <a:lnTo>
                  <a:pt x="127962" y="205565"/>
                </a:lnTo>
                <a:lnTo>
                  <a:pt x="140578" y="205565"/>
                </a:lnTo>
                <a:cubicBezTo>
                  <a:pt x="146346" y="205565"/>
                  <a:pt x="151392" y="209162"/>
                  <a:pt x="153555" y="214558"/>
                </a:cubicBezTo>
                <a:lnTo>
                  <a:pt x="161485" y="234703"/>
                </a:lnTo>
                <a:cubicBezTo>
                  <a:pt x="163287" y="239020"/>
                  <a:pt x="162927" y="243696"/>
                  <a:pt x="160043" y="248013"/>
                </a:cubicBezTo>
                <a:cubicBezTo>
                  <a:pt x="157520" y="251610"/>
                  <a:pt x="153194" y="254128"/>
                  <a:pt x="148508" y="254128"/>
                </a:cubicBezTo>
                <a:lnTo>
                  <a:pt x="127962" y="254128"/>
                </a:lnTo>
                <a:lnTo>
                  <a:pt x="127962" y="272115"/>
                </a:lnTo>
                <a:cubicBezTo>
                  <a:pt x="127962" y="282907"/>
                  <a:pt x="119311" y="291180"/>
                  <a:pt x="108858" y="291180"/>
                </a:cubicBezTo>
                <a:lnTo>
                  <a:pt x="95521" y="291180"/>
                </a:lnTo>
                <a:cubicBezTo>
                  <a:pt x="85067" y="291180"/>
                  <a:pt x="76777" y="282907"/>
                  <a:pt x="76777" y="272115"/>
                </a:cubicBezTo>
                <a:lnTo>
                  <a:pt x="76777" y="184341"/>
                </a:lnTo>
                <a:lnTo>
                  <a:pt x="68847" y="184341"/>
                </a:lnTo>
                <a:cubicBezTo>
                  <a:pt x="30999" y="184341"/>
                  <a:pt x="0" y="153764"/>
                  <a:pt x="0" y="115992"/>
                </a:cubicBezTo>
                <a:cubicBezTo>
                  <a:pt x="0" y="78221"/>
                  <a:pt x="30999" y="47284"/>
                  <a:pt x="68847" y="47284"/>
                </a:cubicBezTo>
                <a:lnTo>
                  <a:pt x="123276" y="47284"/>
                </a:lnTo>
                <a:cubicBezTo>
                  <a:pt x="231413" y="47284"/>
                  <a:pt x="270343" y="2318"/>
                  <a:pt x="271064" y="1598"/>
                </a:cubicBezTo>
                <a:cubicBezTo>
                  <a:pt x="272145" y="159"/>
                  <a:pt x="273947" y="-560"/>
                  <a:pt x="276110" y="5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A3DF15-EC69-774B-9B16-7FD1398244FA}"/>
              </a:ext>
            </a:extLst>
          </p:cNvPr>
          <p:cNvSpPr txBox="1"/>
          <p:nvPr/>
        </p:nvSpPr>
        <p:spPr>
          <a:xfrm>
            <a:off x="1897594" y="306186"/>
            <a:ext cx="8396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¿ </a:t>
            </a:r>
            <a:r>
              <a:rPr lang="en-US" sz="3000" b="1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Porqué</a:t>
            </a:r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son </a:t>
            </a:r>
            <a:r>
              <a:rPr lang="en-US" sz="3000" b="1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importantes</a:t>
            </a:r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3000" b="1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los</a:t>
            </a:r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3000" b="1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datos</a:t>
            </a:r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3000" b="1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abiertos</a:t>
            </a:r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?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10294444" y="6006052"/>
            <a:ext cx="1897556" cy="775266"/>
          </a:xfrm>
          <a:prstGeom prst="rect">
            <a:avLst/>
          </a:prstGeom>
        </p:spPr>
      </p:pic>
      <p:pic>
        <p:nvPicPr>
          <p:cNvPr id="30" name="Imagen 2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4030D994-3B54-4C92-8314-90596C04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5" y="5898514"/>
            <a:ext cx="1362643" cy="8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1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4725" y="48126"/>
            <a:ext cx="4808622" cy="1688264"/>
          </a:xfrm>
        </p:spPr>
        <p:txBody>
          <a:bodyPr>
            <a:normAutofit/>
          </a:bodyPr>
          <a:lstStyle/>
          <a:p>
            <a:pPr algn="ctr"/>
            <a:r>
              <a:rPr lang="es-EC" sz="3600" dirty="0">
                <a:latin typeface="Poppins"/>
              </a:rPr>
              <a:t>¿ </a:t>
            </a:r>
            <a:r>
              <a:rPr lang="es-EC" sz="4000" b="1" dirty="0">
                <a:solidFill>
                  <a:schemeClr val="accent1"/>
                </a:solidFill>
                <a:latin typeface="Poppins"/>
              </a:rPr>
              <a:t>Dónde</a:t>
            </a:r>
            <a:r>
              <a:rPr lang="es-EC" sz="3600" dirty="0">
                <a:latin typeface="Poppins"/>
              </a:rPr>
              <a:t> encontramos </a:t>
            </a:r>
            <a:r>
              <a:rPr lang="es-EC" sz="4000" b="1" dirty="0">
                <a:solidFill>
                  <a:schemeClr val="accent1"/>
                </a:solidFill>
                <a:latin typeface="Poppins"/>
              </a:rPr>
              <a:t>datos</a:t>
            </a:r>
            <a:r>
              <a:rPr lang="es-EC" sz="3600" dirty="0">
                <a:latin typeface="Poppins"/>
              </a:rPr>
              <a:t> 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92451" y="2707941"/>
            <a:ext cx="3950369" cy="2168859"/>
          </a:xfrm>
        </p:spPr>
        <p:txBody>
          <a:bodyPr>
            <a:noAutofit/>
          </a:bodyPr>
          <a:lstStyle/>
          <a:p>
            <a:r>
              <a:rPr lang="es-EC" sz="3600" dirty="0"/>
              <a:t>https://portal.compraspublicas.gob.ec/sercop/datos_abiertos/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02565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10294444" y="6006052"/>
            <a:ext cx="1897556" cy="775266"/>
          </a:xfrm>
          <a:prstGeom prst="rect">
            <a:avLst/>
          </a:prstGeom>
        </p:spPr>
      </p:pic>
      <p:pic>
        <p:nvPicPr>
          <p:cNvPr id="7" name="Imagen 6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AA1D870-4B39-4C00-9955-67E019431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917" y="5925033"/>
            <a:ext cx="1525527" cy="9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A0E9F-475F-4108-92C6-E1E875CF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 Contracting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773A08-628E-49BC-B53E-2E0EB879C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948158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Transformar las contrataciones públicas con datos abiertos y una mejor colaboración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Diagrama, Texto&#10;&#10;Descripción generada automáticamente">
            <a:extLst>
              <a:ext uri="{FF2B5EF4-FFF2-40B4-BE49-F238E27FC236}">
                <a16:creationId xmlns:a16="http://schemas.microsoft.com/office/drawing/2014/main" id="{65E65F57-674B-48CB-93F6-00EFAA753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4678" y="1287385"/>
            <a:ext cx="6436548" cy="42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1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625</Words>
  <Application>Microsoft Office PowerPoint</Application>
  <PresentationFormat>Panorámica</PresentationFormat>
  <Paragraphs>67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gt_eesti_pro_display</vt:lpstr>
      <vt:lpstr>gt_eesti_pro_text</vt:lpstr>
      <vt:lpstr>Lato Light</vt:lpstr>
      <vt:lpstr>Open Sans Light</vt:lpstr>
      <vt:lpstr>Poppins</vt:lpstr>
      <vt:lpstr>Roboto</vt:lpstr>
      <vt:lpstr>Tw Cen MT</vt:lpstr>
      <vt:lpstr>Tema de Office</vt:lpstr>
      <vt:lpstr>Analizando datos de compras públicas</vt:lpstr>
      <vt:lpstr>Presentación de PowerPoint</vt:lpstr>
      <vt:lpstr>Presentación de PowerPoint</vt:lpstr>
      <vt:lpstr>Presentación de PowerPoint</vt:lpstr>
      <vt:lpstr>Presentación de PowerPoint</vt:lpstr>
      <vt:lpstr>Datos Abiertos</vt:lpstr>
      <vt:lpstr>Presentación de PowerPoint</vt:lpstr>
      <vt:lpstr>¿ Dónde encontramos datos ?</vt:lpstr>
      <vt:lpstr>Open Contracting</vt:lpstr>
      <vt:lpstr>Contratos Abiertos</vt:lpstr>
      <vt:lpstr>Seguimiento del gasto público y la provisión de servicios de inicio a fin</vt:lpstr>
      <vt:lpstr>Links de Interés</vt:lpstr>
      <vt:lpstr>¿ Qué herramientas vamos a utilizar ?</vt:lpstr>
      <vt:lpstr>Presentación de PowerPoint</vt:lpstr>
      <vt:lpstr>Próximos Pasos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Analizando datos de compras públicas</dc:title>
  <dc:creator>Roberto Esteves</dc:creator>
  <cp:lastModifiedBy>Roberto Esteves</cp:lastModifiedBy>
  <cp:revision>9</cp:revision>
  <dcterms:created xsi:type="dcterms:W3CDTF">2020-11-16T20:25:48Z</dcterms:created>
  <dcterms:modified xsi:type="dcterms:W3CDTF">2021-10-12T15:42:52Z</dcterms:modified>
</cp:coreProperties>
</file>